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70"/>
  </p:notesMasterIdLst>
  <p:sldIdLst>
    <p:sldId id="438" r:id="rId3"/>
    <p:sldId id="439" r:id="rId4"/>
    <p:sldId id="336" r:id="rId5"/>
    <p:sldId id="315" r:id="rId6"/>
    <p:sldId id="447" r:id="rId7"/>
    <p:sldId id="333" r:id="rId8"/>
    <p:sldId id="332" r:id="rId9"/>
    <p:sldId id="451" r:id="rId10"/>
    <p:sldId id="296" r:id="rId11"/>
    <p:sldId id="291" r:id="rId12"/>
    <p:sldId id="341" r:id="rId13"/>
    <p:sldId id="343" r:id="rId14"/>
    <p:sldId id="362" r:id="rId15"/>
    <p:sldId id="448" r:id="rId16"/>
    <p:sldId id="441" r:id="rId17"/>
    <p:sldId id="328" r:id="rId18"/>
    <p:sldId id="327" r:id="rId19"/>
    <p:sldId id="331" r:id="rId20"/>
    <p:sldId id="334" r:id="rId21"/>
    <p:sldId id="338" r:id="rId22"/>
    <p:sldId id="339" r:id="rId23"/>
    <p:sldId id="442" r:id="rId24"/>
    <p:sldId id="330" r:id="rId25"/>
    <p:sldId id="425" r:id="rId26"/>
    <p:sldId id="346" r:id="rId27"/>
    <p:sldId id="347" r:id="rId28"/>
    <p:sldId id="348" r:id="rId29"/>
    <p:sldId id="342" r:id="rId30"/>
    <p:sldId id="443" r:id="rId31"/>
    <p:sldId id="426" r:id="rId32"/>
    <p:sldId id="351" r:id="rId33"/>
    <p:sldId id="408" r:id="rId34"/>
    <p:sldId id="357" r:id="rId35"/>
    <p:sldId id="427" r:id="rId36"/>
    <p:sldId id="444" r:id="rId37"/>
    <p:sldId id="449" r:id="rId38"/>
    <p:sldId id="379" r:id="rId39"/>
    <p:sldId id="374" r:id="rId40"/>
    <p:sldId id="375" r:id="rId41"/>
    <p:sldId id="453" r:id="rId42"/>
    <p:sldId id="378" r:id="rId43"/>
    <p:sldId id="382" r:id="rId44"/>
    <p:sldId id="433" r:id="rId45"/>
    <p:sldId id="383" r:id="rId46"/>
    <p:sldId id="386" r:id="rId47"/>
    <p:sldId id="446" r:id="rId48"/>
    <p:sldId id="389" r:id="rId49"/>
    <p:sldId id="388" r:id="rId50"/>
    <p:sldId id="397" r:id="rId51"/>
    <p:sldId id="393" r:id="rId52"/>
    <p:sldId id="398" r:id="rId53"/>
    <p:sldId id="445" r:id="rId54"/>
    <p:sldId id="406" r:id="rId55"/>
    <p:sldId id="428" r:id="rId56"/>
    <p:sldId id="434" r:id="rId57"/>
    <p:sldId id="429" r:id="rId58"/>
    <p:sldId id="430" r:id="rId59"/>
    <p:sldId id="431" r:id="rId60"/>
    <p:sldId id="432" r:id="rId61"/>
    <p:sldId id="435" r:id="rId62"/>
    <p:sldId id="450" r:id="rId63"/>
    <p:sldId id="437" r:id="rId64"/>
    <p:sldId id="452" r:id="rId65"/>
    <p:sldId id="436" r:id="rId66"/>
    <p:sldId id="454" r:id="rId67"/>
    <p:sldId id="440" r:id="rId68"/>
    <p:sldId id="455" r:id="rId69"/>
  </p:sldIdLst>
  <p:sldSz cx="9144000" cy="5715000" type="screen16x10"/>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50000" saltData="Kt/X2GLqIi3wdOxj+pFkNQ==" hashData="3QCPniux4/aKJcICQEgcZLsb4jw="/>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EE"/>
    <a:srgbClr val="3366FF"/>
    <a:srgbClr val="2F2FFF"/>
    <a:srgbClr val="0000D0"/>
    <a:srgbClr val="6699FF"/>
    <a:srgbClr val="000099"/>
    <a:srgbClr val="000082"/>
    <a:srgbClr val="001F5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850" autoAdjust="0"/>
    <p:restoredTop sz="94660"/>
  </p:normalViewPr>
  <p:slideViewPr>
    <p:cSldViewPr>
      <p:cViewPr>
        <p:scale>
          <a:sx n="60" d="100"/>
          <a:sy n="60" d="100"/>
        </p:scale>
        <p:origin x="941" y="326"/>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smtClean="0">
                <a:latin typeface="Calibri" pitchFamily="34" charset="0"/>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smtClean="0">
                <a:latin typeface="Calibri" pitchFamily="34" charset="0"/>
              </a:defRPr>
            </a:lvl1pPr>
          </a:lstStyle>
          <a:p>
            <a:pPr>
              <a:defRPr/>
            </a:pPr>
            <a:fld id="{CD4893C7-8936-4C35-84DE-76652F119CDA}" type="datetimeFigureOut">
              <a:rPr lang="es-ES"/>
              <a:pPr>
                <a:defRPr/>
              </a:pPr>
              <a:t>07/06/2026</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smtClean="0">
                <a:latin typeface="Calibri" pitchFamily="34" charset="0"/>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smtClean="0">
                <a:latin typeface="Calibri" pitchFamily="34" charset="0"/>
              </a:defRPr>
            </a:lvl1pPr>
          </a:lstStyle>
          <a:p>
            <a:pPr>
              <a:defRPr/>
            </a:pPr>
            <a:fld id="{01D6FB28-9A32-4EAC-8885-B0ACB38E3ED9}"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14339"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14340" name="3 Marcador de número de diapositiva"/>
          <p:cNvSpPr>
            <a:spLocks noGrp="1"/>
          </p:cNvSpPr>
          <p:nvPr>
            <p:ph type="sldNum" sz="quarter" idx="5"/>
          </p:nvPr>
        </p:nvSpPr>
        <p:spPr bwMode="auto">
          <a:noFill/>
          <a:ln>
            <a:miter lim="800000"/>
            <a:headEnd/>
            <a:tailEnd/>
          </a:ln>
        </p:spPr>
        <p:txBody>
          <a:bodyPr/>
          <a:lstStyle/>
          <a:p>
            <a:fld id="{16316738-9005-4EE4-AB8B-930A480B0517}" type="slidenum">
              <a:rPr lang="es-ES"/>
              <a:pPr/>
              <a:t>24</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107523"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107524" name="3 Marcador de número de diapositiva"/>
          <p:cNvSpPr>
            <a:spLocks noGrp="1"/>
          </p:cNvSpPr>
          <p:nvPr>
            <p:ph type="sldNum" sz="quarter" idx="5"/>
          </p:nvPr>
        </p:nvSpPr>
        <p:spPr bwMode="auto">
          <a:noFill/>
          <a:ln>
            <a:miter lim="800000"/>
            <a:headEnd/>
            <a:tailEnd/>
          </a:ln>
        </p:spPr>
        <p:txBody>
          <a:bodyPr/>
          <a:lstStyle/>
          <a:p>
            <a:fld id="{E9C9EEBD-5102-4909-853A-03930C4B032D}" type="slidenum">
              <a:rPr lang="es-ES"/>
              <a:pPr/>
              <a:t>37</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108547"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108548" name="3 Marcador de número de diapositiva"/>
          <p:cNvSpPr>
            <a:spLocks noGrp="1"/>
          </p:cNvSpPr>
          <p:nvPr>
            <p:ph type="sldNum" sz="quarter" idx="5"/>
          </p:nvPr>
        </p:nvSpPr>
        <p:spPr bwMode="auto">
          <a:noFill/>
          <a:ln>
            <a:miter lim="800000"/>
            <a:headEnd/>
            <a:tailEnd/>
          </a:ln>
        </p:spPr>
        <p:txBody>
          <a:bodyPr/>
          <a:lstStyle/>
          <a:p>
            <a:fld id="{35FCA493-4CDC-41F7-B7D2-A2774C3B2356}" type="slidenum">
              <a:rPr lang="es-ES"/>
              <a:pPr/>
              <a:t>49</a:t>
            </a:fld>
            <a:endParaRPr lang="es-E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0419"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60420" name="3 Marcador de número de diapositiva"/>
          <p:cNvSpPr>
            <a:spLocks noGrp="1"/>
          </p:cNvSpPr>
          <p:nvPr>
            <p:ph type="sldNum" sz="quarter" idx="5"/>
          </p:nvPr>
        </p:nvSpPr>
        <p:spPr bwMode="auto">
          <a:noFill/>
          <a:ln>
            <a:miter lim="800000"/>
            <a:headEnd/>
            <a:tailEnd/>
          </a:ln>
        </p:spPr>
        <p:txBody>
          <a:bodyPr/>
          <a:lstStyle/>
          <a:p>
            <a:fld id="{E350EADE-9A65-449F-B472-7E0E13AA711F}" type="slidenum">
              <a:rPr lang="es-ES"/>
              <a:pPr/>
              <a:t>62</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C52051B3-1395-4198-8AA0-5ED0D2A0960A}" type="datetimeFigureOut">
              <a:rPr lang="es-ES"/>
              <a:pPr>
                <a:defRPr/>
              </a:pPr>
              <a:t>07/06/2026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91EAEBDB-5D76-43F1-8F9E-F26C232944C2}" type="slidenum">
              <a:rPr lang="es-ES"/>
              <a:pPr>
                <a:defRPr/>
              </a:pPr>
              <a:t>‹Nº›</a:t>
            </a:fld>
            <a:endParaRPr lang="es-ES"/>
          </a:p>
        </p:txBody>
      </p:sp>
    </p:spTree>
  </p:cSld>
  <p:clrMapOvr>
    <a:masterClrMapping/>
  </p:clrMapOvr>
  <p:transition spd="slow" advTm="9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8EC98BEF-4667-4233-8A73-29BC9F94A9E0}" type="datetimeFigureOut">
              <a:rPr lang="es-ES"/>
              <a:pPr>
                <a:defRPr/>
              </a:pPr>
              <a:t>07/06/2026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BBDF975-270B-43AD-87E0-A67681CD4DBF}" type="slidenum">
              <a:rPr lang="es-ES"/>
              <a:pPr>
                <a:defRPr/>
              </a:pPr>
              <a:t>‹Nº›</a:t>
            </a:fld>
            <a:endParaRPr lang="es-ES"/>
          </a:p>
        </p:txBody>
      </p:sp>
    </p:spTree>
  </p:cSld>
  <p:clrMapOvr>
    <a:masterClrMapping/>
  </p:clrMapOvr>
  <p:transition spd="slow" advTm="9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7"/>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D05CB81E-4B14-4B16-9557-B06B11ED8DE5}" type="datetimeFigureOut">
              <a:rPr lang="es-ES"/>
              <a:pPr>
                <a:defRPr/>
              </a:pPr>
              <a:t>07/06/2026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4CA0B27-1CCA-4B7D-81A0-361A79150B76}" type="slidenum">
              <a:rPr lang="es-ES"/>
              <a:pPr>
                <a:defRPr/>
              </a:pPr>
              <a:t>‹Nº›</a:t>
            </a:fld>
            <a:endParaRPr lang="es-ES"/>
          </a:p>
        </p:txBody>
      </p:sp>
    </p:spTree>
  </p:cSld>
  <p:clrMapOvr>
    <a:masterClrMapping/>
  </p:clrMapOvr>
  <p:transition spd="slow" advTm="9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1395642F-D5A6-4186-8F39-E9836CAB0344}" type="datetimeFigureOut">
              <a:rPr lang="es-ES"/>
              <a:pPr>
                <a:defRPr/>
              </a:pPr>
              <a:t>07/06/2026</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84C85B52-5C7A-4C83-9FA8-CFF0A8D40DAF}" type="slidenum">
              <a:rPr lang="es-ES"/>
              <a:pPr>
                <a:defRPr/>
              </a:pPr>
              <a:t>‹Nº›</a:t>
            </a:fld>
            <a:endParaRPr lang="es-ES"/>
          </a:p>
        </p:txBody>
      </p:sp>
    </p:spTree>
  </p:cSld>
  <p:clrMapOvr>
    <a:masterClrMapping/>
  </p:clrMapOvr>
  <p:transition spd="slow" advTm="9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DFF60D56-9A65-4EC3-A77D-6565E7D9E71A}" type="datetimeFigureOut">
              <a:rPr lang="es-ES"/>
              <a:pPr>
                <a:defRPr/>
              </a:pPr>
              <a:t>07/06/2026</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924B20B1-2C87-40B7-A6FF-52A32A799C94}" type="slidenum">
              <a:rPr lang="es-ES"/>
              <a:pPr>
                <a:defRPr/>
              </a:pPr>
              <a:t>‹Nº›</a:t>
            </a:fld>
            <a:endParaRPr lang="es-ES"/>
          </a:p>
        </p:txBody>
      </p:sp>
    </p:spTree>
  </p:cSld>
  <p:clrMapOvr>
    <a:masterClrMapping/>
  </p:clrMapOvr>
  <p:transition spd="slow" advTm="9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4D4F5F19-C7E1-42C7-8A6F-D29D0D71848C}" type="datetimeFigureOut">
              <a:rPr lang="es-ES"/>
              <a:pPr>
                <a:defRPr/>
              </a:pPr>
              <a:t>07/06/2026</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D16C97BA-8915-4521-81C1-FB9BFEC8884A}" type="slidenum">
              <a:rPr lang="es-ES"/>
              <a:pPr>
                <a:defRPr/>
              </a:pPr>
              <a:t>‹Nº›</a:t>
            </a:fld>
            <a:endParaRPr lang="es-ES"/>
          </a:p>
        </p:txBody>
      </p:sp>
    </p:spTree>
  </p:cSld>
  <p:clrMapOvr>
    <a:masterClrMapping/>
  </p:clrMapOvr>
  <p:transition spd="slow" advTm="9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2B55E643-C2AA-43C3-A46F-E00888B7A9C1}" type="datetimeFigureOut">
              <a:rPr lang="es-ES"/>
              <a:pPr>
                <a:defRPr/>
              </a:pPr>
              <a:t>07/06/2026</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54F09505-98CF-4AF2-91A4-87E9748EA045}" type="slidenum">
              <a:rPr lang="es-ES"/>
              <a:pPr>
                <a:defRPr/>
              </a:pPr>
              <a:t>‹Nº›</a:t>
            </a:fld>
            <a:endParaRPr lang="es-ES"/>
          </a:p>
        </p:txBody>
      </p:sp>
    </p:spTree>
  </p:cSld>
  <p:clrMapOvr>
    <a:masterClrMapping/>
  </p:clrMapOvr>
  <p:transition spd="slow" advTm="9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27542"/>
            <a:ext cx="3008313" cy="9683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30AF189B-C8D9-48D2-A960-E7ECAA928EC4}" type="datetimeFigureOut">
              <a:rPr lang="es-ES"/>
              <a:pPr>
                <a:defRPr/>
              </a:pPr>
              <a:t>07/06/2026</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ADE07055-BC4C-401F-9B2C-5F34858B300D}" type="slidenum">
              <a:rPr lang="es-ES"/>
              <a:pPr>
                <a:defRPr/>
              </a:pPr>
              <a:t>‹Nº›</a:t>
            </a:fld>
            <a:endParaRPr lang="es-ES"/>
          </a:p>
        </p:txBody>
      </p:sp>
    </p:spTree>
  </p:cSld>
  <p:clrMapOvr>
    <a:masterClrMapping/>
  </p:clrMapOvr>
  <p:transition spd="slow" advTm="9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1757A818-7E6B-4099-B2AF-CB0B006B9F25}" type="datetimeFigureOut">
              <a:rPr lang="es-ES"/>
              <a:pPr>
                <a:defRPr/>
              </a:pPr>
              <a:t>07/06/2026</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84DDE848-7A3D-46C1-945C-7794AE37E9B1}" type="slidenum">
              <a:rPr lang="es-ES"/>
              <a:pPr>
                <a:defRPr/>
              </a:pPr>
              <a:t>‹Nº›</a:t>
            </a:fld>
            <a:endParaRPr lang="es-ES"/>
          </a:p>
        </p:txBody>
      </p:sp>
    </p:spTree>
  </p:cSld>
  <p:clrMapOvr>
    <a:masterClrMapping/>
  </p:clrMapOvr>
  <p:transition spd="slow" advTm="9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F9F5B1CC-2008-45E7-940B-CB17E072591D}" type="datetimeFigureOut">
              <a:rPr lang="es-ES"/>
              <a:pPr>
                <a:defRPr/>
              </a:pPr>
              <a:t>07/06/2026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4FE841CA-AB0D-4E9F-9A6B-32B3DFD689BE}" type="slidenum">
              <a:rPr lang="es-ES"/>
              <a:pPr>
                <a:defRPr/>
              </a:pPr>
              <a:t>‹Nº›</a:t>
            </a:fld>
            <a:endParaRPr lang="es-ES"/>
          </a:p>
        </p:txBody>
      </p:sp>
    </p:spTree>
  </p:cSld>
  <p:clrMapOvr>
    <a:masterClrMapping/>
  </p:clrMapOvr>
  <p:transition spd="slow" advTm="9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5"/>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5"/>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AFE40ACB-2735-4148-98D7-7C1B5AF30772}" type="datetimeFigureOut">
              <a:rPr lang="es-ES"/>
              <a:pPr>
                <a:defRPr/>
              </a:pPr>
              <a:t>07/06/2026</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7EDEED58-E9E1-4C96-A11A-24B1A01170CC}" type="slidenum">
              <a:rPr lang="es-ES"/>
              <a:pPr>
                <a:defRPr/>
              </a:pPr>
              <a:t>‹Nº›</a:t>
            </a:fld>
            <a:endParaRPr lang="es-ES"/>
          </a:p>
        </p:txBody>
      </p:sp>
    </p:spTree>
  </p:cSld>
  <p:clrMapOvr>
    <a:masterClrMapping/>
  </p:clrMapOvr>
  <p:transition spd="slow" advTm="9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40255142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smtClean="0">
                <a:solidFill>
                  <a:srgbClr val="FFFFFF"/>
                </a:solidFill>
                <a:latin typeface="Calibri" pitchFamily="34" charset="0"/>
              </a:defRPr>
            </a:lvl1pPr>
          </a:lstStyle>
          <a:p>
            <a:pPr>
              <a:defRPr/>
            </a:pPr>
            <a:fld id="{3E6747BB-6A48-44FB-8575-650D03D6CE47}" type="datetimeFigureOut">
              <a:rPr lang="es-ES"/>
              <a:pPr>
                <a:defRPr/>
              </a:pPr>
              <a:t>07/06/2026</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smtClean="0">
                <a:solidFill>
                  <a:srgbClr val="FFFFFF"/>
                </a:solidFill>
                <a:latin typeface="Calibri"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smtClean="0">
                <a:solidFill>
                  <a:srgbClr val="FFFFFF"/>
                </a:solidFill>
                <a:latin typeface="Calibri" pitchFamily="34" charset="0"/>
              </a:defRPr>
            </a:lvl1pPr>
          </a:lstStyle>
          <a:p>
            <a:pPr>
              <a:defRPr/>
            </a:pPr>
            <a:fld id="{882E6CCC-54FB-4B5F-8ED9-B312BAEC38EE}"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9000">
    <p:split orient="vert"/>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1327650973"/>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bin"/><Relationship Id="rId1" Type="http://schemas.openxmlformats.org/officeDocument/2006/relationships/slideLayout" Target="../slideLayouts/slideLayout7.xml"/><Relationship Id="rId4" Type="http://schemas.openxmlformats.org/officeDocument/2006/relationships/audio" Target="../media/audio1.bin"/></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audio" Target="../media/audio2.bin"/><Relationship Id="rId1" Type="http://schemas.openxmlformats.org/officeDocument/2006/relationships/slideLayout" Target="../slideLayouts/slideLayout7.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hyperlink" Target="http://vicentejesusmota.blogspot.com.es/" TargetMode="External"/><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image" Target="../media/image24.jpeg"/><Relationship Id="rId7" Type="http://schemas.openxmlformats.org/officeDocument/2006/relationships/image" Target="../media/image28.jpeg"/><Relationship Id="rId2" Type="http://schemas.openxmlformats.org/officeDocument/2006/relationships/image" Target="../media/image23.jpeg"/><Relationship Id="rId1" Type="http://schemas.openxmlformats.org/officeDocument/2006/relationships/slideLayout" Target="../slideLayouts/slideLayout1.xml"/><Relationship Id="rId6" Type="http://schemas.openxmlformats.org/officeDocument/2006/relationships/image" Target="../media/image27.jpeg"/><Relationship Id="rId5" Type="http://schemas.openxmlformats.org/officeDocument/2006/relationships/image" Target="../media/image26.jpeg"/><Relationship Id="rId4" Type="http://schemas.openxmlformats.org/officeDocument/2006/relationships/image" Target="../media/image25.jpeg"/><Relationship Id="rId9" Type="http://schemas.openxmlformats.org/officeDocument/2006/relationships/image" Target="../media/image30.jpeg"/></Relationships>
</file>

<file path=ppt/slides/_rels/slide2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3.jpeg"/></Relationships>
</file>

<file path=ppt/slides/_rels/slide2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hyperlink" Target="http://vicentejesusmota.blogspot.com.es/" TargetMode="External"/><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73.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8" Type="http://schemas.openxmlformats.org/officeDocument/2006/relationships/image" Target="../media/image77.png"/><Relationship Id="rId13" Type="http://schemas.openxmlformats.org/officeDocument/2006/relationships/hyperlink" Target="https://vk.com/mispps" TargetMode="External"/><Relationship Id="rId3" Type="http://schemas.openxmlformats.org/officeDocument/2006/relationships/image" Target="../media/image74.png"/><Relationship Id="rId7" Type="http://schemas.openxmlformats.org/officeDocument/2006/relationships/hyperlink" Target="https://www.facebook.com/mispps" TargetMode="External"/><Relationship Id="rId12" Type="http://schemas.openxmlformats.org/officeDocument/2006/relationships/image" Target="../media/image7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6.png"/><Relationship Id="rId11" Type="http://schemas.openxmlformats.org/officeDocument/2006/relationships/hyperlink" Target="https://plus.google.com/+Mispps/" TargetMode="External"/><Relationship Id="rId5" Type="http://schemas.openxmlformats.org/officeDocument/2006/relationships/image" Target="../media/image75.png"/><Relationship Id="rId10" Type="http://schemas.openxmlformats.org/officeDocument/2006/relationships/image" Target="../media/image7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WordArt 3"/>
          <p:cNvSpPr>
            <a:spLocks noChangeArrowheads="1" noChangeShapeType="1" noTextEdit="1"/>
          </p:cNvSpPr>
          <p:nvPr/>
        </p:nvSpPr>
        <p:spPr bwMode="auto">
          <a:xfrm>
            <a:off x="899592" y="217207"/>
            <a:ext cx="7345362" cy="1079500"/>
          </a:xfrm>
          <a:prstGeom prst="rect">
            <a:avLst/>
          </a:prstGeom>
        </p:spPr>
        <p:txBody>
          <a:bodyPr wrap="none" fromWordArt="1">
            <a:prstTxWarp prst="textTriangle">
              <a:avLst>
                <a:gd name="adj" fmla="val 30482"/>
              </a:avLst>
            </a:prstTxWarp>
            <a:scene3d>
              <a:camera prst="perspectiveRelaxedModerately"/>
              <a:lightRig rig="legacyNormal3" dir="r"/>
            </a:scene3d>
            <a:sp3d extrusionH="2016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Recordando a Nino Bravo </a:t>
            </a:r>
            <a:endPar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endParaRPr>
          </a:p>
        </p:txBody>
      </p:sp>
      <p:sp>
        <p:nvSpPr>
          <p:cNvPr id="16388" name="WordArt 4"/>
          <p:cNvSpPr>
            <a:spLocks noChangeArrowheads="1" noChangeShapeType="1" noTextEdit="1"/>
          </p:cNvSpPr>
          <p:nvPr/>
        </p:nvSpPr>
        <p:spPr bwMode="auto">
          <a:xfrm>
            <a:off x="971600" y="1577358"/>
            <a:ext cx="7345362" cy="922952"/>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recopilada de la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red  </a:t>
            </a:r>
            <a:endPar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endParaRPr>
          </a:p>
        </p:txBody>
      </p:sp>
      <p:sp>
        <p:nvSpPr>
          <p:cNvPr id="16389" name="WordArt 5"/>
          <p:cNvSpPr>
            <a:spLocks noChangeArrowheads="1" noChangeShapeType="1" noTextEdit="1"/>
          </p:cNvSpPr>
          <p:nvPr/>
        </p:nvSpPr>
        <p:spPr bwMode="auto">
          <a:xfrm>
            <a:off x="785786" y="2786062"/>
            <a:ext cx="7704138" cy="857256"/>
          </a:xfrm>
          <a:prstGeom prst="rect">
            <a:avLst/>
          </a:prstGeom>
        </p:spPr>
        <p:txBody>
          <a:bodyPr wrap="none" fromWordArt="1">
            <a:prstTxWarp prst="textFadeUp">
              <a:avLst>
                <a:gd name="adj" fmla="val 5273"/>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a:t>
            </a: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 y Diseño: </a:t>
            </a:r>
          </a:p>
        </p:txBody>
      </p:sp>
      <p:sp>
        <p:nvSpPr>
          <p:cNvPr id="16390" name="WordArt 6"/>
          <p:cNvSpPr>
            <a:spLocks noChangeArrowheads="1" noChangeShapeType="1" noTextEdit="1"/>
          </p:cNvSpPr>
          <p:nvPr/>
        </p:nvSpPr>
        <p:spPr bwMode="auto">
          <a:xfrm>
            <a:off x="1619672" y="3977625"/>
            <a:ext cx="5616624" cy="670577"/>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effectLst>
                <a:latin typeface="High Tower Text"/>
              </a:rPr>
              <a:t> </a:t>
            </a:r>
            <a:r>
              <a:rPr lang="pt-BR"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rPr>
              <a:t>V I C E N T E  G A R C Í A  </a:t>
            </a:r>
            <a:endParaRPr lang="es-ES" sz="3600" kern="10" dirty="0">
              <a:ln w="9525">
                <a:noFill/>
                <a:round/>
                <a:headEnd/>
                <a:tailEnd/>
              </a:ln>
              <a:gradFill rotWithShape="1">
                <a:gsLst>
                  <a:gs pos="0">
                    <a:srgbClr val="00FF00"/>
                  </a:gs>
                  <a:gs pos="100000">
                    <a:srgbClr val="009900"/>
                  </a:gs>
                </a:gsLst>
                <a:lin ang="5400000" scaled="1"/>
              </a:gradFill>
              <a:effectLst>
                <a:prstShdw prst="shdw17" dist="17961" dir="13500000">
                  <a:srgbClr val="009900"/>
                </a:prstShdw>
                <a:reflection blurRad="6350" stA="60000" endA="900" endPos="58000" dir="5400000" sy="-100000" algn="bl" rotWithShape="0"/>
              </a:effectLst>
              <a:latin typeface="High Tower Text"/>
            </a:endParaRPr>
          </a:p>
        </p:txBody>
      </p:sp>
      <p:sp>
        <p:nvSpPr>
          <p:cNvPr id="16391" name="WordArt 7"/>
          <p:cNvSpPr>
            <a:spLocks noChangeArrowheads="1" noChangeShapeType="1" noTextEdit="1"/>
          </p:cNvSpPr>
          <p:nvPr/>
        </p:nvSpPr>
        <p:spPr bwMode="auto">
          <a:xfrm>
            <a:off x="2916240" y="4697705"/>
            <a:ext cx="3527969" cy="655346"/>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200" kern="10" dirty="0">
                <a:ln w="9525">
                  <a:noFill/>
                  <a:round/>
                  <a:headEnd/>
                  <a:tailEnd/>
                </a:ln>
                <a:solidFill>
                  <a:srgbClr val="FFFFFF"/>
                </a:solidFill>
                <a:effectLst>
                  <a:prstShdw prst="shdw17" dist="17961" dir="13500000">
                    <a:srgbClr val="999999"/>
                  </a:prstShdw>
                </a:effectLst>
                <a:latin typeface="High Tower Text"/>
              </a:rPr>
              <a:t> </a:t>
            </a:r>
            <a:r>
              <a:rPr lang="es-ES" sz="32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200" kern="10" dirty="0">
                <a:ln w="9525">
                  <a:noFill/>
                  <a:round/>
                  <a:headEnd/>
                  <a:tailEnd/>
                </a:ln>
                <a:solidFill>
                  <a:srgbClr val="FFFFFF"/>
                </a:solidFill>
                <a:effectLst>
                  <a:prstShdw prst="shdw17" dist="17961" dir="13500000">
                    <a:srgbClr val="999999"/>
                  </a:prstShdw>
                </a:effectLst>
                <a:latin typeface="High Tower Text"/>
              </a:rPr>
              <a:t> </a:t>
            </a:r>
          </a:p>
        </p:txBody>
      </p:sp>
    </p:spTree>
  </p:cSld>
  <p:clrMapOvr>
    <a:masterClrMapping/>
  </p:clrMapOvr>
  <mc:AlternateContent xmlns:mc="http://schemas.openxmlformats.org/markup-compatibility/2006" xmlns:p14="http://schemas.microsoft.com/office/powerpoint/2010/main">
    <mc:Choice Requires="p14">
      <p:transition spd="slow" p14:dur="2250" advTm="14000">
        <p:split orient="vert"/>
      </p:transition>
    </mc:Choice>
    <mc:Fallback xmlns="">
      <p:transition spd="slow" advTm="14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16387"/>
                                        </p:tgtEl>
                                        <p:attrNameLst>
                                          <p:attrName>style.visibility</p:attrName>
                                        </p:attrNameLst>
                                      </p:cBhvr>
                                      <p:to>
                                        <p:strVal val="visible"/>
                                      </p:to>
                                    </p:set>
                                    <p:anim calcmode="lin" valueType="num">
                                      <p:cBhvr>
                                        <p:cTn id="7" dur="2000" fill="hold"/>
                                        <p:tgtEl>
                                          <p:spTgt spid="16387"/>
                                        </p:tgtEl>
                                        <p:attrNameLst>
                                          <p:attrName>ppt_w</p:attrName>
                                        </p:attrNameLst>
                                      </p:cBhvr>
                                      <p:tavLst>
                                        <p:tav tm="0">
                                          <p:val>
                                            <p:strVal val="4*#ppt_w"/>
                                          </p:val>
                                        </p:tav>
                                        <p:tav tm="100000">
                                          <p:val>
                                            <p:strVal val="#ppt_w"/>
                                          </p:val>
                                        </p:tav>
                                      </p:tavLst>
                                    </p:anim>
                                    <p:anim calcmode="lin" valueType="num">
                                      <p:cBhvr>
                                        <p:cTn id="8" dur="2000" fill="hold"/>
                                        <p:tgtEl>
                                          <p:spTgt spid="16387"/>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1500"/>
                                  </p:stCondLst>
                                  <p:childTnLst>
                                    <p:set>
                                      <p:cBhvr>
                                        <p:cTn id="11" dur="1" fill="hold">
                                          <p:stCondLst>
                                            <p:cond delay="0"/>
                                          </p:stCondLst>
                                        </p:cTn>
                                        <p:tgtEl>
                                          <p:spTgt spid="16388"/>
                                        </p:tgtEl>
                                        <p:attrNameLst>
                                          <p:attrName>style.visibility</p:attrName>
                                        </p:attrNameLst>
                                      </p:cBhvr>
                                      <p:to>
                                        <p:strVal val="visible"/>
                                      </p:to>
                                    </p:set>
                                    <p:anim calcmode="lin" valueType="num">
                                      <p:cBhvr>
                                        <p:cTn id="12" dur="2000" fill="hold"/>
                                        <p:tgtEl>
                                          <p:spTgt spid="16388"/>
                                        </p:tgtEl>
                                        <p:attrNameLst>
                                          <p:attrName>ppt_w</p:attrName>
                                        </p:attrNameLst>
                                      </p:cBhvr>
                                      <p:tavLst>
                                        <p:tav tm="0">
                                          <p:val>
                                            <p:strVal val="#ppt_w*0.70"/>
                                          </p:val>
                                        </p:tav>
                                        <p:tav tm="100000">
                                          <p:val>
                                            <p:strVal val="#ppt_w"/>
                                          </p:val>
                                        </p:tav>
                                      </p:tavLst>
                                    </p:anim>
                                    <p:anim calcmode="lin" valueType="num">
                                      <p:cBhvr>
                                        <p:cTn id="13" dur="2000" fill="hold"/>
                                        <p:tgtEl>
                                          <p:spTgt spid="16388"/>
                                        </p:tgtEl>
                                        <p:attrNameLst>
                                          <p:attrName>ppt_h</p:attrName>
                                        </p:attrNameLst>
                                      </p:cBhvr>
                                      <p:tavLst>
                                        <p:tav tm="0">
                                          <p:val>
                                            <p:strVal val="#ppt_h"/>
                                          </p:val>
                                        </p:tav>
                                        <p:tav tm="100000">
                                          <p:val>
                                            <p:strVal val="#ppt_h"/>
                                          </p:val>
                                        </p:tav>
                                      </p:tavLst>
                                    </p:anim>
                                    <p:animEffect transition="in" filter="fade">
                                      <p:cBhvr>
                                        <p:cTn id="14" dur="2000"/>
                                        <p:tgtEl>
                                          <p:spTgt spid="16388"/>
                                        </p:tgtEl>
                                      </p:cBhvr>
                                    </p:animEffect>
                                  </p:childTnLst>
                                </p:cTn>
                              </p:par>
                            </p:childTnLst>
                          </p:cTn>
                        </p:par>
                        <p:par>
                          <p:cTn id="15" fill="hold">
                            <p:stCondLst>
                              <p:cond delay="5500"/>
                            </p:stCondLst>
                            <p:childTnLst>
                              <p:par>
                                <p:cTn id="16" presetID="42" presetClass="entr" presetSubtype="0" fill="hold" nodeType="afterEffect">
                                  <p:stCondLst>
                                    <p:cond delay="500"/>
                                  </p:stCondLst>
                                  <p:childTnLst>
                                    <p:set>
                                      <p:cBhvr>
                                        <p:cTn id="17" dur="1" fill="hold">
                                          <p:stCondLst>
                                            <p:cond delay="0"/>
                                          </p:stCondLst>
                                        </p:cTn>
                                        <p:tgtEl>
                                          <p:spTgt spid="16389"/>
                                        </p:tgtEl>
                                        <p:attrNameLst>
                                          <p:attrName>style.visibility</p:attrName>
                                        </p:attrNameLst>
                                      </p:cBhvr>
                                      <p:to>
                                        <p:strVal val="visible"/>
                                      </p:to>
                                    </p:set>
                                    <p:animEffect transition="in" filter="fade">
                                      <p:cBhvr>
                                        <p:cTn id="18" dur="2000"/>
                                        <p:tgtEl>
                                          <p:spTgt spid="16389"/>
                                        </p:tgtEl>
                                      </p:cBhvr>
                                    </p:animEffect>
                                    <p:anim calcmode="lin" valueType="num">
                                      <p:cBhvr>
                                        <p:cTn id="19" dur="2000" fill="hold"/>
                                        <p:tgtEl>
                                          <p:spTgt spid="16389"/>
                                        </p:tgtEl>
                                        <p:attrNameLst>
                                          <p:attrName>ppt_x</p:attrName>
                                        </p:attrNameLst>
                                      </p:cBhvr>
                                      <p:tavLst>
                                        <p:tav tm="0">
                                          <p:val>
                                            <p:strVal val="#ppt_x"/>
                                          </p:val>
                                        </p:tav>
                                        <p:tav tm="100000">
                                          <p:val>
                                            <p:strVal val="#ppt_x"/>
                                          </p:val>
                                        </p:tav>
                                      </p:tavLst>
                                    </p:anim>
                                    <p:anim calcmode="lin" valueType="num">
                                      <p:cBhvr>
                                        <p:cTn id="20" dur="2000" fill="hold"/>
                                        <p:tgtEl>
                                          <p:spTgt spid="16389"/>
                                        </p:tgtEl>
                                        <p:attrNameLst>
                                          <p:attrName>ppt_y</p:attrName>
                                        </p:attrNameLst>
                                      </p:cBhvr>
                                      <p:tavLst>
                                        <p:tav tm="0">
                                          <p:val>
                                            <p:strVal val="#ppt_y+.1"/>
                                          </p:val>
                                        </p:tav>
                                        <p:tav tm="100000">
                                          <p:val>
                                            <p:strVal val="#ppt_y"/>
                                          </p:val>
                                        </p:tav>
                                      </p:tavLst>
                                    </p:anim>
                                  </p:childTnLst>
                                </p:cTn>
                              </p:par>
                            </p:childTnLst>
                          </p:cTn>
                        </p:par>
                        <p:par>
                          <p:cTn id="21" fill="hold">
                            <p:stCondLst>
                              <p:cond delay="8000"/>
                            </p:stCondLst>
                            <p:childTnLst>
                              <p:par>
                                <p:cTn id="22" presetID="34" presetClass="entr" presetSubtype="0" fill="hold" nodeType="afterEffect">
                                  <p:stCondLst>
                                    <p:cond delay="500"/>
                                  </p:stCondLst>
                                  <p:childTnLst>
                                    <p:set>
                                      <p:cBhvr>
                                        <p:cTn id="23" dur="1" fill="hold">
                                          <p:stCondLst>
                                            <p:cond delay="0"/>
                                          </p:stCondLst>
                                        </p:cTn>
                                        <p:tgtEl>
                                          <p:spTgt spid="16390"/>
                                        </p:tgtEl>
                                        <p:attrNameLst>
                                          <p:attrName>style.visibility</p:attrName>
                                        </p:attrNameLst>
                                      </p:cBhvr>
                                      <p:to>
                                        <p:strVal val="visible"/>
                                      </p:to>
                                    </p:set>
                                    <p:anim from="(-#ppt_w/2)" to="(#ppt_x)" calcmode="lin" valueType="num">
                                      <p:cBhvr>
                                        <p:cTn id="24" dur="1200" fill="hold">
                                          <p:stCondLst>
                                            <p:cond delay="0"/>
                                          </p:stCondLst>
                                        </p:cTn>
                                        <p:tgtEl>
                                          <p:spTgt spid="16390"/>
                                        </p:tgtEl>
                                        <p:attrNameLst>
                                          <p:attrName>ppt_x</p:attrName>
                                        </p:attrNameLst>
                                      </p:cBhvr>
                                    </p:anim>
                                    <p:anim from="0" to="-1.0" calcmode="lin" valueType="num">
                                      <p:cBhvr>
                                        <p:cTn id="25" dur="400" decel="50000" autoRev="1" fill="hold">
                                          <p:stCondLst>
                                            <p:cond delay="1200"/>
                                          </p:stCondLst>
                                        </p:cTn>
                                        <p:tgtEl>
                                          <p:spTgt spid="16390"/>
                                        </p:tgtEl>
                                        <p:attrNameLst>
                                          <p:attrName>xshear</p:attrName>
                                        </p:attrNameLst>
                                      </p:cBhvr>
                                    </p:anim>
                                    <p:animScale>
                                      <p:cBhvr>
                                        <p:cTn id="26" dur="400" decel="100000" autoRev="1" fill="hold">
                                          <p:stCondLst>
                                            <p:cond delay="1200"/>
                                          </p:stCondLst>
                                        </p:cTn>
                                        <p:tgtEl>
                                          <p:spTgt spid="16390"/>
                                        </p:tgtEl>
                                      </p:cBhvr>
                                      <p:from x="100000" y="100000"/>
                                      <p:to x="80000" y="100000"/>
                                    </p:animScale>
                                    <p:anim by="(#ppt_h/3+#ppt_w*0.1)" calcmode="lin" valueType="num">
                                      <p:cBhvr additive="sum">
                                        <p:cTn id="27" dur="400" decel="100000" autoRev="1" fill="hold">
                                          <p:stCondLst>
                                            <p:cond delay="1200"/>
                                          </p:stCondLst>
                                        </p:cTn>
                                        <p:tgtEl>
                                          <p:spTgt spid="16390"/>
                                        </p:tgtEl>
                                        <p:attrNameLst>
                                          <p:attrName>ppt_x</p:attrName>
                                        </p:attrNameLst>
                                      </p:cBhvr>
                                    </p:anim>
                                  </p:childTnLst>
                                </p:cTn>
                              </p:par>
                            </p:childTnLst>
                          </p:cTn>
                        </p:par>
                        <p:par>
                          <p:cTn id="28" fill="hold">
                            <p:stCondLst>
                              <p:cond delay="10500"/>
                            </p:stCondLst>
                            <p:childTnLst>
                              <p:par>
                                <p:cTn id="29" presetID="23" presetClass="entr" presetSubtype="16" repeatCount="3000" fill="hold" nodeType="afterEffect">
                                  <p:stCondLst>
                                    <p:cond delay="500"/>
                                  </p:stCondLst>
                                  <p:childTnLst>
                                    <p:set>
                                      <p:cBhvr>
                                        <p:cTn id="30" dur="1" fill="hold">
                                          <p:stCondLst>
                                            <p:cond delay="0"/>
                                          </p:stCondLst>
                                        </p:cTn>
                                        <p:tgtEl>
                                          <p:spTgt spid="16391"/>
                                        </p:tgtEl>
                                        <p:attrNameLst>
                                          <p:attrName>style.visibility</p:attrName>
                                        </p:attrNameLst>
                                      </p:cBhvr>
                                      <p:to>
                                        <p:strVal val="visible"/>
                                      </p:to>
                                    </p:set>
                                    <p:anim calcmode="lin" valueType="num">
                                      <p:cBhvr>
                                        <p:cTn id="31" dur="1000" fill="hold"/>
                                        <p:tgtEl>
                                          <p:spTgt spid="16391"/>
                                        </p:tgtEl>
                                        <p:attrNameLst>
                                          <p:attrName>ppt_w</p:attrName>
                                        </p:attrNameLst>
                                      </p:cBhvr>
                                      <p:tavLst>
                                        <p:tav tm="0">
                                          <p:val>
                                            <p:fltVal val="0"/>
                                          </p:val>
                                        </p:tav>
                                        <p:tav tm="100000">
                                          <p:val>
                                            <p:strVal val="#ppt_w"/>
                                          </p:val>
                                        </p:tav>
                                      </p:tavLst>
                                    </p:anim>
                                    <p:anim calcmode="lin" valueType="num">
                                      <p:cBhvr>
                                        <p:cTn id="32" dur="1000" fill="hold"/>
                                        <p:tgtEl>
                                          <p:spTgt spid="16391"/>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5 Imagen" descr="63.jpg"/>
          <p:cNvPicPr>
            <a:picLocks noChangeAspect="1"/>
          </p:cNvPicPr>
          <p:nvPr/>
        </p:nvPicPr>
        <p:blipFill>
          <a:blip r:embed="rId2" cstate="print"/>
          <a:stretch>
            <a:fillRect/>
          </a:stretch>
        </p:blipFill>
        <p:spPr>
          <a:xfrm>
            <a:off x="0" y="0"/>
            <a:ext cx="9144000" cy="6143648"/>
          </a:xfrm>
          <a:prstGeom prst="rect">
            <a:avLst/>
          </a:prstGeom>
        </p:spPr>
      </p:pic>
      <p:sp>
        <p:nvSpPr>
          <p:cNvPr id="7" name="6 Rectángulo"/>
          <p:cNvSpPr/>
          <p:nvPr/>
        </p:nvSpPr>
        <p:spPr>
          <a:xfrm>
            <a:off x="0" y="0"/>
            <a:ext cx="9144000" cy="6215086"/>
          </a:xfrm>
          <a:prstGeom prst="rect">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a:off x="1928794" y="0"/>
            <a:ext cx="4643470" cy="769441"/>
          </a:xfrm>
          <a:prstGeom prst="rect">
            <a:avLst/>
          </a:prstGeom>
          <a:noFill/>
        </p:spPr>
        <p:txBody>
          <a:bodyPr wrap="square" lIns="91440" tIns="45720" rIns="91440" bIns="45720">
            <a:prstTxWarp prst="textCanUp">
              <a:avLst/>
            </a:prstTxWarp>
            <a:spAutoFit/>
            <a:scene3d>
              <a:camera prst="perspectiveRelaxedModerately"/>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s-ES" sz="4400" b="1" cap="all" dirty="0" smtClean="0">
                <a:ln/>
                <a:solidFill>
                  <a:schemeClr val="accent1"/>
                </a:solidFill>
                <a:effectLst>
                  <a:outerShdw blurRad="19685" dist="12700" dir="5400000" algn="tl" rotWithShape="0">
                    <a:schemeClr val="accent1">
                      <a:satMod val="130000"/>
                      <a:alpha val="60000"/>
                    </a:schemeClr>
                  </a:outerShdw>
                  <a:reflection blurRad="6350" stA="60000" endA="900" endPos="58000" dir="5400000" sy="-100000" algn="bl" rotWithShape="0"/>
                </a:effectLst>
              </a:rPr>
              <a:t> NINO  BRAVO </a:t>
            </a:r>
            <a:endParaRPr lang="es-ES" sz="4400" b="1" cap="all" spc="0" dirty="0">
              <a:ln/>
              <a:solidFill>
                <a:schemeClr val="accent1"/>
              </a:solidFill>
              <a:effectLst>
                <a:outerShdw blurRad="19685" dist="12700" dir="5400000" algn="tl" rotWithShape="0">
                  <a:schemeClr val="accent1">
                    <a:satMod val="130000"/>
                    <a:alpha val="60000"/>
                  </a:schemeClr>
                </a:outerShdw>
                <a:reflection blurRad="6350" stA="60000" endA="900" endPos="58000" dir="5400000" sy="-100000" algn="bl" rotWithShape="0"/>
              </a:effectLst>
            </a:endParaRPr>
          </a:p>
        </p:txBody>
      </p:sp>
      <p:sp>
        <p:nvSpPr>
          <p:cNvPr id="3" name="2 CuadroTexto"/>
          <p:cNvSpPr txBox="1"/>
          <p:nvPr/>
        </p:nvSpPr>
        <p:spPr>
          <a:xfrm>
            <a:off x="500034" y="1000112"/>
            <a:ext cx="8286808" cy="2462213"/>
          </a:xfrm>
          <a:prstGeom prst="rect">
            <a:avLst/>
          </a:prstGeom>
          <a:noFill/>
        </p:spPr>
        <p:txBody>
          <a:bodyPr wrap="square" rtlCol="0">
            <a:spAutoFit/>
          </a:bodyPr>
          <a:lstStyle/>
          <a:p>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La visión general que se tiene de Nino Bravo -nombre artístico de</a:t>
            </a:r>
            <a:r>
              <a:rPr lang="es-ES" sz="2200" b="1" i="1" dirty="0" smtClean="0">
                <a:effectLst>
                  <a:glow rad="101600">
                    <a:srgbClr val="C00000">
                      <a:alpha val="60000"/>
                    </a:srgbClr>
                  </a:glow>
                  <a:outerShdw blurRad="38100" dist="38100" dir="2700000" algn="tl">
                    <a:srgbClr val="000000">
                      <a:alpha val="43137"/>
                    </a:srgbClr>
                  </a:outerShdw>
                </a:effectLst>
                <a:latin typeface="Lucida Bright" pitchFamily="18" charset="0"/>
              </a:rPr>
              <a:t> Luis Manuel Ferri</a:t>
            </a:r>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 es de un personaje que llegó al éxito y se fue cuando estaba en la cima, pero faltaba la explicación de cómo había llegado ahí, cuáles fueron las barreras y los obstáculos que tuvo, su relación con otros cantantes de la época y conocer más a la persona detrás del personaje.</a:t>
            </a:r>
            <a:endParaRPr lang="es-ES" sz="22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500034" y="3643318"/>
            <a:ext cx="8358246" cy="1785104"/>
          </a:xfrm>
          <a:prstGeom prst="rect">
            <a:avLst/>
          </a:prstGeom>
          <a:noFill/>
        </p:spPr>
        <p:txBody>
          <a:bodyPr wrap="square" rtlCol="0">
            <a:spAutoFit/>
          </a:bodyPr>
          <a:lstStyle/>
          <a:p>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Sus primeras influencias musicales fueron de la mano de Jorge Sepúlveda, Antonio Machín, Jorge Negrete, Carlos Gardel o Antonio Molina, el cante jondo y de los cantantes italianos, sobre todo de </a:t>
            </a:r>
            <a:r>
              <a:rPr lang="es-ES" sz="22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Domenico</a:t>
            </a:r>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 </a:t>
            </a:r>
            <a:r>
              <a:rPr lang="es-ES" sz="22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Modugno</a:t>
            </a:r>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 quien "despertó" su motivación para dedicarse a la música.</a:t>
            </a:r>
            <a:endParaRPr lang="es-ES" sz="22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250" advTm="60000">
        <p:split orient="vert"/>
      </p:transition>
    </mc:Choice>
    <mc:Fallback xmlns="">
      <p:transition spd="slow" advTm="60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anim calcmode="lin" valueType="num">
                                      <p:cBhvr>
                                        <p:cTn id="8" dur="2000" fill="hold"/>
                                        <p:tgtEl>
                                          <p:spTgt spid="4"/>
                                        </p:tgtEl>
                                        <p:attrNameLst>
                                          <p:attrName>ppt_x</p:attrName>
                                        </p:attrNameLst>
                                      </p:cBhvr>
                                      <p:tavLst>
                                        <p:tav tm="0">
                                          <p:val>
                                            <p:strVal val="#ppt_x"/>
                                          </p:val>
                                        </p:tav>
                                        <p:tav tm="100000">
                                          <p:val>
                                            <p:strVal val="#ppt_x"/>
                                          </p:val>
                                        </p:tav>
                                      </p:tavLst>
                                    </p:anim>
                                    <p:anim calcmode="lin" valueType="num">
                                      <p:cBhvr>
                                        <p:cTn id="9" dur="2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40" presetClass="entr" presetSubtype="0" fill="hold" grpId="0" nodeType="afterEffect">
                                  <p:stCondLst>
                                    <p:cond delay="50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1"/>
                                          </p:val>
                                        </p:tav>
                                        <p:tav tm="100000">
                                          <p:val>
                                            <p:strVal val="#ppt_x"/>
                                          </p:val>
                                        </p:tav>
                                      </p:tavLst>
                                    </p:anim>
                                    <p:anim calcmode="lin" valueType="num">
                                      <p:cBhvr>
                                        <p:cTn id="15" dur="1000" fill="hold"/>
                                        <p:tgtEl>
                                          <p:spTgt spid="3"/>
                                        </p:tgtEl>
                                        <p:attrNameLst>
                                          <p:attrName>ppt_y</p:attrName>
                                        </p:attrNameLst>
                                      </p:cBhvr>
                                      <p:tavLst>
                                        <p:tav tm="0">
                                          <p:val>
                                            <p:strVal val="#ppt_y"/>
                                          </p:val>
                                        </p:tav>
                                        <p:tav tm="100000">
                                          <p:val>
                                            <p:strVal val="#ppt_y"/>
                                          </p:val>
                                        </p:tav>
                                      </p:tavLst>
                                    </p:anim>
                                  </p:childTnLst>
                                </p:cTn>
                              </p:par>
                            </p:childTnLst>
                          </p:cTn>
                        </p:par>
                        <p:par>
                          <p:cTn id="16" fill="hold">
                            <p:stCondLst>
                              <p:cond delay="32800"/>
                            </p:stCondLst>
                            <p:childTnLst>
                              <p:par>
                                <p:cTn id="17" presetID="40" presetClass="entr" presetSubtype="0" fill="hold" grpId="0" nodeType="afterEffect">
                                  <p:stCondLst>
                                    <p:cond delay="500"/>
                                  </p:stCondLst>
                                  <p:iterate type="lt">
                                    <p:tmPct val="10000"/>
                                  </p:iterate>
                                  <p:childTnLst>
                                    <p:set>
                                      <p:cBhvr>
                                        <p:cTn id="18" dur="1" fill="hold">
                                          <p:stCondLst>
                                            <p:cond delay="0"/>
                                          </p:stCondLst>
                                        </p:cTn>
                                        <p:tgtEl>
                                          <p:spTgt spid="5"/>
                                        </p:tgtEl>
                                        <p:attrNameLst>
                                          <p:attrName>style.visibility</p:attrName>
                                        </p:attrNameLst>
                                      </p:cBhvr>
                                      <p:to>
                                        <p:strVal val="visible"/>
                                      </p:to>
                                    </p:set>
                                    <p:animEffect transition="in" filter="fade">
                                      <p:cBhvr>
                                        <p:cTn id="19" dur="1000"/>
                                        <p:tgtEl>
                                          <p:spTgt spid="5"/>
                                        </p:tgtEl>
                                      </p:cBhvr>
                                    </p:animEffect>
                                    <p:anim calcmode="lin" valueType="num">
                                      <p:cBhvr>
                                        <p:cTn id="20" dur="1000" fill="hold"/>
                                        <p:tgtEl>
                                          <p:spTgt spid="5"/>
                                        </p:tgtEl>
                                        <p:attrNameLst>
                                          <p:attrName>ppt_x</p:attrName>
                                        </p:attrNameLst>
                                      </p:cBhvr>
                                      <p:tavLst>
                                        <p:tav tm="0">
                                          <p:val>
                                            <p:strVal val="#ppt_x-.1"/>
                                          </p:val>
                                        </p:tav>
                                        <p:tav tm="100000">
                                          <p:val>
                                            <p:strVal val="#ppt_x"/>
                                          </p:val>
                                        </p:tav>
                                      </p:tavLst>
                                    </p:anim>
                                    <p:anim calcmode="lin" valueType="num">
                                      <p:cBhvr>
                                        <p:cTn id="21"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 grpId="0"/>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2.jpg"/>
          <p:cNvPicPr>
            <a:picLocks noChangeAspect="1"/>
          </p:cNvPicPr>
          <p:nvPr/>
        </p:nvPicPr>
        <p:blipFill>
          <a:blip r:embed="rId3" cstate="print"/>
          <a:stretch>
            <a:fillRect/>
          </a:stretch>
        </p:blipFill>
        <p:spPr bwMode="auto">
          <a:xfrm>
            <a:off x="2672505" y="0"/>
            <a:ext cx="3870997"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Triángulo isósceles"/>
          <p:cNvSpPr/>
          <p:nvPr/>
        </p:nvSpPr>
        <p:spPr>
          <a:xfrm>
            <a:off x="0" y="4953000"/>
            <a:ext cx="2643174" cy="762000"/>
          </a:xfrm>
          <a:prstGeom prs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Triángulo isósceles"/>
          <p:cNvSpPr/>
          <p:nvPr/>
        </p:nvSpPr>
        <p:spPr>
          <a:xfrm>
            <a:off x="0" y="4405313"/>
            <a:ext cx="2643174" cy="762000"/>
          </a:xfrm>
          <a:prstGeom prs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Triángulo isósceles"/>
          <p:cNvSpPr/>
          <p:nvPr/>
        </p:nvSpPr>
        <p:spPr>
          <a:xfrm>
            <a:off x="0" y="3810000"/>
            <a:ext cx="2643174" cy="762000"/>
          </a:xfrm>
          <a:prstGeom prs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Triángulo isósceles"/>
          <p:cNvSpPr/>
          <p:nvPr/>
        </p:nvSpPr>
        <p:spPr>
          <a:xfrm>
            <a:off x="0" y="3333750"/>
            <a:ext cx="2643174" cy="762000"/>
          </a:xfrm>
          <a:prstGeom prs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Triángulo isósceles"/>
          <p:cNvSpPr/>
          <p:nvPr/>
        </p:nvSpPr>
        <p:spPr>
          <a:xfrm>
            <a:off x="0" y="2738438"/>
            <a:ext cx="2643174" cy="838200"/>
          </a:xfrm>
          <a:prstGeom prs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Triángulo isósceles"/>
          <p:cNvSpPr/>
          <p:nvPr/>
        </p:nvSpPr>
        <p:spPr>
          <a:xfrm>
            <a:off x="0" y="2143125"/>
            <a:ext cx="2643174" cy="893763"/>
          </a:xfrm>
          <a:prstGeom prs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Triángulo isósceles"/>
          <p:cNvSpPr/>
          <p:nvPr/>
        </p:nvSpPr>
        <p:spPr>
          <a:xfrm>
            <a:off x="0" y="1727200"/>
            <a:ext cx="2643174" cy="762000"/>
          </a:xfrm>
          <a:prstGeom prs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Triángulo isósceles"/>
          <p:cNvSpPr/>
          <p:nvPr/>
        </p:nvSpPr>
        <p:spPr>
          <a:xfrm>
            <a:off x="0" y="1190625"/>
            <a:ext cx="2643174" cy="762000"/>
          </a:xfrm>
          <a:prstGeom prs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Triángulo isósceles"/>
          <p:cNvSpPr/>
          <p:nvPr/>
        </p:nvSpPr>
        <p:spPr>
          <a:xfrm>
            <a:off x="0" y="595313"/>
            <a:ext cx="2643174" cy="762000"/>
          </a:xfrm>
          <a:prstGeom prs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Triángulo isósceles"/>
          <p:cNvSpPr/>
          <p:nvPr/>
        </p:nvSpPr>
        <p:spPr>
          <a:xfrm>
            <a:off x="0" y="0"/>
            <a:ext cx="2643174" cy="762000"/>
          </a:xfrm>
          <a:prstGeom prs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Triángulo isósceles"/>
          <p:cNvSpPr/>
          <p:nvPr/>
        </p:nvSpPr>
        <p:spPr>
          <a:xfrm>
            <a:off x="6572264" y="4953000"/>
            <a:ext cx="2571736" cy="762000"/>
          </a:xfrm>
          <a:prstGeom prs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Triángulo isósceles"/>
          <p:cNvSpPr/>
          <p:nvPr/>
        </p:nvSpPr>
        <p:spPr>
          <a:xfrm>
            <a:off x="6572264" y="4405313"/>
            <a:ext cx="2571736" cy="762000"/>
          </a:xfrm>
          <a:prstGeom prs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Triángulo isósceles"/>
          <p:cNvSpPr/>
          <p:nvPr/>
        </p:nvSpPr>
        <p:spPr>
          <a:xfrm>
            <a:off x="6572264" y="3810000"/>
            <a:ext cx="2571736" cy="847725"/>
          </a:xfrm>
          <a:prstGeom prs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Triángulo isósceles"/>
          <p:cNvSpPr/>
          <p:nvPr/>
        </p:nvSpPr>
        <p:spPr>
          <a:xfrm>
            <a:off x="6572264" y="3333750"/>
            <a:ext cx="2571736" cy="844550"/>
          </a:xfrm>
          <a:prstGeom prs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0" name="19 Triángulo isósceles"/>
          <p:cNvSpPr/>
          <p:nvPr/>
        </p:nvSpPr>
        <p:spPr>
          <a:xfrm>
            <a:off x="6572264" y="2738438"/>
            <a:ext cx="2571736" cy="900112"/>
          </a:xfrm>
          <a:prstGeom prs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1" name="20 Triángulo isósceles"/>
          <p:cNvSpPr/>
          <p:nvPr/>
        </p:nvSpPr>
        <p:spPr>
          <a:xfrm>
            <a:off x="6572264" y="2143125"/>
            <a:ext cx="2571736" cy="893763"/>
          </a:xfrm>
          <a:prstGeom prs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2" name="21 Triángulo isósceles"/>
          <p:cNvSpPr/>
          <p:nvPr/>
        </p:nvSpPr>
        <p:spPr>
          <a:xfrm>
            <a:off x="6572264" y="1727200"/>
            <a:ext cx="2571736" cy="762000"/>
          </a:xfrm>
          <a:prstGeom prs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3" name="22 Triángulo isósceles"/>
          <p:cNvSpPr/>
          <p:nvPr/>
        </p:nvSpPr>
        <p:spPr>
          <a:xfrm>
            <a:off x="6572264" y="1190625"/>
            <a:ext cx="2571736" cy="762000"/>
          </a:xfrm>
          <a:prstGeom prs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4" name="23 Triángulo isósceles"/>
          <p:cNvSpPr/>
          <p:nvPr/>
        </p:nvSpPr>
        <p:spPr>
          <a:xfrm>
            <a:off x="6572264" y="595313"/>
            <a:ext cx="2571736" cy="762000"/>
          </a:xfrm>
          <a:prstGeom prs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5" name="24 Triángulo isósceles"/>
          <p:cNvSpPr/>
          <p:nvPr/>
        </p:nvSpPr>
        <p:spPr>
          <a:xfrm>
            <a:off x="6572264" y="0"/>
            <a:ext cx="2571736" cy="762000"/>
          </a:xfrm>
          <a:prstGeom prs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6" name="25 CuadroTexto"/>
          <p:cNvSpPr txBox="1"/>
          <p:nvPr/>
        </p:nvSpPr>
        <p:spPr>
          <a:xfrm>
            <a:off x="714348" y="4357698"/>
            <a:ext cx="750099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Tendría Luis Manuel tres o cuatro años cuando su familia se trasladó a vivir a Valencia, en busca de mejores oportunidades. El padre, también llamado Luis Manuel, era inspector de una compañía de seguros y buscaba aumentar sus ingresos para mejorar la economía de la casa.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wipe dir="d"/>
        <p:sndAc>
          <p:stSnd loop="1">
            <p:snd r:embed="rId2" name="Amor Real.wav"/>
          </p:stSnd>
        </p:sndAc>
      </p:transition>
    </mc:Choice>
    <mc:Fallback xmlns="">
      <p:transition spd="slow" advTm="31000">
        <p:wipe dir="d"/>
        <p:sndAc>
          <p:stSnd loop="1">
            <p:snd r:embed="rId4" name="Amor Real.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4000" fill="hold"/>
                                        <p:tgtEl>
                                          <p:spTgt spid="6"/>
                                        </p:tgtEl>
                                        <p:attrNameLst>
                                          <p:attrName>ppt_x</p:attrName>
                                        </p:attrNameLst>
                                      </p:cBhvr>
                                      <p:tavLst>
                                        <p:tav tm="0">
                                          <p:val>
                                            <p:strVal val="#ppt_x"/>
                                          </p:val>
                                        </p:tav>
                                        <p:tav tm="100000">
                                          <p:val>
                                            <p:strVal val="#ppt_x"/>
                                          </p:val>
                                        </p:tav>
                                      </p:tavLst>
                                    </p:anim>
                                    <p:anim calcmode="lin" valueType="num">
                                      <p:cBhvr additive="base">
                                        <p:cTn id="8" dur="40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4000" fill="hold"/>
                                        <p:tgtEl>
                                          <p:spTgt spid="7"/>
                                        </p:tgtEl>
                                        <p:attrNameLst>
                                          <p:attrName>ppt_x</p:attrName>
                                        </p:attrNameLst>
                                      </p:cBhvr>
                                      <p:tavLst>
                                        <p:tav tm="0">
                                          <p:val>
                                            <p:strVal val="#ppt_x"/>
                                          </p:val>
                                        </p:tav>
                                        <p:tav tm="100000">
                                          <p:val>
                                            <p:strVal val="#ppt_x"/>
                                          </p:val>
                                        </p:tav>
                                      </p:tavLst>
                                    </p:anim>
                                    <p:anim calcmode="lin" valueType="num">
                                      <p:cBhvr additive="base">
                                        <p:cTn id="12" dur="40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4000" fill="hold"/>
                                        <p:tgtEl>
                                          <p:spTgt spid="8"/>
                                        </p:tgtEl>
                                        <p:attrNameLst>
                                          <p:attrName>ppt_x</p:attrName>
                                        </p:attrNameLst>
                                      </p:cBhvr>
                                      <p:tavLst>
                                        <p:tav tm="0">
                                          <p:val>
                                            <p:strVal val="#ppt_x"/>
                                          </p:val>
                                        </p:tav>
                                        <p:tav tm="100000">
                                          <p:val>
                                            <p:strVal val="#ppt_x"/>
                                          </p:val>
                                        </p:tav>
                                      </p:tavLst>
                                    </p:anim>
                                    <p:anim calcmode="lin" valueType="num">
                                      <p:cBhvr additive="base">
                                        <p:cTn id="16" dur="40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4000" fill="hold"/>
                                        <p:tgtEl>
                                          <p:spTgt spid="9"/>
                                        </p:tgtEl>
                                        <p:attrNameLst>
                                          <p:attrName>ppt_x</p:attrName>
                                        </p:attrNameLst>
                                      </p:cBhvr>
                                      <p:tavLst>
                                        <p:tav tm="0">
                                          <p:val>
                                            <p:strVal val="#ppt_x"/>
                                          </p:val>
                                        </p:tav>
                                        <p:tav tm="100000">
                                          <p:val>
                                            <p:strVal val="#ppt_x"/>
                                          </p:val>
                                        </p:tav>
                                      </p:tavLst>
                                    </p:anim>
                                    <p:anim calcmode="lin" valueType="num">
                                      <p:cBhvr additive="base">
                                        <p:cTn id="20" dur="4000" fill="hold"/>
                                        <p:tgtEl>
                                          <p:spTgt spid="9"/>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4000" fill="hold"/>
                                        <p:tgtEl>
                                          <p:spTgt spid="10"/>
                                        </p:tgtEl>
                                        <p:attrNameLst>
                                          <p:attrName>ppt_x</p:attrName>
                                        </p:attrNameLst>
                                      </p:cBhvr>
                                      <p:tavLst>
                                        <p:tav tm="0">
                                          <p:val>
                                            <p:strVal val="#ppt_x"/>
                                          </p:val>
                                        </p:tav>
                                        <p:tav tm="100000">
                                          <p:val>
                                            <p:strVal val="#ppt_x"/>
                                          </p:val>
                                        </p:tav>
                                      </p:tavLst>
                                    </p:anim>
                                    <p:anim calcmode="lin" valueType="num">
                                      <p:cBhvr additive="base">
                                        <p:cTn id="24" dur="4000" fill="hold"/>
                                        <p:tgtEl>
                                          <p:spTgt spid="10"/>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4000" fill="hold"/>
                                        <p:tgtEl>
                                          <p:spTgt spid="11"/>
                                        </p:tgtEl>
                                        <p:attrNameLst>
                                          <p:attrName>ppt_x</p:attrName>
                                        </p:attrNameLst>
                                      </p:cBhvr>
                                      <p:tavLst>
                                        <p:tav tm="0">
                                          <p:val>
                                            <p:strVal val="#ppt_x"/>
                                          </p:val>
                                        </p:tav>
                                        <p:tav tm="100000">
                                          <p:val>
                                            <p:strVal val="#ppt_x"/>
                                          </p:val>
                                        </p:tav>
                                      </p:tavLst>
                                    </p:anim>
                                    <p:anim calcmode="lin" valueType="num">
                                      <p:cBhvr additive="base">
                                        <p:cTn id="28" dur="4000" fill="hold"/>
                                        <p:tgtEl>
                                          <p:spTgt spid="11"/>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4000" fill="hold"/>
                                        <p:tgtEl>
                                          <p:spTgt spid="12"/>
                                        </p:tgtEl>
                                        <p:attrNameLst>
                                          <p:attrName>ppt_x</p:attrName>
                                        </p:attrNameLst>
                                      </p:cBhvr>
                                      <p:tavLst>
                                        <p:tav tm="0">
                                          <p:val>
                                            <p:strVal val="#ppt_x"/>
                                          </p:val>
                                        </p:tav>
                                        <p:tav tm="100000">
                                          <p:val>
                                            <p:strVal val="#ppt_x"/>
                                          </p:val>
                                        </p:tav>
                                      </p:tavLst>
                                    </p:anim>
                                    <p:anim calcmode="lin" valueType="num">
                                      <p:cBhvr additive="base">
                                        <p:cTn id="32" dur="4000" fill="hold"/>
                                        <p:tgtEl>
                                          <p:spTgt spid="12"/>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4000" fill="hold"/>
                                        <p:tgtEl>
                                          <p:spTgt spid="13"/>
                                        </p:tgtEl>
                                        <p:attrNameLst>
                                          <p:attrName>ppt_x</p:attrName>
                                        </p:attrNameLst>
                                      </p:cBhvr>
                                      <p:tavLst>
                                        <p:tav tm="0">
                                          <p:val>
                                            <p:strVal val="#ppt_x"/>
                                          </p:val>
                                        </p:tav>
                                        <p:tav tm="100000">
                                          <p:val>
                                            <p:strVal val="#ppt_x"/>
                                          </p:val>
                                        </p:tav>
                                      </p:tavLst>
                                    </p:anim>
                                    <p:anim calcmode="lin" valueType="num">
                                      <p:cBhvr additive="base">
                                        <p:cTn id="36" dur="4000" fill="hold"/>
                                        <p:tgtEl>
                                          <p:spTgt spid="13"/>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4000" fill="hold"/>
                                        <p:tgtEl>
                                          <p:spTgt spid="14"/>
                                        </p:tgtEl>
                                        <p:attrNameLst>
                                          <p:attrName>ppt_x</p:attrName>
                                        </p:attrNameLst>
                                      </p:cBhvr>
                                      <p:tavLst>
                                        <p:tav tm="0">
                                          <p:val>
                                            <p:strVal val="#ppt_x"/>
                                          </p:val>
                                        </p:tav>
                                        <p:tav tm="100000">
                                          <p:val>
                                            <p:strVal val="#ppt_x"/>
                                          </p:val>
                                        </p:tav>
                                      </p:tavLst>
                                    </p:anim>
                                    <p:anim calcmode="lin" valueType="num">
                                      <p:cBhvr additive="base">
                                        <p:cTn id="40" dur="4000" fill="hold"/>
                                        <p:tgtEl>
                                          <p:spTgt spid="14"/>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4000" fill="hold"/>
                                        <p:tgtEl>
                                          <p:spTgt spid="15"/>
                                        </p:tgtEl>
                                        <p:attrNameLst>
                                          <p:attrName>ppt_x</p:attrName>
                                        </p:attrNameLst>
                                      </p:cBhvr>
                                      <p:tavLst>
                                        <p:tav tm="0">
                                          <p:val>
                                            <p:strVal val="#ppt_x"/>
                                          </p:val>
                                        </p:tav>
                                        <p:tav tm="100000">
                                          <p:val>
                                            <p:strVal val="#ppt_x"/>
                                          </p:val>
                                        </p:tav>
                                      </p:tavLst>
                                    </p:anim>
                                    <p:anim calcmode="lin" valueType="num">
                                      <p:cBhvr additive="base">
                                        <p:cTn id="44" dur="4000" fill="hold"/>
                                        <p:tgtEl>
                                          <p:spTgt spid="15"/>
                                        </p:tgtEl>
                                        <p:attrNameLst>
                                          <p:attrName>ppt_y</p:attrName>
                                        </p:attrNameLst>
                                      </p:cBhvr>
                                      <p:tavLst>
                                        <p:tav tm="0">
                                          <p:val>
                                            <p:strVal val="1+#ppt_h/2"/>
                                          </p:val>
                                        </p:tav>
                                        <p:tav tm="100000">
                                          <p:val>
                                            <p:strVal val="#ppt_y"/>
                                          </p:val>
                                        </p:tav>
                                      </p:tavLst>
                                    </p:anim>
                                  </p:childTnLst>
                                </p:cTn>
                              </p:par>
                              <p:par>
                                <p:cTn id="45" presetID="13" presetClass="entr" presetSubtype="16" fill="hold" nodeType="withEffect">
                                  <p:stCondLst>
                                    <p:cond delay="0"/>
                                  </p:stCondLst>
                                  <p:childTnLst>
                                    <p:set>
                                      <p:cBhvr>
                                        <p:cTn id="46" dur="1" fill="hold">
                                          <p:stCondLst>
                                            <p:cond delay="0"/>
                                          </p:stCondLst>
                                        </p:cTn>
                                        <p:tgtEl>
                                          <p:spTgt spid="6"/>
                                        </p:tgtEl>
                                        <p:attrNameLst>
                                          <p:attrName>style.visibility</p:attrName>
                                        </p:attrNameLst>
                                      </p:cBhvr>
                                      <p:to>
                                        <p:strVal val="visible"/>
                                      </p:to>
                                    </p:set>
                                    <p:animEffect transition="in" filter="plus(in)">
                                      <p:cBhvr>
                                        <p:cTn id="47" dur="4000"/>
                                        <p:tgtEl>
                                          <p:spTgt spid="6"/>
                                        </p:tgtEl>
                                      </p:cBhvr>
                                    </p:animEffect>
                                  </p:childTnLst>
                                </p:cTn>
                              </p:par>
                              <p:par>
                                <p:cTn id="48" presetID="13" presetClass="entr" presetSubtype="16" fill="hold" nodeType="withEffect">
                                  <p:stCondLst>
                                    <p:cond delay="0"/>
                                  </p:stCondLst>
                                  <p:childTnLst>
                                    <p:set>
                                      <p:cBhvr>
                                        <p:cTn id="49" dur="1" fill="hold">
                                          <p:stCondLst>
                                            <p:cond delay="0"/>
                                          </p:stCondLst>
                                        </p:cTn>
                                        <p:tgtEl>
                                          <p:spTgt spid="7"/>
                                        </p:tgtEl>
                                        <p:attrNameLst>
                                          <p:attrName>style.visibility</p:attrName>
                                        </p:attrNameLst>
                                      </p:cBhvr>
                                      <p:to>
                                        <p:strVal val="visible"/>
                                      </p:to>
                                    </p:set>
                                    <p:animEffect transition="in" filter="plus(in)">
                                      <p:cBhvr>
                                        <p:cTn id="50" dur="4000"/>
                                        <p:tgtEl>
                                          <p:spTgt spid="7"/>
                                        </p:tgtEl>
                                      </p:cBhvr>
                                    </p:animEffect>
                                  </p:childTnLst>
                                </p:cTn>
                              </p:par>
                              <p:par>
                                <p:cTn id="51" presetID="13" presetClass="entr" presetSubtype="16" fill="hold" nodeType="withEffect">
                                  <p:stCondLst>
                                    <p:cond delay="0"/>
                                  </p:stCondLst>
                                  <p:childTnLst>
                                    <p:set>
                                      <p:cBhvr>
                                        <p:cTn id="52" dur="1" fill="hold">
                                          <p:stCondLst>
                                            <p:cond delay="0"/>
                                          </p:stCondLst>
                                        </p:cTn>
                                        <p:tgtEl>
                                          <p:spTgt spid="8"/>
                                        </p:tgtEl>
                                        <p:attrNameLst>
                                          <p:attrName>style.visibility</p:attrName>
                                        </p:attrNameLst>
                                      </p:cBhvr>
                                      <p:to>
                                        <p:strVal val="visible"/>
                                      </p:to>
                                    </p:set>
                                    <p:animEffect transition="in" filter="plus(in)">
                                      <p:cBhvr>
                                        <p:cTn id="53" dur="4000"/>
                                        <p:tgtEl>
                                          <p:spTgt spid="8"/>
                                        </p:tgtEl>
                                      </p:cBhvr>
                                    </p:animEffect>
                                  </p:childTnLst>
                                </p:cTn>
                              </p:par>
                              <p:par>
                                <p:cTn id="54" presetID="13" presetClass="entr" presetSubtype="16" fill="hold" nodeType="withEffect">
                                  <p:stCondLst>
                                    <p:cond delay="0"/>
                                  </p:stCondLst>
                                  <p:childTnLst>
                                    <p:set>
                                      <p:cBhvr>
                                        <p:cTn id="55" dur="1" fill="hold">
                                          <p:stCondLst>
                                            <p:cond delay="0"/>
                                          </p:stCondLst>
                                        </p:cTn>
                                        <p:tgtEl>
                                          <p:spTgt spid="9"/>
                                        </p:tgtEl>
                                        <p:attrNameLst>
                                          <p:attrName>style.visibility</p:attrName>
                                        </p:attrNameLst>
                                      </p:cBhvr>
                                      <p:to>
                                        <p:strVal val="visible"/>
                                      </p:to>
                                    </p:set>
                                    <p:animEffect transition="in" filter="plus(in)">
                                      <p:cBhvr>
                                        <p:cTn id="56" dur="4000"/>
                                        <p:tgtEl>
                                          <p:spTgt spid="9"/>
                                        </p:tgtEl>
                                      </p:cBhvr>
                                    </p:animEffect>
                                  </p:childTnLst>
                                </p:cTn>
                              </p:par>
                              <p:par>
                                <p:cTn id="57" presetID="13" presetClass="entr" presetSubtype="16" fill="hold" nodeType="withEffect">
                                  <p:stCondLst>
                                    <p:cond delay="0"/>
                                  </p:stCondLst>
                                  <p:childTnLst>
                                    <p:set>
                                      <p:cBhvr>
                                        <p:cTn id="58" dur="1" fill="hold">
                                          <p:stCondLst>
                                            <p:cond delay="0"/>
                                          </p:stCondLst>
                                        </p:cTn>
                                        <p:tgtEl>
                                          <p:spTgt spid="10"/>
                                        </p:tgtEl>
                                        <p:attrNameLst>
                                          <p:attrName>style.visibility</p:attrName>
                                        </p:attrNameLst>
                                      </p:cBhvr>
                                      <p:to>
                                        <p:strVal val="visible"/>
                                      </p:to>
                                    </p:set>
                                    <p:animEffect transition="in" filter="plus(in)">
                                      <p:cBhvr>
                                        <p:cTn id="59" dur="4000"/>
                                        <p:tgtEl>
                                          <p:spTgt spid="10"/>
                                        </p:tgtEl>
                                      </p:cBhvr>
                                    </p:animEffect>
                                  </p:childTnLst>
                                </p:cTn>
                              </p:par>
                              <p:par>
                                <p:cTn id="60" presetID="13" presetClass="entr" presetSubtype="16" fill="hold" nodeType="withEffect">
                                  <p:stCondLst>
                                    <p:cond delay="0"/>
                                  </p:stCondLst>
                                  <p:childTnLst>
                                    <p:set>
                                      <p:cBhvr>
                                        <p:cTn id="61" dur="1" fill="hold">
                                          <p:stCondLst>
                                            <p:cond delay="0"/>
                                          </p:stCondLst>
                                        </p:cTn>
                                        <p:tgtEl>
                                          <p:spTgt spid="11"/>
                                        </p:tgtEl>
                                        <p:attrNameLst>
                                          <p:attrName>style.visibility</p:attrName>
                                        </p:attrNameLst>
                                      </p:cBhvr>
                                      <p:to>
                                        <p:strVal val="visible"/>
                                      </p:to>
                                    </p:set>
                                    <p:animEffect transition="in" filter="plus(in)">
                                      <p:cBhvr>
                                        <p:cTn id="62" dur="4000"/>
                                        <p:tgtEl>
                                          <p:spTgt spid="11"/>
                                        </p:tgtEl>
                                      </p:cBhvr>
                                    </p:animEffect>
                                  </p:childTnLst>
                                </p:cTn>
                              </p:par>
                              <p:par>
                                <p:cTn id="63" presetID="13" presetClass="entr" presetSubtype="16" fill="hold" nodeType="withEffect">
                                  <p:stCondLst>
                                    <p:cond delay="0"/>
                                  </p:stCondLst>
                                  <p:childTnLst>
                                    <p:set>
                                      <p:cBhvr>
                                        <p:cTn id="64" dur="1" fill="hold">
                                          <p:stCondLst>
                                            <p:cond delay="0"/>
                                          </p:stCondLst>
                                        </p:cTn>
                                        <p:tgtEl>
                                          <p:spTgt spid="12"/>
                                        </p:tgtEl>
                                        <p:attrNameLst>
                                          <p:attrName>style.visibility</p:attrName>
                                        </p:attrNameLst>
                                      </p:cBhvr>
                                      <p:to>
                                        <p:strVal val="visible"/>
                                      </p:to>
                                    </p:set>
                                    <p:animEffect transition="in" filter="plus(in)">
                                      <p:cBhvr>
                                        <p:cTn id="65" dur="4000"/>
                                        <p:tgtEl>
                                          <p:spTgt spid="12"/>
                                        </p:tgtEl>
                                      </p:cBhvr>
                                    </p:animEffect>
                                  </p:childTnLst>
                                </p:cTn>
                              </p:par>
                              <p:par>
                                <p:cTn id="66" presetID="13" presetClass="entr" presetSubtype="16" fill="hold" nodeType="withEffect">
                                  <p:stCondLst>
                                    <p:cond delay="0"/>
                                  </p:stCondLst>
                                  <p:childTnLst>
                                    <p:set>
                                      <p:cBhvr>
                                        <p:cTn id="67" dur="1" fill="hold">
                                          <p:stCondLst>
                                            <p:cond delay="0"/>
                                          </p:stCondLst>
                                        </p:cTn>
                                        <p:tgtEl>
                                          <p:spTgt spid="13"/>
                                        </p:tgtEl>
                                        <p:attrNameLst>
                                          <p:attrName>style.visibility</p:attrName>
                                        </p:attrNameLst>
                                      </p:cBhvr>
                                      <p:to>
                                        <p:strVal val="visible"/>
                                      </p:to>
                                    </p:set>
                                    <p:animEffect transition="in" filter="plus(in)">
                                      <p:cBhvr>
                                        <p:cTn id="68" dur="4000"/>
                                        <p:tgtEl>
                                          <p:spTgt spid="13"/>
                                        </p:tgtEl>
                                      </p:cBhvr>
                                    </p:animEffect>
                                  </p:childTnLst>
                                </p:cTn>
                              </p:par>
                              <p:par>
                                <p:cTn id="69" presetID="13" presetClass="entr" presetSubtype="16" fill="hold" nodeType="withEffect">
                                  <p:stCondLst>
                                    <p:cond delay="0"/>
                                  </p:stCondLst>
                                  <p:childTnLst>
                                    <p:set>
                                      <p:cBhvr>
                                        <p:cTn id="70" dur="1" fill="hold">
                                          <p:stCondLst>
                                            <p:cond delay="0"/>
                                          </p:stCondLst>
                                        </p:cTn>
                                        <p:tgtEl>
                                          <p:spTgt spid="14"/>
                                        </p:tgtEl>
                                        <p:attrNameLst>
                                          <p:attrName>style.visibility</p:attrName>
                                        </p:attrNameLst>
                                      </p:cBhvr>
                                      <p:to>
                                        <p:strVal val="visible"/>
                                      </p:to>
                                    </p:set>
                                    <p:animEffect transition="in" filter="plus(in)">
                                      <p:cBhvr>
                                        <p:cTn id="71" dur="4000"/>
                                        <p:tgtEl>
                                          <p:spTgt spid="14"/>
                                        </p:tgtEl>
                                      </p:cBhvr>
                                    </p:animEffect>
                                  </p:childTnLst>
                                </p:cTn>
                              </p:par>
                              <p:par>
                                <p:cTn id="72" presetID="13" presetClass="entr" presetSubtype="16" fill="hold" nodeType="withEffect">
                                  <p:stCondLst>
                                    <p:cond delay="0"/>
                                  </p:stCondLst>
                                  <p:childTnLst>
                                    <p:set>
                                      <p:cBhvr>
                                        <p:cTn id="73" dur="1" fill="hold">
                                          <p:stCondLst>
                                            <p:cond delay="0"/>
                                          </p:stCondLst>
                                        </p:cTn>
                                        <p:tgtEl>
                                          <p:spTgt spid="15"/>
                                        </p:tgtEl>
                                        <p:attrNameLst>
                                          <p:attrName>style.visibility</p:attrName>
                                        </p:attrNameLst>
                                      </p:cBhvr>
                                      <p:to>
                                        <p:strVal val="visible"/>
                                      </p:to>
                                    </p:set>
                                    <p:animEffect transition="in" filter="plus(in)">
                                      <p:cBhvr>
                                        <p:cTn id="74" dur="4000"/>
                                        <p:tgtEl>
                                          <p:spTgt spid="15"/>
                                        </p:tgtEl>
                                      </p:cBhvr>
                                    </p:animEffect>
                                  </p:childTnLst>
                                </p:cTn>
                              </p:par>
                              <p:par>
                                <p:cTn id="75" presetID="2" presetClass="entr" presetSubtype="4" fill="hold" nodeType="withEffect">
                                  <p:stCondLst>
                                    <p:cond delay="0"/>
                                  </p:stCondLst>
                                  <p:childTnLst>
                                    <p:set>
                                      <p:cBhvr>
                                        <p:cTn id="76" dur="1" fill="hold">
                                          <p:stCondLst>
                                            <p:cond delay="0"/>
                                          </p:stCondLst>
                                        </p:cTn>
                                        <p:tgtEl>
                                          <p:spTgt spid="16"/>
                                        </p:tgtEl>
                                        <p:attrNameLst>
                                          <p:attrName>style.visibility</p:attrName>
                                        </p:attrNameLst>
                                      </p:cBhvr>
                                      <p:to>
                                        <p:strVal val="visible"/>
                                      </p:to>
                                    </p:set>
                                    <p:anim calcmode="lin" valueType="num">
                                      <p:cBhvr additive="base">
                                        <p:cTn id="77" dur="4000" fill="hold"/>
                                        <p:tgtEl>
                                          <p:spTgt spid="16"/>
                                        </p:tgtEl>
                                        <p:attrNameLst>
                                          <p:attrName>ppt_x</p:attrName>
                                        </p:attrNameLst>
                                      </p:cBhvr>
                                      <p:tavLst>
                                        <p:tav tm="0">
                                          <p:val>
                                            <p:strVal val="#ppt_x"/>
                                          </p:val>
                                        </p:tav>
                                        <p:tav tm="100000">
                                          <p:val>
                                            <p:strVal val="#ppt_x"/>
                                          </p:val>
                                        </p:tav>
                                      </p:tavLst>
                                    </p:anim>
                                    <p:anim calcmode="lin" valueType="num">
                                      <p:cBhvr additive="base">
                                        <p:cTn id="78" dur="4000" fill="hold"/>
                                        <p:tgtEl>
                                          <p:spTgt spid="16"/>
                                        </p:tgtEl>
                                        <p:attrNameLst>
                                          <p:attrName>ppt_y</p:attrName>
                                        </p:attrNameLst>
                                      </p:cBhvr>
                                      <p:tavLst>
                                        <p:tav tm="0">
                                          <p:val>
                                            <p:strVal val="1+#ppt_h/2"/>
                                          </p:val>
                                        </p:tav>
                                        <p:tav tm="100000">
                                          <p:val>
                                            <p:strVal val="#ppt_y"/>
                                          </p:val>
                                        </p:tav>
                                      </p:tavLst>
                                    </p:anim>
                                  </p:childTnLst>
                                </p:cTn>
                              </p:par>
                              <p:par>
                                <p:cTn id="79" presetID="2" presetClass="entr" presetSubtype="4" fill="hold" nodeType="withEffect">
                                  <p:stCondLst>
                                    <p:cond delay="0"/>
                                  </p:stCondLst>
                                  <p:childTnLst>
                                    <p:set>
                                      <p:cBhvr>
                                        <p:cTn id="80" dur="1" fill="hold">
                                          <p:stCondLst>
                                            <p:cond delay="0"/>
                                          </p:stCondLst>
                                        </p:cTn>
                                        <p:tgtEl>
                                          <p:spTgt spid="17"/>
                                        </p:tgtEl>
                                        <p:attrNameLst>
                                          <p:attrName>style.visibility</p:attrName>
                                        </p:attrNameLst>
                                      </p:cBhvr>
                                      <p:to>
                                        <p:strVal val="visible"/>
                                      </p:to>
                                    </p:set>
                                    <p:anim calcmode="lin" valueType="num">
                                      <p:cBhvr additive="base">
                                        <p:cTn id="81" dur="4000" fill="hold"/>
                                        <p:tgtEl>
                                          <p:spTgt spid="17"/>
                                        </p:tgtEl>
                                        <p:attrNameLst>
                                          <p:attrName>ppt_x</p:attrName>
                                        </p:attrNameLst>
                                      </p:cBhvr>
                                      <p:tavLst>
                                        <p:tav tm="0">
                                          <p:val>
                                            <p:strVal val="#ppt_x"/>
                                          </p:val>
                                        </p:tav>
                                        <p:tav tm="100000">
                                          <p:val>
                                            <p:strVal val="#ppt_x"/>
                                          </p:val>
                                        </p:tav>
                                      </p:tavLst>
                                    </p:anim>
                                    <p:anim calcmode="lin" valueType="num">
                                      <p:cBhvr additive="base">
                                        <p:cTn id="82" dur="4000" fill="hold"/>
                                        <p:tgtEl>
                                          <p:spTgt spid="17"/>
                                        </p:tgtEl>
                                        <p:attrNameLst>
                                          <p:attrName>ppt_y</p:attrName>
                                        </p:attrNameLst>
                                      </p:cBhvr>
                                      <p:tavLst>
                                        <p:tav tm="0">
                                          <p:val>
                                            <p:strVal val="1+#ppt_h/2"/>
                                          </p:val>
                                        </p:tav>
                                        <p:tav tm="100000">
                                          <p:val>
                                            <p:strVal val="#ppt_y"/>
                                          </p:val>
                                        </p:tav>
                                      </p:tavLst>
                                    </p:anim>
                                  </p:childTnLst>
                                </p:cTn>
                              </p:par>
                              <p:par>
                                <p:cTn id="83" presetID="2" presetClass="entr" presetSubtype="4" fill="hold" nodeType="with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additive="base">
                                        <p:cTn id="85" dur="4000" fill="hold"/>
                                        <p:tgtEl>
                                          <p:spTgt spid="18"/>
                                        </p:tgtEl>
                                        <p:attrNameLst>
                                          <p:attrName>ppt_x</p:attrName>
                                        </p:attrNameLst>
                                      </p:cBhvr>
                                      <p:tavLst>
                                        <p:tav tm="0">
                                          <p:val>
                                            <p:strVal val="#ppt_x"/>
                                          </p:val>
                                        </p:tav>
                                        <p:tav tm="100000">
                                          <p:val>
                                            <p:strVal val="#ppt_x"/>
                                          </p:val>
                                        </p:tav>
                                      </p:tavLst>
                                    </p:anim>
                                    <p:anim calcmode="lin" valueType="num">
                                      <p:cBhvr additive="base">
                                        <p:cTn id="86" dur="4000" fill="hold"/>
                                        <p:tgtEl>
                                          <p:spTgt spid="18"/>
                                        </p:tgtEl>
                                        <p:attrNameLst>
                                          <p:attrName>ppt_y</p:attrName>
                                        </p:attrNameLst>
                                      </p:cBhvr>
                                      <p:tavLst>
                                        <p:tav tm="0">
                                          <p:val>
                                            <p:strVal val="1+#ppt_h/2"/>
                                          </p:val>
                                        </p:tav>
                                        <p:tav tm="100000">
                                          <p:val>
                                            <p:strVal val="#ppt_y"/>
                                          </p:val>
                                        </p:tav>
                                      </p:tavLst>
                                    </p:anim>
                                  </p:childTnLst>
                                </p:cTn>
                              </p:par>
                              <p:par>
                                <p:cTn id="87" presetID="2" presetClass="entr" presetSubtype="4" fill="hold" nodeType="withEffect">
                                  <p:stCondLst>
                                    <p:cond delay="0"/>
                                  </p:stCondLst>
                                  <p:childTnLst>
                                    <p:set>
                                      <p:cBhvr>
                                        <p:cTn id="88" dur="1" fill="hold">
                                          <p:stCondLst>
                                            <p:cond delay="0"/>
                                          </p:stCondLst>
                                        </p:cTn>
                                        <p:tgtEl>
                                          <p:spTgt spid="19"/>
                                        </p:tgtEl>
                                        <p:attrNameLst>
                                          <p:attrName>style.visibility</p:attrName>
                                        </p:attrNameLst>
                                      </p:cBhvr>
                                      <p:to>
                                        <p:strVal val="visible"/>
                                      </p:to>
                                    </p:set>
                                    <p:anim calcmode="lin" valueType="num">
                                      <p:cBhvr additive="base">
                                        <p:cTn id="89" dur="4000" fill="hold"/>
                                        <p:tgtEl>
                                          <p:spTgt spid="19"/>
                                        </p:tgtEl>
                                        <p:attrNameLst>
                                          <p:attrName>ppt_x</p:attrName>
                                        </p:attrNameLst>
                                      </p:cBhvr>
                                      <p:tavLst>
                                        <p:tav tm="0">
                                          <p:val>
                                            <p:strVal val="#ppt_x"/>
                                          </p:val>
                                        </p:tav>
                                        <p:tav tm="100000">
                                          <p:val>
                                            <p:strVal val="#ppt_x"/>
                                          </p:val>
                                        </p:tav>
                                      </p:tavLst>
                                    </p:anim>
                                    <p:anim calcmode="lin" valueType="num">
                                      <p:cBhvr additive="base">
                                        <p:cTn id="90" dur="4000" fill="hold"/>
                                        <p:tgtEl>
                                          <p:spTgt spid="19"/>
                                        </p:tgtEl>
                                        <p:attrNameLst>
                                          <p:attrName>ppt_y</p:attrName>
                                        </p:attrNameLst>
                                      </p:cBhvr>
                                      <p:tavLst>
                                        <p:tav tm="0">
                                          <p:val>
                                            <p:strVal val="1+#ppt_h/2"/>
                                          </p:val>
                                        </p:tav>
                                        <p:tav tm="100000">
                                          <p:val>
                                            <p:strVal val="#ppt_y"/>
                                          </p:val>
                                        </p:tav>
                                      </p:tavLst>
                                    </p:anim>
                                  </p:childTnLst>
                                </p:cTn>
                              </p:par>
                              <p:par>
                                <p:cTn id="91" presetID="2" presetClass="entr" presetSubtype="4" fill="hold" nodeType="withEffect">
                                  <p:stCondLst>
                                    <p:cond delay="0"/>
                                  </p:stCondLst>
                                  <p:childTnLst>
                                    <p:set>
                                      <p:cBhvr>
                                        <p:cTn id="92" dur="1" fill="hold">
                                          <p:stCondLst>
                                            <p:cond delay="0"/>
                                          </p:stCondLst>
                                        </p:cTn>
                                        <p:tgtEl>
                                          <p:spTgt spid="20"/>
                                        </p:tgtEl>
                                        <p:attrNameLst>
                                          <p:attrName>style.visibility</p:attrName>
                                        </p:attrNameLst>
                                      </p:cBhvr>
                                      <p:to>
                                        <p:strVal val="visible"/>
                                      </p:to>
                                    </p:set>
                                    <p:anim calcmode="lin" valueType="num">
                                      <p:cBhvr additive="base">
                                        <p:cTn id="93" dur="4000" fill="hold"/>
                                        <p:tgtEl>
                                          <p:spTgt spid="20"/>
                                        </p:tgtEl>
                                        <p:attrNameLst>
                                          <p:attrName>ppt_x</p:attrName>
                                        </p:attrNameLst>
                                      </p:cBhvr>
                                      <p:tavLst>
                                        <p:tav tm="0">
                                          <p:val>
                                            <p:strVal val="#ppt_x"/>
                                          </p:val>
                                        </p:tav>
                                        <p:tav tm="100000">
                                          <p:val>
                                            <p:strVal val="#ppt_x"/>
                                          </p:val>
                                        </p:tav>
                                      </p:tavLst>
                                    </p:anim>
                                    <p:anim calcmode="lin" valueType="num">
                                      <p:cBhvr additive="base">
                                        <p:cTn id="94" dur="4000" fill="hold"/>
                                        <p:tgtEl>
                                          <p:spTgt spid="20"/>
                                        </p:tgtEl>
                                        <p:attrNameLst>
                                          <p:attrName>ppt_y</p:attrName>
                                        </p:attrNameLst>
                                      </p:cBhvr>
                                      <p:tavLst>
                                        <p:tav tm="0">
                                          <p:val>
                                            <p:strVal val="1+#ppt_h/2"/>
                                          </p:val>
                                        </p:tav>
                                        <p:tav tm="100000">
                                          <p:val>
                                            <p:strVal val="#ppt_y"/>
                                          </p:val>
                                        </p:tav>
                                      </p:tavLst>
                                    </p:anim>
                                  </p:childTnLst>
                                </p:cTn>
                              </p:par>
                              <p:par>
                                <p:cTn id="95" presetID="2" presetClass="entr" presetSubtype="4" fill="hold" nodeType="withEffect">
                                  <p:stCondLst>
                                    <p:cond delay="0"/>
                                  </p:stCondLst>
                                  <p:childTnLst>
                                    <p:set>
                                      <p:cBhvr>
                                        <p:cTn id="96" dur="1" fill="hold">
                                          <p:stCondLst>
                                            <p:cond delay="0"/>
                                          </p:stCondLst>
                                        </p:cTn>
                                        <p:tgtEl>
                                          <p:spTgt spid="21"/>
                                        </p:tgtEl>
                                        <p:attrNameLst>
                                          <p:attrName>style.visibility</p:attrName>
                                        </p:attrNameLst>
                                      </p:cBhvr>
                                      <p:to>
                                        <p:strVal val="visible"/>
                                      </p:to>
                                    </p:set>
                                    <p:anim calcmode="lin" valueType="num">
                                      <p:cBhvr additive="base">
                                        <p:cTn id="97" dur="4000" fill="hold"/>
                                        <p:tgtEl>
                                          <p:spTgt spid="21"/>
                                        </p:tgtEl>
                                        <p:attrNameLst>
                                          <p:attrName>ppt_x</p:attrName>
                                        </p:attrNameLst>
                                      </p:cBhvr>
                                      <p:tavLst>
                                        <p:tav tm="0">
                                          <p:val>
                                            <p:strVal val="#ppt_x"/>
                                          </p:val>
                                        </p:tav>
                                        <p:tav tm="100000">
                                          <p:val>
                                            <p:strVal val="#ppt_x"/>
                                          </p:val>
                                        </p:tav>
                                      </p:tavLst>
                                    </p:anim>
                                    <p:anim calcmode="lin" valueType="num">
                                      <p:cBhvr additive="base">
                                        <p:cTn id="98" dur="4000" fill="hold"/>
                                        <p:tgtEl>
                                          <p:spTgt spid="21"/>
                                        </p:tgtEl>
                                        <p:attrNameLst>
                                          <p:attrName>ppt_y</p:attrName>
                                        </p:attrNameLst>
                                      </p:cBhvr>
                                      <p:tavLst>
                                        <p:tav tm="0">
                                          <p:val>
                                            <p:strVal val="1+#ppt_h/2"/>
                                          </p:val>
                                        </p:tav>
                                        <p:tav tm="100000">
                                          <p:val>
                                            <p:strVal val="#ppt_y"/>
                                          </p:val>
                                        </p:tav>
                                      </p:tavLst>
                                    </p:anim>
                                  </p:childTnLst>
                                </p:cTn>
                              </p:par>
                              <p:par>
                                <p:cTn id="99" presetID="2" presetClass="entr" presetSubtype="4" fill="hold" nodeType="withEffect">
                                  <p:stCondLst>
                                    <p:cond delay="0"/>
                                  </p:stCondLst>
                                  <p:childTnLst>
                                    <p:set>
                                      <p:cBhvr>
                                        <p:cTn id="100" dur="1" fill="hold">
                                          <p:stCondLst>
                                            <p:cond delay="0"/>
                                          </p:stCondLst>
                                        </p:cTn>
                                        <p:tgtEl>
                                          <p:spTgt spid="22"/>
                                        </p:tgtEl>
                                        <p:attrNameLst>
                                          <p:attrName>style.visibility</p:attrName>
                                        </p:attrNameLst>
                                      </p:cBhvr>
                                      <p:to>
                                        <p:strVal val="visible"/>
                                      </p:to>
                                    </p:set>
                                    <p:anim calcmode="lin" valueType="num">
                                      <p:cBhvr additive="base">
                                        <p:cTn id="101" dur="4000" fill="hold"/>
                                        <p:tgtEl>
                                          <p:spTgt spid="22"/>
                                        </p:tgtEl>
                                        <p:attrNameLst>
                                          <p:attrName>ppt_x</p:attrName>
                                        </p:attrNameLst>
                                      </p:cBhvr>
                                      <p:tavLst>
                                        <p:tav tm="0">
                                          <p:val>
                                            <p:strVal val="#ppt_x"/>
                                          </p:val>
                                        </p:tav>
                                        <p:tav tm="100000">
                                          <p:val>
                                            <p:strVal val="#ppt_x"/>
                                          </p:val>
                                        </p:tav>
                                      </p:tavLst>
                                    </p:anim>
                                    <p:anim calcmode="lin" valueType="num">
                                      <p:cBhvr additive="base">
                                        <p:cTn id="102" dur="4000" fill="hold"/>
                                        <p:tgtEl>
                                          <p:spTgt spid="22"/>
                                        </p:tgtEl>
                                        <p:attrNameLst>
                                          <p:attrName>ppt_y</p:attrName>
                                        </p:attrNameLst>
                                      </p:cBhvr>
                                      <p:tavLst>
                                        <p:tav tm="0">
                                          <p:val>
                                            <p:strVal val="1+#ppt_h/2"/>
                                          </p:val>
                                        </p:tav>
                                        <p:tav tm="100000">
                                          <p:val>
                                            <p:strVal val="#ppt_y"/>
                                          </p:val>
                                        </p:tav>
                                      </p:tavLst>
                                    </p:anim>
                                  </p:childTnLst>
                                </p:cTn>
                              </p:par>
                              <p:par>
                                <p:cTn id="103" presetID="2" presetClass="entr" presetSubtype="4" fill="hold" nodeType="withEffect">
                                  <p:stCondLst>
                                    <p:cond delay="0"/>
                                  </p:stCondLst>
                                  <p:childTnLst>
                                    <p:set>
                                      <p:cBhvr>
                                        <p:cTn id="104" dur="1" fill="hold">
                                          <p:stCondLst>
                                            <p:cond delay="0"/>
                                          </p:stCondLst>
                                        </p:cTn>
                                        <p:tgtEl>
                                          <p:spTgt spid="23"/>
                                        </p:tgtEl>
                                        <p:attrNameLst>
                                          <p:attrName>style.visibility</p:attrName>
                                        </p:attrNameLst>
                                      </p:cBhvr>
                                      <p:to>
                                        <p:strVal val="visible"/>
                                      </p:to>
                                    </p:set>
                                    <p:anim calcmode="lin" valueType="num">
                                      <p:cBhvr additive="base">
                                        <p:cTn id="105" dur="4000" fill="hold"/>
                                        <p:tgtEl>
                                          <p:spTgt spid="23"/>
                                        </p:tgtEl>
                                        <p:attrNameLst>
                                          <p:attrName>ppt_x</p:attrName>
                                        </p:attrNameLst>
                                      </p:cBhvr>
                                      <p:tavLst>
                                        <p:tav tm="0">
                                          <p:val>
                                            <p:strVal val="#ppt_x"/>
                                          </p:val>
                                        </p:tav>
                                        <p:tav tm="100000">
                                          <p:val>
                                            <p:strVal val="#ppt_x"/>
                                          </p:val>
                                        </p:tav>
                                      </p:tavLst>
                                    </p:anim>
                                    <p:anim calcmode="lin" valueType="num">
                                      <p:cBhvr additive="base">
                                        <p:cTn id="106" dur="4000" fill="hold"/>
                                        <p:tgtEl>
                                          <p:spTgt spid="23"/>
                                        </p:tgtEl>
                                        <p:attrNameLst>
                                          <p:attrName>ppt_y</p:attrName>
                                        </p:attrNameLst>
                                      </p:cBhvr>
                                      <p:tavLst>
                                        <p:tav tm="0">
                                          <p:val>
                                            <p:strVal val="1+#ppt_h/2"/>
                                          </p:val>
                                        </p:tav>
                                        <p:tav tm="100000">
                                          <p:val>
                                            <p:strVal val="#ppt_y"/>
                                          </p:val>
                                        </p:tav>
                                      </p:tavLst>
                                    </p:anim>
                                  </p:childTnLst>
                                </p:cTn>
                              </p:par>
                              <p:par>
                                <p:cTn id="107" presetID="2" presetClass="entr" presetSubtype="4" fill="hold" nodeType="withEffect">
                                  <p:stCondLst>
                                    <p:cond delay="0"/>
                                  </p:stCondLst>
                                  <p:childTnLst>
                                    <p:set>
                                      <p:cBhvr>
                                        <p:cTn id="108" dur="1" fill="hold">
                                          <p:stCondLst>
                                            <p:cond delay="0"/>
                                          </p:stCondLst>
                                        </p:cTn>
                                        <p:tgtEl>
                                          <p:spTgt spid="24"/>
                                        </p:tgtEl>
                                        <p:attrNameLst>
                                          <p:attrName>style.visibility</p:attrName>
                                        </p:attrNameLst>
                                      </p:cBhvr>
                                      <p:to>
                                        <p:strVal val="visible"/>
                                      </p:to>
                                    </p:set>
                                    <p:anim calcmode="lin" valueType="num">
                                      <p:cBhvr additive="base">
                                        <p:cTn id="109" dur="4000" fill="hold"/>
                                        <p:tgtEl>
                                          <p:spTgt spid="24"/>
                                        </p:tgtEl>
                                        <p:attrNameLst>
                                          <p:attrName>ppt_x</p:attrName>
                                        </p:attrNameLst>
                                      </p:cBhvr>
                                      <p:tavLst>
                                        <p:tav tm="0">
                                          <p:val>
                                            <p:strVal val="#ppt_x"/>
                                          </p:val>
                                        </p:tav>
                                        <p:tav tm="100000">
                                          <p:val>
                                            <p:strVal val="#ppt_x"/>
                                          </p:val>
                                        </p:tav>
                                      </p:tavLst>
                                    </p:anim>
                                    <p:anim calcmode="lin" valueType="num">
                                      <p:cBhvr additive="base">
                                        <p:cTn id="110" dur="4000" fill="hold"/>
                                        <p:tgtEl>
                                          <p:spTgt spid="24"/>
                                        </p:tgtEl>
                                        <p:attrNameLst>
                                          <p:attrName>ppt_y</p:attrName>
                                        </p:attrNameLst>
                                      </p:cBhvr>
                                      <p:tavLst>
                                        <p:tav tm="0">
                                          <p:val>
                                            <p:strVal val="1+#ppt_h/2"/>
                                          </p:val>
                                        </p:tav>
                                        <p:tav tm="100000">
                                          <p:val>
                                            <p:strVal val="#ppt_y"/>
                                          </p:val>
                                        </p:tav>
                                      </p:tavLst>
                                    </p:anim>
                                  </p:childTnLst>
                                </p:cTn>
                              </p:par>
                              <p:par>
                                <p:cTn id="111" presetID="2" presetClass="entr" presetSubtype="4" fill="hold" nodeType="withEffect">
                                  <p:stCondLst>
                                    <p:cond delay="0"/>
                                  </p:stCondLst>
                                  <p:childTnLst>
                                    <p:set>
                                      <p:cBhvr>
                                        <p:cTn id="112" dur="1" fill="hold">
                                          <p:stCondLst>
                                            <p:cond delay="0"/>
                                          </p:stCondLst>
                                        </p:cTn>
                                        <p:tgtEl>
                                          <p:spTgt spid="25"/>
                                        </p:tgtEl>
                                        <p:attrNameLst>
                                          <p:attrName>style.visibility</p:attrName>
                                        </p:attrNameLst>
                                      </p:cBhvr>
                                      <p:to>
                                        <p:strVal val="visible"/>
                                      </p:to>
                                    </p:set>
                                    <p:anim calcmode="lin" valueType="num">
                                      <p:cBhvr additive="base">
                                        <p:cTn id="113" dur="4000" fill="hold"/>
                                        <p:tgtEl>
                                          <p:spTgt spid="25"/>
                                        </p:tgtEl>
                                        <p:attrNameLst>
                                          <p:attrName>ppt_x</p:attrName>
                                        </p:attrNameLst>
                                      </p:cBhvr>
                                      <p:tavLst>
                                        <p:tav tm="0">
                                          <p:val>
                                            <p:strVal val="#ppt_x"/>
                                          </p:val>
                                        </p:tav>
                                        <p:tav tm="100000">
                                          <p:val>
                                            <p:strVal val="#ppt_x"/>
                                          </p:val>
                                        </p:tav>
                                      </p:tavLst>
                                    </p:anim>
                                    <p:anim calcmode="lin" valueType="num">
                                      <p:cBhvr additive="base">
                                        <p:cTn id="114" dur="4000" fill="hold"/>
                                        <p:tgtEl>
                                          <p:spTgt spid="25"/>
                                        </p:tgtEl>
                                        <p:attrNameLst>
                                          <p:attrName>ppt_y</p:attrName>
                                        </p:attrNameLst>
                                      </p:cBhvr>
                                      <p:tavLst>
                                        <p:tav tm="0">
                                          <p:val>
                                            <p:strVal val="1+#ppt_h/2"/>
                                          </p:val>
                                        </p:tav>
                                        <p:tav tm="100000">
                                          <p:val>
                                            <p:strVal val="#ppt_y"/>
                                          </p:val>
                                        </p:tav>
                                      </p:tavLst>
                                    </p:anim>
                                  </p:childTnLst>
                                </p:cTn>
                              </p:par>
                              <p:par>
                                <p:cTn id="115" presetID="13" presetClass="entr" presetSubtype="16" fill="hold" nodeType="withEffect">
                                  <p:stCondLst>
                                    <p:cond delay="0"/>
                                  </p:stCondLst>
                                  <p:childTnLst>
                                    <p:set>
                                      <p:cBhvr>
                                        <p:cTn id="116" dur="1" fill="hold">
                                          <p:stCondLst>
                                            <p:cond delay="0"/>
                                          </p:stCondLst>
                                        </p:cTn>
                                        <p:tgtEl>
                                          <p:spTgt spid="16"/>
                                        </p:tgtEl>
                                        <p:attrNameLst>
                                          <p:attrName>style.visibility</p:attrName>
                                        </p:attrNameLst>
                                      </p:cBhvr>
                                      <p:to>
                                        <p:strVal val="visible"/>
                                      </p:to>
                                    </p:set>
                                    <p:animEffect transition="in" filter="plus(in)">
                                      <p:cBhvr>
                                        <p:cTn id="117" dur="4000"/>
                                        <p:tgtEl>
                                          <p:spTgt spid="16"/>
                                        </p:tgtEl>
                                      </p:cBhvr>
                                    </p:animEffect>
                                  </p:childTnLst>
                                </p:cTn>
                              </p:par>
                              <p:par>
                                <p:cTn id="118" presetID="13" presetClass="entr" presetSubtype="16" fill="hold" nodeType="withEffect">
                                  <p:stCondLst>
                                    <p:cond delay="0"/>
                                  </p:stCondLst>
                                  <p:childTnLst>
                                    <p:set>
                                      <p:cBhvr>
                                        <p:cTn id="119" dur="1" fill="hold">
                                          <p:stCondLst>
                                            <p:cond delay="0"/>
                                          </p:stCondLst>
                                        </p:cTn>
                                        <p:tgtEl>
                                          <p:spTgt spid="17"/>
                                        </p:tgtEl>
                                        <p:attrNameLst>
                                          <p:attrName>style.visibility</p:attrName>
                                        </p:attrNameLst>
                                      </p:cBhvr>
                                      <p:to>
                                        <p:strVal val="visible"/>
                                      </p:to>
                                    </p:set>
                                    <p:animEffect transition="in" filter="plus(in)">
                                      <p:cBhvr>
                                        <p:cTn id="120" dur="4000"/>
                                        <p:tgtEl>
                                          <p:spTgt spid="17"/>
                                        </p:tgtEl>
                                      </p:cBhvr>
                                    </p:animEffect>
                                  </p:childTnLst>
                                </p:cTn>
                              </p:par>
                              <p:par>
                                <p:cTn id="121" presetID="13" presetClass="entr" presetSubtype="16" fill="hold" nodeType="withEffect">
                                  <p:stCondLst>
                                    <p:cond delay="0"/>
                                  </p:stCondLst>
                                  <p:childTnLst>
                                    <p:set>
                                      <p:cBhvr>
                                        <p:cTn id="122" dur="1" fill="hold">
                                          <p:stCondLst>
                                            <p:cond delay="0"/>
                                          </p:stCondLst>
                                        </p:cTn>
                                        <p:tgtEl>
                                          <p:spTgt spid="18"/>
                                        </p:tgtEl>
                                        <p:attrNameLst>
                                          <p:attrName>style.visibility</p:attrName>
                                        </p:attrNameLst>
                                      </p:cBhvr>
                                      <p:to>
                                        <p:strVal val="visible"/>
                                      </p:to>
                                    </p:set>
                                    <p:animEffect transition="in" filter="plus(in)">
                                      <p:cBhvr>
                                        <p:cTn id="123" dur="4000"/>
                                        <p:tgtEl>
                                          <p:spTgt spid="18"/>
                                        </p:tgtEl>
                                      </p:cBhvr>
                                    </p:animEffect>
                                  </p:childTnLst>
                                </p:cTn>
                              </p:par>
                              <p:par>
                                <p:cTn id="124" presetID="13" presetClass="entr" presetSubtype="16" fill="hold" nodeType="withEffect">
                                  <p:stCondLst>
                                    <p:cond delay="0"/>
                                  </p:stCondLst>
                                  <p:childTnLst>
                                    <p:set>
                                      <p:cBhvr>
                                        <p:cTn id="125" dur="1" fill="hold">
                                          <p:stCondLst>
                                            <p:cond delay="0"/>
                                          </p:stCondLst>
                                        </p:cTn>
                                        <p:tgtEl>
                                          <p:spTgt spid="19"/>
                                        </p:tgtEl>
                                        <p:attrNameLst>
                                          <p:attrName>style.visibility</p:attrName>
                                        </p:attrNameLst>
                                      </p:cBhvr>
                                      <p:to>
                                        <p:strVal val="visible"/>
                                      </p:to>
                                    </p:set>
                                    <p:animEffect transition="in" filter="plus(in)">
                                      <p:cBhvr>
                                        <p:cTn id="126" dur="4000"/>
                                        <p:tgtEl>
                                          <p:spTgt spid="19"/>
                                        </p:tgtEl>
                                      </p:cBhvr>
                                    </p:animEffect>
                                  </p:childTnLst>
                                </p:cTn>
                              </p:par>
                              <p:par>
                                <p:cTn id="127" presetID="13" presetClass="entr" presetSubtype="16" fill="hold" nodeType="withEffect">
                                  <p:stCondLst>
                                    <p:cond delay="0"/>
                                  </p:stCondLst>
                                  <p:childTnLst>
                                    <p:set>
                                      <p:cBhvr>
                                        <p:cTn id="128" dur="1" fill="hold">
                                          <p:stCondLst>
                                            <p:cond delay="0"/>
                                          </p:stCondLst>
                                        </p:cTn>
                                        <p:tgtEl>
                                          <p:spTgt spid="20"/>
                                        </p:tgtEl>
                                        <p:attrNameLst>
                                          <p:attrName>style.visibility</p:attrName>
                                        </p:attrNameLst>
                                      </p:cBhvr>
                                      <p:to>
                                        <p:strVal val="visible"/>
                                      </p:to>
                                    </p:set>
                                    <p:animEffect transition="in" filter="plus(in)">
                                      <p:cBhvr>
                                        <p:cTn id="129" dur="4000"/>
                                        <p:tgtEl>
                                          <p:spTgt spid="20"/>
                                        </p:tgtEl>
                                      </p:cBhvr>
                                    </p:animEffect>
                                  </p:childTnLst>
                                </p:cTn>
                              </p:par>
                              <p:par>
                                <p:cTn id="130" presetID="13" presetClass="entr" presetSubtype="16" fill="hold" nodeType="withEffect">
                                  <p:stCondLst>
                                    <p:cond delay="0"/>
                                  </p:stCondLst>
                                  <p:childTnLst>
                                    <p:set>
                                      <p:cBhvr>
                                        <p:cTn id="131" dur="1" fill="hold">
                                          <p:stCondLst>
                                            <p:cond delay="0"/>
                                          </p:stCondLst>
                                        </p:cTn>
                                        <p:tgtEl>
                                          <p:spTgt spid="21"/>
                                        </p:tgtEl>
                                        <p:attrNameLst>
                                          <p:attrName>style.visibility</p:attrName>
                                        </p:attrNameLst>
                                      </p:cBhvr>
                                      <p:to>
                                        <p:strVal val="visible"/>
                                      </p:to>
                                    </p:set>
                                    <p:animEffect transition="in" filter="plus(in)">
                                      <p:cBhvr>
                                        <p:cTn id="132" dur="4000"/>
                                        <p:tgtEl>
                                          <p:spTgt spid="21"/>
                                        </p:tgtEl>
                                      </p:cBhvr>
                                    </p:animEffect>
                                  </p:childTnLst>
                                </p:cTn>
                              </p:par>
                              <p:par>
                                <p:cTn id="133" presetID="13" presetClass="entr" presetSubtype="16" fill="hold" nodeType="withEffect">
                                  <p:stCondLst>
                                    <p:cond delay="0"/>
                                  </p:stCondLst>
                                  <p:childTnLst>
                                    <p:set>
                                      <p:cBhvr>
                                        <p:cTn id="134" dur="1" fill="hold">
                                          <p:stCondLst>
                                            <p:cond delay="0"/>
                                          </p:stCondLst>
                                        </p:cTn>
                                        <p:tgtEl>
                                          <p:spTgt spid="22"/>
                                        </p:tgtEl>
                                        <p:attrNameLst>
                                          <p:attrName>style.visibility</p:attrName>
                                        </p:attrNameLst>
                                      </p:cBhvr>
                                      <p:to>
                                        <p:strVal val="visible"/>
                                      </p:to>
                                    </p:set>
                                    <p:animEffect transition="in" filter="plus(in)">
                                      <p:cBhvr>
                                        <p:cTn id="135" dur="4000"/>
                                        <p:tgtEl>
                                          <p:spTgt spid="22"/>
                                        </p:tgtEl>
                                      </p:cBhvr>
                                    </p:animEffect>
                                  </p:childTnLst>
                                </p:cTn>
                              </p:par>
                              <p:par>
                                <p:cTn id="136" presetID="13" presetClass="entr" presetSubtype="16" fill="hold" nodeType="withEffect">
                                  <p:stCondLst>
                                    <p:cond delay="0"/>
                                  </p:stCondLst>
                                  <p:childTnLst>
                                    <p:set>
                                      <p:cBhvr>
                                        <p:cTn id="137" dur="1" fill="hold">
                                          <p:stCondLst>
                                            <p:cond delay="0"/>
                                          </p:stCondLst>
                                        </p:cTn>
                                        <p:tgtEl>
                                          <p:spTgt spid="23"/>
                                        </p:tgtEl>
                                        <p:attrNameLst>
                                          <p:attrName>style.visibility</p:attrName>
                                        </p:attrNameLst>
                                      </p:cBhvr>
                                      <p:to>
                                        <p:strVal val="visible"/>
                                      </p:to>
                                    </p:set>
                                    <p:animEffect transition="in" filter="plus(in)">
                                      <p:cBhvr>
                                        <p:cTn id="138" dur="4000"/>
                                        <p:tgtEl>
                                          <p:spTgt spid="23"/>
                                        </p:tgtEl>
                                      </p:cBhvr>
                                    </p:animEffect>
                                  </p:childTnLst>
                                </p:cTn>
                              </p:par>
                              <p:par>
                                <p:cTn id="139" presetID="13" presetClass="entr" presetSubtype="16" fill="hold" nodeType="withEffect">
                                  <p:stCondLst>
                                    <p:cond delay="0"/>
                                  </p:stCondLst>
                                  <p:childTnLst>
                                    <p:set>
                                      <p:cBhvr>
                                        <p:cTn id="140" dur="1" fill="hold">
                                          <p:stCondLst>
                                            <p:cond delay="0"/>
                                          </p:stCondLst>
                                        </p:cTn>
                                        <p:tgtEl>
                                          <p:spTgt spid="24"/>
                                        </p:tgtEl>
                                        <p:attrNameLst>
                                          <p:attrName>style.visibility</p:attrName>
                                        </p:attrNameLst>
                                      </p:cBhvr>
                                      <p:to>
                                        <p:strVal val="visible"/>
                                      </p:to>
                                    </p:set>
                                    <p:animEffect transition="in" filter="plus(in)">
                                      <p:cBhvr>
                                        <p:cTn id="141" dur="4000"/>
                                        <p:tgtEl>
                                          <p:spTgt spid="24"/>
                                        </p:tgtEl>
                                      </p:cBhvr>
                                    </p:animEffect>
                                  </p:childTnLst>
                                </p:cTn>
                              </p:par>
                              <p:par>
                                <p:cTn id="142" presetID="13" presetClass="entr" presetSubtype="16" fill="hold" nodeType="withEffect">
                                  <p:stCondLst>
                                    <p:cond delay="0"/>
                                  </p:stCondLst>
                                  <p:childTnLst>
                                    <p:set>
                                      <p:cBhvr>
                                        <p:cTn id="143" dur="1" fill="hold">
                                          <p:stCondLst>
                                            <p:cond delay="0"/>
                                          </p:stCondLst>
                                        </p:cTn>
                                        <p:tgtEl>
                                          <p:spTgt spid="25"/>
                                        </p:tgtEl>
                                        <p:attrNameLst>
                                          <p:attrName>style.visibility</p:attrName>
                                        </p:attrNameLst>
                                      </p:cBhvr>
                                      <p:to>
                                        <p:strVal val="visible"/>
                                      </p:to>
                                    </p:set>
                                    <p:animEffect transition="in" filter="plus(in)">
                                      <p:cBhvr>
                                        <p:cTn id="144" dur="4000"/>
                                        <p:tgtEl>
                                          <p:spTgt spid="25"/>
                                        </p:tgtEl>
                                      </p:cBhvr>
                                    </p:animEffect>
                                  </p:childTnLst>
                                </p:cTn>
                              </p:par>
                              <p:par>
                                <p:cTn id="145" presetID="8" presetClass="entr" presetSubtype="32" fill="hold" nodeType="withEffect">
                                  <p:stCondLst>
                                    <p:cond delay="0"/>
                                  </p:stCondLst>
                                  <p:childTnLst>
                                    <p:set>
                                      <p:cBhvr>
                                        <p:cTn id="146" dur="1" fill="hold">
                                          <p:stCondLst>
                                            <p:cond delay="0"/>
                                          </p:stCondLst>
                                        </p:cTn>
                                        <p:tgtEl>
                                          <p:spTgt spid="4"/>
                                        </p:tgtEl>
                                        <p:attrNameLst>
                                          <p:attrName>style.visibility</p:attrName>
                                        </p:attrNameLst>
                                      </p:cBhvr>
                                      <p:to>
                                        <p:strVal val="visible"/>
                                      </p:to>
                                    </p:set>
                                    <p:animEffect transition="in" filter="diamond(out)">
                                      <p:cBhvr>
                                        <p:cTn id="147" dur="4000"/>
                                        <p:tgtEl>
                                          <p:spTgt spid="4"/>
                                        </p:tgtEl>
                                      </p:cBhvr>
                                    </p:animEffect>
                                  </p:childTnLst>
                                </p:cTn>
                              </p:par>
                              <p:par>
                                <p:cTn id="148" presetID="17" presetClass="entr" presetSubtype="1" fill="hold" nodeType="withEffect">
                                  <p:stCondLst>
                                    <p:cond delay="0"/>
                                  </p:stCondLst>
                                  <p:childTnLst>
                                    <p:set>
                                      <p:cBhvr>
                                        <p:cTn id="149" dur="1" fill="hold">
                                          <p:stCondLst>
                                            <p:cond delay="0"/>
                                          </p:stCondLst>
                                        </p:cTn>
                                        <p:tgtEl>
                                          <p:spTgt spid="4"/>
                                        </p:tgtEl>
                                        <p:attrNameLst>
                                          <p:attrName>style.visibility</p:attrName>
                                        </p:attrNameLst>
                                      </p:cBhvr>
                                      <p:to>
                                        <p:strVal val="visible"/>
                                      </p:to>
                                    </p:set>
                                    <p:anim calcmode="lin" valueType="num">
                                      <p:cBhvr>
                                        <p:cTn id="150" dur="4000" fill="hold"/>
                                        <p:tgtEl>
                                          <p:spTgt spid="4"/>
                                        </p:tgtEl>
                                        <p:attrNameLst>
                                          <p:attrName>ppt_x</p:attrName>
                                        </p:attrNameLst>
                                      </p:cBhvr>
                                      <p:tavLst>
                                        <p:tav tm="0">
                                          <p:val>
                                            <p:strVal val="#ppt_x"/>
                                          </p:val>
                                        </p:tav>
                                        <p:tav tm="100000">
                                          <p:val>
                                            <p:strVal val="#ppt_x"/>
                                          </p:val>
                                        </p:tav>
                                      </p:tavLst>
                                    </p:anim>
                                    <p:anim calcmode="lin" valueType="num">
                                      <p:cBhvr>
                                        <p:cTn id="151" dur="4000" fill="hold"/>
                                        <p:tgtEl>
                                          <p:spTgt spid="4"/>
                                        </p:tgtEl>
                                        <p:attrNameLst>
                                          <p:attrName>ppt_y</p:attrName>
                                        </p:attrNameLst>
                                      </p:cBhvr>
                                      <p:tavLst>
                                        <p:tav tm="0">
                                          <p:val>
                                            <p:strVal val="#ppt_y-#ppt_h/2"/>
                                          </p:val>
                                        </p:tav>
                                        <p:tav tm="100000">
                                          <p:val>
                                            <p:strVal val="#ppt_y"/>
                                          </p:val>
                                        </p:tav>
                                      </p:tavLst>
                                    </p:anim>
                                    <p:anim calcmode="lin" valueType="num">
                                      <p:cBhvr>
                                        <p:cTn id="152" dur="4000" fill="hold"/>
                                        <p:tgtEl>
                                          <p:spTgt spid="4"/>
                                        </p:tgtEl>
                                        <p:attrNameLst>
                                          <p:attrName>ppt_w</p:attrName>
                                        </p:attrNameLst>
                                      </p:cBhvr>
                                      <p:tavLst>
                                        <p:tav tm="0">
                                          <p:val>
                                            <p:strVal val="#ppt_w"/>
                                          </p:val>
                                        </p:tav>
                                        <p:tav tm="100000">
                                          <p:val>
                                            <p:strVal val="#ppt_w"/>
                                          </p:val>
                                        </p:tav>
                                      </p:tavLst>
                                    </p:anim>
                                    <p:anim calcmode="lin" valueType="num">
                                      <p:cBhvr>
                                        <p:cTn id="153" dur="4000" fill="hold"/>
                                        <p:tgtEl>
                                          <p:spTgt spid="4"/>
                                        </p:tgtEl>
                                        <p:attrNameLst>
                                          <p:attrName>ppt_h</p:attrName>
                                        </p:attrNameLst>
                                      </p:cBhvr>
                                      <p:tavLst>
                                        <p:tav tm="0">
                                          <p:val>
                                            <p:fltVal val="0"/>
                                          </p:val>
                                        </p:tav>
                                        <p:tav tm="100000">
                                          <p:val>
                                            <p:strVal val="#ppt_h"/>
                                          </p:val>
                                        </p:tav>
                                      </p:tavLst>
                                    </p:anim>
                                  </p:childTnLst>
                                </p:cTn>
                              </p:par>
                            </p:childTnLst>
                          </p:cTn>
                        </p:par>
                        <p:par>
                          <p:cTn id="154" fill="hold">
                            <p:stCondLst>
                              <p:cond delay="4000"/>
                            </p:stCondLst>
                            <p:childTnLst>
                              <p:par>
                                <p:cTn id="155" presetID="40" presetClass="entr" presetSubtype="0" fill="hold" grpId="0" nodeType="afterEffect">
                                  <p:stCondLst>
                                    <p:cond delay="0"/>
                                  </p:stCondLst>
                                  <p:iterate type="lt">
                                    <p:tmPct val="10000"/>
                                  </p:iterate>
                                  <p:childTnLst>
                                    <p:set>
                                      <p:cBhvr>
                                        <p:cTn id="156" dur="1" fill="hold">
                                          <p:stCondLst>
                                            <p:cond delay="0"/>
                                          </p:stCondLst>
                                        </p:cTn>
                                        <p:tgtEl>
                                          <p:spTgt spid="26"/>
                                        </p:tgtEl>
                                        <p:attrNameLst>
                                          <p:attrName>style.visibility</p:attrName>
                                        </p:attrNameLst>
                                      </p:cBhvr>
                                      <p:to>
                                        <p:strVal val="visible"/>
                                      </p:to>
                                    </p:set>
                                    <p:animEffect transition="in" filter="fade">
                                      <p:cBhvr>
                                        <p:cTn id="157" dur="1000"/>
                                        <p:tgtEl>
                                          <p:spTgt spid="26"/>
                                        </p:tgtEl>
                                      </p:cBhvr>
                                    </p:animEffect>
                                    <p:anim calcmode="lin" valueType="num">
                                      <p:cBhvr>
                                        <p:cTn id="158" dur="1000" fill="hold"/>
                                        <p:tgtEl>
                                          <p:spTgt spid="26"/>
                                        </p:tgtEl>
                                        <p:attrNameLst>
                                          <p:attrName>ppt_x</p:attrName>
                                        </p:attrNameLst>
                                      </p:cBhvr>
                                      <p:tavLst>
                                        <p:tav tm="0">
                                          <p:val>
                                            <p:strVal val="#ppt_x-.1"/>
                                          </p:val>
                                        </p:tav>
                                        <p:tav tm="100000">
                                          <p:val>
                                            <p:strVal val="#ppt_x"/>
                                          </p:val>
                                        </p:tav>
                                      </p:tavLst>
                                    </p:anim>
                                    <p:anim calcmode="lin" valueType="num">
                                      <p:cBhvr>
                                        <p:cTn id="159" dur="1000" fill="hold"/>
                                        <p:tgtEl>
                                          <p:spTgt spid="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bwMode="auto">
          <a:xfrm>
            <a:off x="24219" y="0"/>
            <a:ext cx="4286280" cy="602585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3" name="12 CuadroTexto"/>
          <p:cNvSpPr txBox="1"/>
          <p:nvPr/>
        </p:nvSpPr>
        <p:spPr>
          <a:xfrm>
            <a:off x="4617604" y="1914784"/>
            <a:ext cx="4097800" cy="193899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El pequeño Luis Manuel comenzó a ir a la escuela de niños y posteriormente a diversos colegios, pero como siempre fue un niño tímido, le costó mucho hacer amigos.</a:t>
            </a:r>
            <a:endParaRPr lang="es-ES" sz="2000" i="1" dirty="0">
              <a:effectLst>
                <a:glow rad="101600">
                  <a:srgbClr val="C00000">
                    <a:alpha val="60000"/>
                  </a:srgbClr>
                </a:glow>
                <a:outerShdw blurRad="38100" dist="38100" dir="2700000" algn="tl">
                  <a:srgbClr val="000000">
                    <a:alpha val="43137"/>
                  </a:srgbClr>
                </a:outerShdw>
              </a:effectLst>
            </a:endParaRPr>
          </a:p>
        </p:txBody>
      </p:sp>
      <p:pic>
        <p:nvPicPr>
          <p:cNvPr id="14" name="3 Imagen"/>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bwMode="auto">
          <a:xfrm>
            <a:off x="7144" y="0"/>
            <a:ext cx="4286280" cy="602585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Tree>
  </p:cSld>
  <p:clrMapOvr>
    <a:masterClrMapping/>
  </p:clrMapOvr>
  <mc:AlternateContent xmlns:mc="http://schemas.openxmlformats.org/markup-compatibility/2006" xmlns:p14="http://schemas.microsoft.com/office/powerpoint/2010/main">
    <mc:Choice Requires="p14">
      <p:transition spd="slow" p14:dur="3500" advTm="24000">
        <p14:glitter pattern="hexagon"/>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2/3*#ppt_w"/>
                                          </p:val>
                                        </p:tav>
                                        <p:tav tm="100000">
                                          <p:val>
                                            <p:strVal val="#ppt_w"/>
                                          </p:val>
                                        </p:tav>
                                      </p:tavLst>
                                    </p:anim>
                                    <p:anim calcmode="lin" valueType="num">
                                      <p:cBhvr>
                                        <p:cTn id="8" dur="5000" fill="hold"/>
                                        <p:tgtEl>
                                          <p:spTgt spid="4"/>
                                        </p:tgtEl>
                                        <p:attrNameLst>
                                          <p:attrName>ppt_h</p:attrName>
                                        </p:attrNameLst>
                                      </p:cBhvr>
                                      <p:tavLst>
                                        <p:tav tm="0">
                                          <p:val>
                                            <p:strVal val="2/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5000"/>
                                        <p:tgtEl>
                                          <p:spTgt spid="4"/>
                                        </p:tgtEl>
                                      </p:cBhvr>
                                    </p:animEffect>
                                  </p:childTnLst>
                                </p:cTn>
                              </p:par>
                              <p:par>
                                <p:cTn id="12" presetID="23" presetClass="entr" presetSubtype="272" fill="hold" nodeType="withEffect">
                                  <p:stCondLst>
                                    <p:cond delay="0"/>
                                  </p:stCondLst>
                                  <p:childTnLst>
                                    <p:set>
                                      <p:cBhvr>
                                        <p:cTn id="13" dur="1" fill="hold">
                                          <p:stCondLst>
                                            <p:cond delay="0"/>
                                          </p:stCondLst>
                                        </p:cTn>
                                        <p:tgtEl>
                                          <p:spTgt spid="14"/>
                                        </p:tgtEl>
                                        <p:attrNameLst>
                                          <p:attrName>style.visibility</p:attrName>
                                        </p:attrNameLst>
                                      </p:cBhvr>
                                      <p:to>
                                        <p:strVal val="visible"/>
                                      </p:to>
                                    </p:set>
                                    <p:anim calcmode="lin" valueType="num">
                                      <p:cBhvr>
                                        <p:cTn id="14" dur="5000" fill="hold"/>
                                        <p:tgtEl>
                                          <p:spTgt spid="14"/>
                                        </p:tgtEl>
                                        <p:attrNameLst>
                                          <p:attrName>ppt_w</p:attrName>
                                        </p:attrNameLst>
                                      </p:cBhvr>
                                      <p:tavLst>
                                        <p:tav tm="0">
                                          <p:val>
                                            <p:strVal val="2/3*#ppt_w"/>
                                          </p:val>
                                        </p:tav>
                                        <p:tav tm="100000">
                                          <p:val>
                                            <p:strVal val="#ppt_w"/>
                                          </p:val>
                                        </p:tav>
                                      </p:tavLst>
                                    </p:anim>
                                    <p:anim calcmode="lin" valueType="num">
                                      <p:cBhvr>
                                        <p:cTn id="15" dur="5000" fill="hold"/>
                                        <p:tgtEl>
                                          <p:spTgt spid="14"/>
                                        </p:tgtEl>
                                        <p:attrNameLst>
                                          <p:attrName>ppt_h</p:attrName>
                                        </p:attrNameLst>
                                      </p:cBhvr>
                                      <p:tavLst>
                                        <p:tav tm="0">
                                          <p:val>
                                            <p:strVal val="2/3*#ppt_h"/>
                                          </p:val>
                                        </p:tav>
                                        <p:tav tm="100000">
                                          <p:val>
                                            <p:strVal val="#ppt_h"/>
                                          </p:val>
                                        </p:tav>
                                      </p:tavLst>
                                    </p:anim>
                                  </p:childTnLst>
                                </p:cTn>
                              </p:par>
                              <p:par>
                                <p:cTn id="16" presetID="16" presetClass="entr" presetSubtype="42" fill="hold" nodeType="with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barn(outHorizontal)">
                                      <p:cBhvr>
                                        <p:cTn id="18" dur="5000"/>
                                        <p:tgtEl>
                                          <p:spTgt spid="14"/>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13"/>
                                        </p:tgtEl>
                                        <p:attrNameLst>
                                          <p:attrName>style.visibility</p:attrName>
                                        </p:attrNameLst>
                                      </p:cBhvr>
                                      <p:to>
                                        <p:strVal val="visible"/>
                                      </p:to>
                                    </p:set>
                                    <p:animEffect transition="in" filter="fade">
                                      <p:cBhvr>
                                        <p:cTn id="22" dur="1000"/>
                                        <p:tgtEl>
                                          <p:spTgt spid="13"/>
                                        </p:tgtEl>
                                      </p:cBhvr>
                                    </p:animEffect>
                                    <p:anim calcmode="lin" valueType="num">
                                      <p:cBhvr>
                                        <p:cTn id="23" dur="1000" fill="hold"/>
                                        <p:tgtEl>
                                          <p:spTgt spid="13"/>
                                        </p:tgtEl>
                                        <p:attrNameLst>
                                          <p:attrName>ppt_x</p:attrName>
                                        </p:attrNameLst>
                                      </p:cBhvr>
                                      <p:tavLst>
                                        <p:tav tm="0">
                                          <p:val>
                                            <p:strVal val="#ppt_x-.1"/>
                                          </p:val>
                                        </p:tav>
                                        <p:tav tm="100000">
                                          <p:val>
                                            <p:strVal val="#ppt_x"/>
                                          </p:val>
                                        </p:tav>
                                      </p:tavLst>
                                    </p:anim>
                                    <p:anim calcmode="lin" valueType="num">
                                      <p:cBhvr>
                                        <p:cTn id="24"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2.jpg"/>
          <p:cNvPicPr>
            <a:picLocks noChangeAspect="1"/>
          </p:cNvPicPr>
          <p:nvPr/>
        </p:nvPicPr>
        <p:blipFill>
          <a:blip r:embed="rId2" cstate="print"/>
          <a:stretch>
            <a:fillRect/>
          </a:stretch>
        </p:blipFill>
        <p:spPr bwMode="auto">
          <a:xfrm>
            <a:off x="2214546" y="0"/>
            <a:ext cx="4714907"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Triángulo isósceles"/>
          <p:cNvSpPr/>
          <p:nvPr/>
        </p:nvSpPr>
        <p:spPr>
          <a:xfrm>
            <a:off x="0" y="4953000"/>
            <a:ext cx="2214546" cy="762000"/>
          </a:xfrm>
          <a:prstGeom prs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Triángulo isósceles"/>
          <p:cNvSpPr/>
          <p:nvPr/>
        </p:nvSpPr>
        <p:spPr>
          <a:xfrm>
            <a:off x="0" y="4405313"/>
            <a:ext cx="2214546" cy="762000"/>
          </a:xfrm>
          <a:prstGeom prs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Triángulo isósceles"/>
          <p:cNvSpPr/>
          <p:nvPr/>
        </p:nvSpPr>
        <p:spPr>
          <a:xfrm>
            <a:off x="0" y="3810000"/>
            <a:ext cx="2214546" cy="762000"/>
          </a:xfrm>
          <a:prstGeom prs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Triángulo isósceles"/>
          <p:cNvSpPr/>
          <p:nvPr/>
        </p:nvSpPr>
        <p:spPr>
          <a:xfrm>
            <a:off x="0" y="3333750"/>
            <a:ext cx="2214546" cy="762000"/>
          </a:xfrm>
          <a:prstGeom prs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Triángulo isósceles"/>
          <p:cNvSpPr/>
          <p:nvPr/>
        </p:nvSpPr>
        <p:spPr>
          <a:xfrm>
            <a:off x="0" y="2738438"/>
            <a:ext cx="2214546" cy="838200"/>
          </a:xfrm>
          <a:prstGeom prs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Triángulo isósceles"/>
          <p:cNvSpPr/>
          <p:nvPr/>
        </p:nvSpPr>
        <p:spPr>
          <a:xfrm>
            <a:off x="0" y="2143125"/>
            <a:ext cx="2214546" cy="893763"/>
          </a:xfrm>
          <a:prstGeom prs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Triángulo isósceles"/>
          <p:cNvSpPr/>
          <p:nvPr/>
        </p:nvSpPr>
        <p:spPr>
          <a:xfrm>
            <a:off x="0" y="1727200"/>
            <a:ext cx="2214546" cy="762000"/>
          </a:xfrm>
          <a:prstGeom prs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Triángulo isósceles"/>
          <p:cNvSpPr/>
          <p:nvPr/>
        </p:nvSpPr>
        <p:spPr>
          <a:xfrm>
            <a:off x="0" y="1190625"/>
            <a:ext cx="2214546" cy="762000"/>
          </a:xfrm>
          <a:prstGeom prs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Triángulo isósceles"/>
          <p:cNvSpPr/>
          <p:nvPr/>
        </p:nvSpPr>
        <p:spPr>
          <a:xfrm>
            <a:off x="0" y="595313"/>
            <a:ext cx="2214546" cy="762000"/>
          </a:xfrm>
          <a:prstGeom prs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Triángulo isósceles"/>
          <p:cNvSpPr/>
          <p:nvPr/>
        </p:nvSpPr>
        <p:spPr>
          <a:xfrm>
            <a:off x="0" y="0"/>
            <a:ext cx="2214546" cy="762000"/>
          </a:xfrm>
          <a:prstGeom prs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Triángulo isósceles"/>
          <p:cNvSpPr/>
          <p:nvPr/>
        </p:nvSpPr>
        <p:spPr>
          <a:xfrm>
            <a:off x="6929454" y="4953000"/>
            <a:ext cx="2214546" cy="762000"/>
          </a:xfrm>
          <a:prstGeom prs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Triángulo isósceles"/>
          <p:cNvSpPr/>
          <p:nvPr/>
        </p:nvSpPr>
        <p:spPr>
          <a:xfrm>
            <a:off x="6929454" y="4405313"/>
            <a:ext cx="2214546" cy="762000"/>
          </a:xfrm>
          <a:prstGeom prs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Triángulo isósceles"/>
          <p:cNvSpPr/>
          <p:nvPr/>
        </p:nvSpPr>
        <p:spPr>
          <a:xfrm>
            <a:off x="6929454" y="3810000"/>
            <a:ext cx="2214546" cy="847725"/>
          </a:xfrm>
          <a:prstGeom prs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Triángulo isósceles"/>
          <p:cNvSpPr/>
          <p:nvPr/>
        </p:nvSpPr>
        <p:spPr>
          <a:xfrm>
            <a:off x="6929454" y="3333750"/>
            <a:ext cx="2214546" cy="844550"/>
          </a:xfrm>
          <a:prstGeom prs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0" name="19 Triángulo isósceles"/>
          <p:cNvSpPr/>
          <p:nvPr/>
        </p:nvSpPr>
        <p:spPr>
          <a:xfrm>
            <a:off x="6929454" y="2738438"/>
            <a:ext cx="2214546" cy="900112"/>
          </a:xfrm>
          <a:prstGeom prs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1" name="20 Triángulo isósceles"/>
          <p:cNvSpPr/>
          <p:nvPr/>
        </p:nvSpPr>
        <p:spPr>
          <a:xfrm>
            <a:off x="6929454" y="2143125"/>
            <a:ext cx="2214546" cy="893763"/>
          </a:xfrm>
          <a:prstGeom prs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2" name="21 Triángulo isósceles"/>
          <p:cNvSpPr/>
          <p:nvPr/>
        </p:nvSpPr>
        <p:spPr>
          <a:xfrm>
            <a:off x="6929454" y="1727200"/>
            <a:ext cx="2214546" cy="762000"/>
          </a:xfrm>
          <a:prstGeom prs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3" name="22 Triángulo isósceles"/>
          <p:cNvSpPr/>
          <p:nvPr/>
        </p:nvSpPr>
        <p:spPr>
          <a:xfrm>
            <a:off x="6929454" y="1190625"/>
            <a:ext cx="2214546" cy="762000"/>
          </a:xfrm>
          <a:prstGeom prs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4" name="23 Triángulo isósceles"/>
          <p:cNvSpPr/>
          <p:nvPr/>
        </p:nvSpPr>
        <p:spPr>
          <a:xfrm>
            <a:off x="6929454" y="595313"/>
            <a:ext cx="2214546" cy="762000"/>
          </a:xfrm>
          <a:prstGeom prs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5" name="24 Triángulo isósceles"/>
          <p:cNvSpPr/>
          <p:nvPr/>
        </p:nvSpPr>
        <p:spPr>
          <a:xfrm>
            <a:off x="6929454" y="0"/>
            <a:ext cx="2214546" cy="762000"/>
          </a:xfrm>
          <a:prstGeom prs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6" name="25 CuadroTexto"/>
          <p:cNvSpPr txBox="1"/>
          <p:nvPr/>
        </p:nvSpPr>
        <p:spPr>
          <a:xfrm>
            <a:off x="500034" y="4643450"/>
            <a:ext cx="828680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Sin embargo, a los nueve años, conoció al que sería su mejor amigo, Vicente López, que tanta influencia tendría después en su carrera de cantante. Con Vicente y otros chicos del barrio formaron una pandilla, que duraría varios años.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8000">
        <p14:glitter dir="u" pattern="hexagon"/>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4000" fill="hold"/>
                                        <p:tgtEl>
                                          <p:spTgt spid="6"/>
                                        </p:tgtEl>
                                        <p:attrNameLst>
                                          <p:attrName>ppt_x</p:attrName>
                                        </p:attrNameLst>
                                      </p:cBhvr>
                                      <p:tavLst>
                                        <p:tav tm="0">
                                          <p:val>
                                            <p:strVal val="#ppt_x"/>
                                          </p:val>
                                        </p:tav>
                                        <p:tav tm="100000">
                                          <p:val>
                                            <p:strVal val="#ppt_x"/>
                                          </p:val>
                                        </p:tav>
                                      </p:tavLst>
                                    </p:anim>
                                    <p:anim calcmode="lin" valueType="num">
                                      <p:cBhvr additive="base">
                                        <p:cTn id="8" dur="40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4000" fill="hold"/>
                                        <p:tgtEl>
                                          <p:spTgt spid="7"/>
                                        </p:tgtEl>
                                        <p:attrNameLst>
                                          <p:attrName>ppt_x</p:attrName>
                                        </p:attrNameLst>
                                      </p:cBhvr>
                                      <p:tavLst>
                                        <p:tav tm="0">
                                          <p:val>
                                            <p:strVal val="#ppt_x"/>
                                          </p:val>
                                        </p:tav>
                                        <p:tav tm="100000">
                                          <p:val>
                                            <p:strVal val="#ppt_x"/>
                                          </p:val>
                                        </p:tav>
                                      </p:tavLst>
                                    </p:anim>
                                    <p:anim calcmode="lin" valueType="num">
                                      <p:cBhvr additive="base">
                                        <p:cTn id="12" dur="40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4000" fill="hold"/>
                                        <p:tgtEl>
                                          <p:spTgt spid="8"/>
                                        </p:tgtEl>
                                        <p:attrNameLst>
                                          <p:attrName>ppt_x</p:attrName>
                                        </p:attrNameLst>
                                      </p:cBhvr>
                                      <p:tavLst>
                                        <p:tav tm="0">
                                          <p:val>
                                            <p:strVal val="#ppt_x"/>
                                          </p:val>
                                        </p:tav>
                                        <p:tav tm="100000">
                                          <p:val>
                                            <p:strVal val="#ppt_x"/>
                                          </p:val>
                                        </p:tav>
                                      </p:tavLst>
                                    </p:anim>
                                    <p:anim calcmode="lin" valueType="num">
                                      <p:cBhvr additive="base">
                                        <p:cTn id="16" dur="40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4000" fill="hold"/>
                                        <p:tgtEl>
                                          <p:spTgt spid="9"/>
                                        </p:tgtEl>
                                        <p:attrNameLst>
                                          <p:attrName>ppt_x</p:attrName>
                                        </p:attrNameLst>
                                      </p:cBhvr>
                                      <p:tavLst>
                                        <p:tav tm="0">
                                          <p:val>
                                            <p:strVal val="#ppt_x"/>
                                          </p:val>
                                        </p:tav>
                                        <p:tav tm="100000">
                                          <p:val>
                                            <p:strVal val="#ppt_x"/>
                                          </p:val>
                                        </p:tav>
                                      </p:tavLst>
                                    </p:anim>
                                    <p:anim calcmode="lin" valueType="num">
                                      <p:cBhvr additive="base">
                                        <p:cTn id="20" dur="4000" fill="hold"/>
                                        <p:tgtEl>
                                          <p:spTgt spid="9"/>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4000" fill="hold"/>
                                        <p:tgtEl>
                                          <p:spTgt spid="10"/>
                                        </p:tgtEl>
                                        <p:attrNameLst>
                                          <p:attrName>ppt_x</p:attrName>
                                        </p:attrNameLst>
                                      </p:cBhvr>
                                      <p:tavLst>
                                        <p:tav tm="0">
                                          <p:val>
                                            <p:strVal val="#ppt_x"/>
                                          </p:val>
                                        </p:tav>
                                        <p:tav tm="100000">
                                          <p:val>
                                            <p:strVal val="#ppt_x"/>
                                          </p:val>
                                        </p:tav>
                                      </p:tavLst>
                                    </p:anim>
                                    <p:anim calcmode="lin" valueType="num">
                                      <p:cBhvr additive="base">
                                        <p:cTn id="24" dur="4000" fill="hold"/>
                                        <p:tgtEl>
                                          <p:spTgt spid="10"/>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4000" fill="hold"/>
                                        <p:tgtEl>
                                          <p:spTgt spid="11"/>
                                        </p:tgtEl>
                                        <p:attrNameLst>
                                          <p:attrName>ppt_x</p:attrName>
                                        </p:attrNameLst>
                                      </p:cBhvr>
                                      <p:tavLst>
                                        <p:tav tm="0">
                                          <p:val>
                                            <p:strVal val="#ppt_x"/>
                                          </p:val>
                                        </p:tav>
                                        <p:tav tm="100000">
                                          <p:val>
                                            <p:strVal val="#ppt_x"/>
                                          </p:val>
                                        </p:tav>
                                      </p:tavLst>
                                    </p:anim>
                                    <p:anim calcmode="lin" valueType="num">
                                      <p:cBhvr additive="base">
                                        <p:cTn id="28" dur="4000" fill="hold"/>
                                        <p:tgtEl>
                                          <p:spTgt spid="11"/>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4000" fill="hold"/>
                                        <p:tgtEl>
                                          <p:spTgt spid="12"/>
                                        </p:tgtEl>
                                        <p:attrNameLst>
                                          <p:attrName>ppt_x</p:attrName>
                                        </p:attrNameLst>
                                      </p:cBhvr>
                                      <p:tavLst>
                                        <p:tav tm="0">
                                          <p:val>
                                            <p:strVal val="#ppt_x"/>
                                          </p:val>
                                        </p:tav>
                                        <p:tav tm="100000">
                                          <p:val>
                                            <p:strVal val="#ppt_x"/>
                                          </p:val>
                                        </p:tav>
                                      </p:tavLst>
                                    </p:anim>
                                    <p:anim calcmode="lin" valueType="num">
                                      <p:cBhvr additive="base">
                                        <p:cTn id="32" dur="4000" fill="hold"/>
                                        <p:tgtEl>
                                          <p:spTgt spid="12"/>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4000" fill="hold"/>
                                        <p:tgtEl>
                                          <p:spTgt spid="13"/>
                                        </p:tgtEl>
                                        <p:attrNameLst>
                                          <p:attrName>ppt_x</p:attrName>
                                        </p:attrNameLst>
                                      </p:cBhvr>
                                      <p:tavLst>
                                        <p:tav tm="0">
                                          <p:val>
                                            <p:strVal val="#ppt_x"/>
                                          </p:val>
                                        </p:tav>
                                        <p:tav tm="100000">
                                          <p:val>
                                            <p:strVal val="#ppt_x"/>
                                          </p:val>
                                        </p:tav>
                                      </p:tavLst>
                                    </p:anim>
                                    <p:anim calcmode="lin" valueType="num">
                                      <p:cBhvr additive="base">
                                        <p:cTn id="36" dur="4000" fill="hold"/>
                                        <p:tgtEl>
                                          <p:spTgt spid="13"/>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4000" fill="hold"/>
                                        <p:tgtEl>
                                          <p:spTgt spid="14"/>
                                        </p:tgtEl>
                                        <p:attrNameLst>
                                          <p:attrName>ppt_x</p:attrName>
                                        </p:attrNameLst>
                                      </p:cBhvr>
                                      <p:tavLst>
                                        <p:tav tm="0">
                                          <p:val>
                                            <p:strVal val="#ppt_x"/>
                                          </p:val>
                                        </p:tav>
                                        <p:tav tm="100000">
                                          <p:val>
                                            <p:strVal val="#ppt_x"/>
                                          </p:val>
                                        </p:tav>
                                      </p:tavLst>
                                    </p:anim>
                                    <p:anim calcmode="lin" valueType="num">
                                      <p:cBhvr additive="base">
                                        <p:cTn id="40" dur="4000" fill="hold"/>
                                        <p:tgtEl>
                                          <p:spTgt spid="14"/>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4000" fill="hold"/>
                                        <p:tgtEl>
                                          <p:spTgt spid="15"/>
                                        </p:tgtEl>
                                        <p:attrNameLst>
                                          <p:attrName>ppt_x</p:attrName>
                                        </p:attrNameLst>
                                      </p:cBhvr>
                                      <p:tavLst>
                                        <p:tav tm="0">
                                          <p:val>
                                            <p:strVal val="#ppt_x"/>
                                          </p:val>
                                        </p:tav>
                                        <p:tav tm="100000">
                                          <p:val>
                                            <p:strVal val="#ppt_x"/>
                                          </p:val>
                                        </p:tav>
                                      </p:tavLst>
                                    </p:anim>
                                    <p:anim calcmode="lin" valueType="num">
                                      <p:cBhvr additive="base">
                                        <p:cTn id="44" dur="4000" fill="hold"/>
                                        <p:tgtEl>
                                          <p:spTgt spid="15"/>
                                        </p:tgtEl>
                                        <p:attrNameLst>
                                          <p:attrName>ppt_y</p:attrName>
                                        </p:attrNameLst>
                                      </p:cBhvr>
                                      <p:tavLst>
                                        <p:tav tm="0">
                                          <p:val>
                                            <p:strVal val="1+#ppt_h/2"/>
                                          </p:val>
                                        </p:tav>
                                        <p:tav tm="100000">
                                          <p:val>
                                            <p:strVal val="#ppt_y"/>
                                          </p:val>
                                        </p:tav>
                                      </p:tavLst>
                                    </p:anim>
                                  </p:childTnLst>
                                </p:cTn>
                              </p:par>
                              <p:par>
                                <p:cTn id="45" presetID="13" presetClass="entr" presetSubtype="16" fill="hold" nodeType="withEffect">
                                  <p:stCondLst>
                                    <p:cond delay="0"/>
                                  </p:stCondLst>
                                  <p:childTnLst>
                                    <p:set>
                                      <p:cBhvr>
                                        <p:cTn id="46" dur="1" fill="hold">
                                          <p:stCondLst>
                                            <p:cond delay="0"/>
                                          </p:stCondLst>
                                        </p:cTn>
                                        <p:tgtEl>
                                          <p:spTgt spid="6"/>
                                        </p:tgtEl>
                                        <p:attrNameLst>
                                          <p:attrName>style.visibility</p:attrName>
                                        </p:attrNameLst>
                                      </p:cBhvr>
                                      <p:to>
                                        <p:strVal val="visible"/>
                                      </p:to>
                                    </p:set>
                                    <p:animEffect transition="in" filter="plus(in)">
                                      <p:cBhvr>
                                        <p:cTn id="47" dur="4000"/>
                                        <p:tgtEl>
                                          <p:spTgt spid="6"/>
                                        </p:tgtEl>
                                      </p:cBhvr>
                                    </p:animEffect>
                                  </p:childTnLst>
                                </p:cTn>
                              </p:par>
                              <p:par>
                                <p:cTn id="48" presetID="13" presetClass="entr" presetSubtype="16" fill="hold" nodeType="withEffect">
                                  <p:stCondLst>
                                    <p:cond delay="0"/>
                                  </p:stCondLst>
                                  <p:childTnLst>
                                    <p:set>
                                      <p:cBhvr>
                                        <p:cTn id="49" dur="1" fill="hold">
                                          <p:stCondLst>
                                            <p:cond delay="0"/>
                                          </p:stCondLst>
                                        </p:cTn>
                                        <p:tgtEl>
                                          <p:spTgt spid="7"/>
                                        </p:tgtEl>
                                        <p:attrNameLst>
                                          <p:attrName>style.visibility</p:attrName>
                                        </p:attrNameLst>
                                      </p:cBhvr>
                                      <p:to>
                                        <p:strVal val="visible"/>
                                      </p:to>
                                    </p:set>
                                    <p:animEffect transition="in" filter="plus(in)">
                                      <p:cBhvr>
                                        <p:cTn id="50" dur="4000"/>
                                        <p:tgtEl>
                                          <p:spTgt spid="7"/>
                                        </p:tgtEl>
                                      </p:cBhvr>
                                    </p:animEffect>
                                  </p:childTnLst>
                                </p:cTn>
                              </p:par>
                              <p:par>
                                <p:cTn id="51" presetID="13" presetClass="entr" presetSubtype="16" fill="hold" nodeType="withEffect">
                                  <p:stCondLst>
                                    <p:cond delay="0"/>
                                  </p:stCondLst>
                                  <p:childTnLst>
                                    <p:set>
                                      <p:cBhvr>
                                        <p:cTn id="52" dur="1" fill="hold">
                                          <p:stCondLst>
                                            <p:cond delay="0"/>
                                          </p:stCondLst>
                                        </p:cTn>
                                        <p:tgtEl>
                                          <p:spTgt spid="8"/>
                                        </p:tgtEl>
                                        <p:attrNameLst>
                                          <p:attrName>style.visibility</p:attrName>
                                        </p:attrNameLst>
                                      </p:cBhvr>
                                      <p:to>
                                        <p:strVal val="visible"/>
                                      </p:to>
                                    </p:set>
                                    <p:animEffect transition="in" filter="plus(in)">
                                      <p:cBhvr>
                                        <p:cTn id="53" dur="4000"/>
                                        <p:tgtEl>
                                          <p:spTgt spid="8"/>
                                        </p:tgtEl>
                                      </p:cBhvr>
                                    </p:animEffect>
                                  </p:childTnLst>
                                </p:cTn>
                              </p:par>
                              <p:par>
                                <p:cTn id="54" presetID="13" presetClass="entr" presetSubtype="16" fill="hold" nodeType="withEffect">
                                  <p:stCondLst>
                                    <p:cond delay="0"/>
                                  </p:stCondLst>
                                  <p:childTnLst>
                                    <p:set>
                                      <p:cBhvr>
                                        <p:cTn id="55" dur="1" fill="hold">
                                          <p:stCondLst>
                                            <p:cond delay="0"/>
                                          </p:stCondLst>
                                        </p:cTn>
                                        <p:tgtEl>
                                          <p:spTgt spid="9"/>
                                        </p:tgtEl>
                                        <p:attrNameLst>
                                          <p:attrName>style.visibility</p:attrName>
                                        </p:attrNameLst>
                                      </p:cBhvr>
                                      <p:to>
                                        <p:strVal val="visible"/>
                                      </p:to>
                                    </p:set>
                                    <p:animEffect transition="in" filter="plus(in)">
                                      <p:cBhvr>
                                        <p:cTn id="56" dur="4000"/>
                                        <p:tgtEl>
                                          <p:spTgt spid="9"/>
                                        </p:tgtEl>
                                      </p:cBhvr>
                                    </p:animEffect>
                                  </p:childTnLst>
                                </p:cTn>
                              </p:par>
                              <p:par>
                                <p:cTn id="57" presetID="13" presetClass="entr" presetSubtype="16" fill="hold" nodeType="withEffect">
                                  <p:stCondLst>
                                    <p:cond delay="0"/>
                                  </p:stCondLst>
                                  <p:childTnLst>
                                    <p:set>
                                      <p:cBhvr>
                                        <p:cTn id="58" dur="1" fill="hold">
                                          <p:stCondLst>
                                            <p:cond delay="0"/>
                                          </p:stCondLst>
                                        </p:cTn>
                                        <p:tgtEl>
                                          <p:spTgt spid="10"/>
                                        </p:tgtEl>
                                        <p:attrNameLst>
                                          <p:attrName>style.visibility</p:attrName>
                                        </p:attrNameLst>
                                      </p:cBhvr>
                                      <p:to>
                                        <p:strVal val="visible"/>
                                      </p:to>
                                    </p:set>
                                    <p:animEffect transition="in" filter="plus(in)">
                                      <p:cBhvr>
                                        <p:cTn id="59" dur="4000"/>
                                        <p:tgtEl>
                                          <p:spTgt spid="10"/>
                                        </p:tgtEl>
                                      </p:cBhvr>
                                    </p:animEffect>
                                  </p:childTnLst>
                                </p:cTn>
                              </p:par>
                              <p:par>
                                <p:cTn id="60" presetID="13" presetClass="entr" presetSubtype="16" fill="hold" nodeType="withEffect">
                                  <p:stCondLst>
                                    <p:cond delay="0"/>
                                  </p:stCondLst>
                                  <p:childTnLst>
                                    <p:set>
                                      <p:cBhvr>
                                        <p:cTn id="61" dur="1" fill="hold">
                                          <p:stCondLst>
                                            <p:cond delay="0"/>
                                          </p:stCondLst>
                                        </p:cTn>
                                        <p:tgtEl>
                                          <p:spTgt spid="11"/>
                                        </p:tgtEl>
                                        <p:attrNameLst>
                                          <p:attrName>style.visibility</p:attrName>
                                        </p:attrNameLst>
                                      </p:cBhvr>
                                      <p:to>
                                        <p:strVal val="visible"/>
                                      </p:to>
                                    </p:set>
                                    <p:animEffect transition="in" filter="plus(in)">
                                      <p:cBhvr>
                                        <p:cTn id="62" dur="4000"/>
                                        <p:tgtEl>
                                          <p:spTgt spid="11"/>
                                        </p:tgtEl>
                                      </p:cBhvr>
                                    </p:animEffect>
                                  </p:childTnLst>
                                </p:cTn>
                              </p:par>
                              <p:par>
                                <p:cTn id="63" presetID="13" presetClass="entr" presetSubtype="16" fill="hold" nodeType="withEffect">
                                  <p:stCondLst>
                                    <p:cond delay="0"/>
                                  </p:stCondLst>
                                  <p:childTnLst>
                                    <p:set>
                                      <p:cBhvr>
                                        <p:cTn id="64" dur="1" fill="hold">
                                          <p:stCondLst>
                                            <p:cond delay="0"/>
                                          </p:stCondLst>
                                        </p:cTn>
                                        <p:tgtEl>
                                          <p:spTgt spid="12"/>
                                        </p:tgtEl>
                                        <p:attrNameLst>
                                          <p:attrName>style.visibility</p:attrName>
                                        </p:attrNameLst>
                                      </p:cBhvr>
                                      <p:to>
                                        <p:strVal val="visible"/>
                                      </p:to>
                                    </p:set>
                                    <p:animEffect transition="in" filter="plus(in)">
                                      <p:cBhvr>
                                        <p:cTn id="65" dur="4000"/>
                                        <p:tgtEl>
                                          <p:spTgt spid="12"/>
                                        </p:tgtEl>
                                      </p:cBhvr>
                                    </p:animEffect>
                                  </p:childTnLst>
                                </p:cTn>
                              </p:par>
                              <p:par>
                                <p:cTn id="66" presetID="13" presetClass="entr" presetSubtype="16" fill="hold" nodeType="withEffect">
                                  <p:stCondLst>
                                    <p:cond delay="0"/>
                                  </p:stCondLst>
                                  <p:childTnLst>
                                    <p:set>
                                      <p:cBhvr>
                                        <p:cTn id="67" dur="1" fill="hold">
                                          <p:stCondLst>
                                            <p:cond delay="0"/>
                                          </p:stCondLst>
                                        </p:cTn>
                                        <p:tgtEl>
                                          <p:spTgt spid="13"/>
                                        </p:tgtEl>
                                        <p:attrNameLst>
                                          <p:attrName>style.visibility</p:attrName>
                                        </p:attrNameLst>
                                      </p:cBhvr>
                                      <p:to>
                                        <p:strVal val="visible"/>
                                      </p:to>
                                    </p:set>
                                    <p:animEffect transition="in" filter="plus(in)">
                                      <p:cBhvr>
                                        <p:cTn id="68" dur="4000"/>
                                        <p:tgtEl>
                                          <p:spTgt spid="13"/>
                                        </p:tgtEl>
                                      </p:cBhvr>
                                    </p:animEffect>
                                  </p:childTnLst>
                                </p:cTn>
                              </p:par>
                              <p:par>
                                <p:cTn id="69" presetID="13" presetClass="entr" presetSubtype="16" fill="hold" nodeType="withEffect">
                                  <p:stCondLst>
                                    <p:cond delay="0"/>
                                  </p:stCondLst>
                                  <p:childTnLst>
                                    <p:set>
                                      <p:cBhvr>
                                        <p:cTn id="70" dur="1" fill="hold">
                                          <p:stCondLst>
                                            <p:cond delay="0"/>
                                          </p:stCondLst>
                                        </p:cTn>
                                        <p:tgtEl>
                                          <p:spTgt spid="14"/>
                                        </p:tgtEl>
                                        <p:attrNameLst>
                                          <p:attrName>style.visibility</p:attrName>
                                        </p:attrNameLst>
                                      </p:cBhvr>
                                      <p:to>
                                        <p:strVal val="visible"/>
                                      </p:to>
                                    </p:set>
                                    <p:animEffect transition="in" filter="plus(in)">
                                      <p:cBhvr>
                                        <p:cTn id="71" dur="4000"/>
                                        <p:tgtEl>
                                          <p:spTgt spid="14"/>
                                        </p:tgtEl>
                                      </p:cBhvr>
                                    </p:animEffect>
                                  </p:childTnLst>
                                </p:cTn>
                              </p:par>
                              <p:par>
                                <p:cTn id="72" presetID="13" presetClass="entr" presetSubtype="16" fill="hold" nodeType="withEffect">
                                  <p:stCondLst>
                                    <p:cond delay="0"/>
                                  </p:stCondLst>
                                  <p:childTnLst>
                                    <p:set>
                                      <p:cBhvr>
                                        <p:cTn id="73" dur="1" fill="hold">
                                          <p:stCondLst>
                                            <p:cond delay="0"/>
                                          </p:stCondLst>
                                        </p:cTn>
                                        <p:tgtEl>
                                          <p:spTgt spid="15"/>
                                        </p:tgtEl>
                                        <p:attrNameLst>
                                          <p:attrName>style.visibility</p:attrName>
                                        </p:attrNameLst>
                                      </p:cBhvr>
                                      <p:to>
                                        <p:strVal val="visible"/>
                                      </p:to>
                                    </p:set>
                                    <p:animEffect transition="in" filter="plus(in)">
                                      <p:cBhvr>
                                        <p:cTn id="74" dur="4000"/>
                                        <p:tgtEl>
                                          <p:spTgt spid="15"/>
                                        </p:tgtEl>
                                      </p:cBhvr>
                                    </p:animEffect>
                                  </p:childTnLst>
                                </p:cTn>
                              </p:par>
                              <p:par>
                                <p:cTn id="75" presetID="2" presetClass="entr" presetSubtype="4" fill="hold" nodeType="withEffect">
                                  <p:stCondLst>
                                    <p:cond delay="0"/>
                                  </p:stCondLst>
                                  <p:childTnLst>
                                    <p:set>
                                      <p:cBhvr>
                                        <p:cTn id="76" dur="1" fill="hold">
                                          <p:stCondLst>
                                            <p:cond delay="0"/>
                                          </p:stCondLst>
                                        </p:cTn>
                                        <p:tgtEl>
                                          <p:spTgt spid="16"/>
                                        </p:tgtEl>
                                        <p:attrNameLst>
                                          <p:attrName>style.visibility</p:attrName>
                                        </p:attrNameLst>
                                      </p:cBhvr>
                                      <p:to>
                                        <p:strVal val="visible"/>
                                      </p:to>
                                    </p:set>
                                    <p:anim calcmode="lin" valueType="num">
                                      <p:cBhvr additive="base">
                                        <p:cTn id="77" dur="4000" fill="hold"/>
                                        <p:tgtEl>
                                          <p:spTgt spid="16"/>
                                        </p:tgtEl>
                                        <p:attrNameLst>
                                          <p:attrName>ppt_x</p:attrName>
                                        </p:attrNameLst>
                                      </p:cBhvr>
                                      <p:tavLst>
                                        <p:tav tm="0">
                                          <p:val>
                                            <p:strVal val="#ppt_x"/>
                                          </p:val>
                                        </p:tav>
                                        <p:tav tm="100000">
                                          <p:val>
                                            <p:strVal val="#ppt_x"/>
                                          </p:val>
                                        </p:tav>
                                      </p:tavLst>
                                    </p:anim>
                                    <p:anim calcmode="lin" valueType="num">
                                      <p:cBhvr additive="base">
                                        <p:cTn id="78" dur="4000" fill="hold"/>
                                        <p:tgtEl>
                                          <p:spTgt spid="16"/>
                                        </p:tgtEl>
                                        <p:attrNameLst>
                                          <p:attrName>ppt_y</p:attrName>
                                        </p:attrNameLst>
                                      </p:cBhvr>
                                      <p:tavLst>
                                        <p:tav tm="0">
                                          <p:val>
                                            <p:strVal val="1+#ppt_h/2"/>
                                          </p:val>
                                        </p:tav>
                                        <p:tav tm="100000">
                                          <p:val>
                                            <p:strVal val="#ppt_y"/>
                                          </p:val>
                                        </p:tav>
                                      </p:tavLst>
                                    </p:anim>
                                  </p:childTnLst>
                                </p:cTn>
                              </p:par>
                              <p:par>
                                <p:cTn id="79" presetID="2" presetClass="entr" presetSubtype="4" fill="hold" nodeType="withEffect">
                                  <p:stCondLst>
                                    <p:cond delay="0"/>
                                  </p:stCondLst>
                                  <p:childTnLst>
                                    <p:set>
                                      <p:cBhvr>
                                        <p:cTn id="80" dur="1" fill="hold">
                                          <p:stCondLst>
                                            <p:cond delay="0"/>
                                          </p:stCondLst>
                                        </p:cTn>
                                        <p:tgtEl>
                                          <p:spTgt spid="17"/>
                                        </p:tgtEl>
                                        <p:attrNameLst>
                                          <p:attrName>style.visibility</p:attrName>
                                        </p:attrNameLst>
                                      </p:cBhvr>
                                      <p:to>
                                        <p:strVal val="visible"/>
                                      </p:to>
                                    </p:set>
                                    <p:anim calcmode="lin" valueType="num">
                                      <p:cBhvr additive="base">
                                        <p:cTn id="81" dur="4000" fill="hold"/>
                                        <p:tgtEl>
                                          <p:spTgt spid="17"/>
                                        </p:tgtEl>
                                        <p:attrNameLst>
                                          <p:attrName>ppt_x</p:attrName>
                                        </p:attrNameLst>
                                      </p:cBhvr>
                                      <p:tavLst>
                                        <p:tav tm="0">
                                          <p:val>
                                            <p:strVal val="#ppt_x"/>
                                          </p:val>
                                        </p:tav>
                                        <p:tav tm="100000">
                                          <p:val>
                                            <p:strVal val="#ppt_x"/>
                                          </p:val>
                                        </p:tav>
                                      </p:tavLst>
                                    </p:anim>
                                    <p:anim calcmode="lin" valueType="num">
                                      <p:cBhvr additive="base">
                                        <p:cTn id="82" dur="4000" fill="hold"/>
                                        <p:tgtEl>
                                          <p:spTgt spid="17"/>
                                        </p:tgtEl>
                                        <p:attrNameLst>
                                          <p:attrName>ppt_y</p:attrName>
                                        </p:attrNameLst>
                                      </p:cBhvr>
                                      <p:tavLst>
                                        <p:tav tm="0">
                                          <p:val>
                                            <p:strVal val="1+#ppt_h/2"/>
                                          </p:val>
                                        </p:tav>
                                        <p:tav tm="100000">
                                          <p:val>
                                            <p:strVal val="#ppt_y"/>
                                          </p:val>
                                        </p:tav>
                                      </p:tavLst>
                                    </p:anim>
                                  </p:childTnLst>
                                </p:cTn>
                              </p:par>
                              <p:par>
                                <p:cTn id="83" presetID="2" presetClass="entr" presetSubtype="4" fill="hold" nodeType="with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additive="base">
                                        <p:cTn id="85" dur="4000" fill="hold"/>
                                        <p:tgtEl>
                                          <p:spTgt spid="18"/>
                                        </p:tgtEl>
                                        <p:attrNameLst>
                                          <p:attrName>ppt_x</p:attrName>
                                        </p:attrNameLst>
                                      </p:cBhvr>
                                      <p:tavLst>
                                        <p:tav tm="0">
                                          <p:val>
                                            <p:strVal val="#ppt_x"/>
                                          </p:val>
                                        </p:tav>
                                        <p:tav tm="100000">
                                          <p:val>
                                            <p:strVal val="#ppt_x"/>
                                          </p:val>
                                        </p:tav>
                                      </p:tavLst>
                                    </p:anim>
                                    <p:anim calcmode="lin" valueType="num">
                                      <p:cBhvr additive="base">
                                        <p:cTn id="86" dur="4000" fill="hold"/>
                                        <p:tgtEl>
                                          <p:spTgt spid="18"/>
                                        </p:tgtEl>
                                        <p:attrNameLst>
                                          <p:attrName>ppt_y</p:attrName>
                                        </p:attrNameLst>
                                      </p:cBhvr>
                                      <p:tavLst>
                                        <p:tav tm="0">
                                          <p:val>
                                            <p:strVal val="1+#ppt_h/2"/>
                                          </p:val>
                                        </p:tav>
                                        <p:tav tm="100000">
                                          <p:val>
                                            <p:strVal val="#ppt_y"/>
                                          </p:val>
                                        </p:tav>
                                      </p:tavLst>
                                    </p:anim>
                                  </p:childTnLst>
                                </p:cTn>
                              </p:par>
                              <p:par>
                                <p:cTn id="87" presetID="2" presetClass="entr" presetSubtype="4" fill="hold" nodeType="withEffect">
                                  <p:stCondLst>
                                    <p:cond delay="0"/>
                                  </p:stCondLst>
                                  <p:childTnLst>
                                    <p:set>
                                      <p:cBhvr>
                                        <p:cTn id="88" dur="1" fill="hold">
                                          <p:stCondLst>
                                            <p:cond delay="0"/>
                                          </p:stCondLst>
                                        </p:cTn>
                                        <p:tgtEl>
                                          <p:spTgt spid="19"/>
                                        </p:tgtEl>
                                        <p:attrNameLst>
                                          <p:attrName>style.visibility</p:attrName>
                                        </p:attrNameLst>
                                      </p:cBhvr>
                                      <p:to>
                                        <p:strVal val="visible"/>
                                      </p:to>
                                    </p:set>
                                    <p:anim calcmode="lin" valueType="num">
                                      <p:cBhvr additive="base">
                                        <p:cTn id="89" dur="4000" fill="hold"/>
                                        <p:tgtEl>
                                          <p:spTgt spid="19"/>
                                        </p:tgtEl>
                                        <p:attrNameLst>
                                          <p:attrName>ppt_x</p:attrName>
                                        </p:attrNameLst>
                                      </p:cBhvr>
                                      <p:tavLst>
                                        <p:tav tm="0">
                                          <p:val>
                                            <p:strVal val="#ppt_x"/>
                                          </p:val>
                                        </p:tav>
                                        <p:tav tm="100000">
                                          <p:val>
                                            <p:strVal val="#ppt_x"/>
                                          </p:val>
                                        </p:tav>
                                      </p:tavLst>
                                    </p:anim>
                                    <p:anim calcmode="lin" valueType="num">
                                      <p:cBhvr additive="base">
                                        <p:cTn id="90" dur="4000" fill="hold"/>
                                        <p:tgtEl>
                                          <p:spTgt spid="19"/>
                                        </p:tgtEl>
                                        <p:attrNameLst>
                                          <p:attrName>ppt_y</p:attrName>
                                        </p:attrNameLst>
                                      </p:cBhvr>
                                      <p:tavLst>
                                        <p:tav tm="0">
                                          <p:val>
                                            <p:strVal val="1+#ppt_h/2"/>
                                          </p:val>
                                        </p:tav>
                                        <p:tav tm="100000">
                                          <p:val>
                                            <p:strVal val="#ppt_y"/>
                                          </p:val>
                                        </p:tav>
                                      </p:tavLst>
                                    </p:anim>
                                  </p:childTnLst>
                                </p:cTn>
                              </p:par>
                              <p:par>
                                <p:cTn id="91" presetID="2" presetClass="entr" presetSubtype="4" fill="hold" nodeType="withEffect">
                                  <p:stCondLst>
                                    <p:cond delay="0"/>
                                  </p:stCondLst>
                                  <p:childTnLst>
                                    <p:set>
                                      <p:cBhvr>
                                        <p:cTn id="92" dur="1" fill="hold">
                                          <p:stCondLst>
                                            <p:cond delay="0"/>
                                          </p:stCondLst>
                                        </p:cTn>
                                        <p:tgtEl>
                                          <p:spTgt spid="20"/>
                                        </p:tgtEl>
                                        <p:attrNameLst>
                                          <p:attrName>style.visibility</p:attrName>
                                        </p:attrNameLst>
                                      </p:cBhvr>
                                      <p:to>
                                        <p:strVal val="visible"/>
                                      </p:to>
                                    </p:set>
                                    <p:anim calcmode="lin" valueType="num">
                                      <p:cBhvr additive="base">
                                        <p:cTn id="93" dur="4000" fill="hold"/>
                                        <p:tgtEl>
                                          <p:spTgt spid="20"/>
                                        </p:tgtEl>
                                        <p:attrNameLst>
                                          <p:attrName>ppt_x</p:attrName>
                                        </p:attrNameLst>
                                      </p:cBhvr>
                                      <p:tavLst>
                                        <p:tav tm="0">
                                          <p:val>
                                            <p:strVal val="#ppt_x"/>
                                          </p:val>
                                        </p:tav>
                                        <p:tav tm="100000">
                                          <p:val>
                                            <p:strVal val="#ppt_x"/>
                                          </p:val>
                                        </p:tav>
                                      </p:tavLst>
                                    </p:anim>
                                    <p:anim calcmode="lin" valueType="num">
                                      <p:cBhvr additive="base">
                                        <p:cTn id="94" dur="4000" fill="hold"/>
                                        <p:tgtEl>
                                          <p:spTgt spid="20"/>
                                        </p:tgtEl>
                                        <p:attrNameLst>
                                          <p:attrName>ppt_y</p:attrName>
                                        </p:attrNameLst>
                                      </p:cBhvr>
                                      <p:tavLst>
                                        <p:tav tm="0">
                                          <p:val>
                                            <p:strVal val="1+#ppt_h/2"/>
                                          </p:val>
                                        </p:tav>
                                        <p:tav tm="100000">
                                          <p:val>
                                            <p:strVal val="#ppt_y"/>
                                          </p:val>
                                        </p:tav>
                                      </p:tavLst>
                                    </p:anim>
                                  </p:childTnLst>
                                </p:cTn>
                              </p:par>
                              <p:par>
                                <p:cTn id="95" presetID="2" presetClass="entr" presetSubtype="4" fill="hold" nodeType="withEffect">
                                  <p:stCondLst>
                                    <p:cond delay="0"/>
                                  </p:stCondLst>
                                  <p:childTnLst>
                                    <p:set>
                                      <p:cBhvr>
                                        <p:cTn id="96" dur="1" fill="hold">
                                          <p:stCondLst>
                                            <p:cond delay="0"/>
                                          </p:stCondLst>
                                        </p:cTn>
                                        <p:tgtEl>
                                          <p:spTgt spid="21"/>
                                        </p:tgtEl>
                                        <p:attrNameLst>
                                          <p:attrName>style.visibility</p:attrName>
                                        </p:attrNameLst>
                                      </p:cBhvr>
                                      <p:to>
                                        <p:strVal val="visible"/>
                                      </p:to>
                                    </p:set>
                                    <p:anim calcmode="lin" valueType="num">
                                      <p:cBhvr additive="base">
                                        <p:cTn id="97" dur="4000" fill="hold"/>
                                        <p:tgtEl>
                                          <p:spTgt spid="21"/>
                                        </p:tgtEl>
                                        <p:attrNameLst>
                                          <p:attrName>ppt_x</p:attrName>
                                        </p:attrNameLst>
                                      </p:cBhvr>
                                      <p:tavLst>
                                        <p:tav tm="0">
                                          <p:val>
                                            <p:strVal val="#ppt_x"/>
                                          </p:val>
                                        </p:tav>
                                        <p:tav tm="100000">
                                          <p:val>
                                            <p:strVal val="#ppt_x"/>
                                          </p:val>
                                        </p:tav>
                                      </p:tavLst>
                                    </p:anim>
                                    <p:anim calcmode="lin" valueType="num">
                                      <p:cBhvr additive="base">
                                        <p:cTn id="98" dur="4000" fill="hold"/>
                                        <p:tgtEl>
                                          <p:spTgt spid="21"/>
                                        </p:tgtEl>
                                        <p:attrNameLst>
                                          <p:attrName>ppt_y</p:attrName>
                                        </p:attrNameLst>
                                      </p:cBhvr>
                                      <p:tavLst>
                                        <p:tav tm="0">
                                          <p:val>
                                            <p:strVal val="1+#ppt_h/2"/>
                                          </p:val>
                                        </p:tav>
                                        <p:tav tm="100000">
                                          <p:val>
                                            <p:strVal val="#ppt_y"/>
                                          </p:val>
                                        </p:tav>
                                      </p:tavLst>
                                    </p:anim>
                                  </p:childTnLst>
                                </p:cTn>
                              </p:par>
                              <p:par>
                                <p:cTn id="99" presetID="2" presetClass="entr" presetSubtype="4" fill="hold" nodeType="withEffect">
                                  <p:stCondLst>
                                    <p:cond delay="0"/>
                                  </p:stCondLst>
                                  <p:childTnLst>
                                    <p:set>
                                      <p:cBhvr>
                                        <p:cTn id="100" dur="1" fill="hold">
                                          <p:stCondLst>
                                            <p:cond delay="0"/>
                                          </p:stCondLst>
                                        </p:cTn>
                                        <p:tgtEl>
                                          <p:spTgt spid="22"/>
                                        </p:tgtEl>
                                        <p:attrNameLst>
                                          <p:attrName>style.visibility</p:attrName>
                                        </p:attrNameLst>
                                      </p:cBhvr>
                                      <p:to>
                                        <p:strVal val="visible"/>
                                      </p:to>
                                    </p:set>
                                    <p:anim calcmode="lin" valueType="num">
                                      <p:cBhvr additive="base">
                                        <p:cTn id="101" dur="4000" fill="hold"/>
                                        <p:tgtEl>
                                          <p:spTgt spid="22"/>
                                        </p:tgtEl>
                                        <p:attrNameLst>
                                          <p:attrName>ppt_x</p:attrName>
                                        </p:attrNameLst>
                                      </p:cBhvr>
                                      <p:tavLst>
                                        <p:tav tm="0">
                                          <p:val>
                                            <p:strVal val="#ppt_x"/>
                                          </p:val>
                                        </p:tav>
                                        <p:tav tm="100000">
                                          <p:val>
                                            <p:strVal val="#ppt_x"/>
                                          </p:val>
                                        </p:tav>
                                      </p:tavLst>
                                    </p:anim>
                                    <p:anim calcmode="lin" valueType="num">
                                      <p:cBhvr additive="base">
                                        <p:cTn id="102" dur="4000" fill="hold"/>
                                        <p:tgtEl>
                                          <p:spTgt spid="22"/>
                                        </p:tgtEl>
                                        <p:attrNameLst>
                                          <p:attrName>ppt_y</p:attrName>
                                        </p:attrNameLst>
                                      </p:cBhvr>
                                      <p:tavLst>
                                        <p:tav tm="0">
                                          <p:val>
                                            <p:strVal val="1+#ppt_h/2"/>
                                          </p:val>
                                        </p:tav>
                                        <p:tav tm="100000">
                                          <p:val>
                                            <p:strVal val="#ppt_y"/>
                                          </p:val>
                                        </p:tav>
                                      </p:tavLst>
                                    </p:anim>
                                  </p:childTnLst>
                                </p:cTn>
                              </p:par>
                              <p:par>
                                <p:cTn id="103" presetID="2" presetClass="entr" presetSubtype="4" fill="hold" nodeType="withEffect">
                                  <p:stCondLst>
                                    <p:cond delay="0"/>
                                  </p:stCondLst>
                                  <p:childTnLst>
                                    <p:set>
                                      <p:cBhvr>
                                        <p:cTn id="104" dur="1" fill="hold">
                                          <p:stCondLst>
                                            <p:cond delay="0"/>
                                          </p:stCondLst>
                                        </p:cTn>
                                        <p:tgtEl>
                                          <p:spTgt spid="23"/>
                                        </p:tgtEl>
                                        <p:attrNameLst>
                                          <p:attrName>style.visibility</p:attrName>
                                        </p:attrNameLst>
                                      </p:cBhvr>
                                      <p:to>
                                        <p:strVal val="visible"/>
                                      </p:to>
                                    </p:set>
                                    <p:anim calcmode="lin" valueType="num">
                                      <p:cBhvr additive="base">
                                        <p:cTn id="105" dur="4000" fill="hold"/>
                                        <p:tgtEl>
                                          <p:spTgt spid="23"/>
                                        </p:tgtEl>
                                        <p:attrNameLst>
                                          <p:attrName>ppt_x</p:attrName>
                                        </p:attrNameLst>
                                      </p:cBhvr>
                                      <p:tavLst>
                                        <p:tav tm="0">
                                          <p:val>
                                            <p:strVal val="#ppt_x"/>
                                          </p:val>
                                        </p:tav>
                                        <p:tav tm="100000">
                                          <p:val>
                                            <p:strVal val="#ppt_x"/>
                                          </p:val>
                                        </p:tav>
                                      </p:tavLst>
                                    </p:anim>
                                    <p:anim calcmode="lin" valueType="num">
                                      <p:cBhvr additive="base">
                                        <p:cTn id="106" dur="4000" fill="hold"/>
                                        <p:tgtEl>
                                          <p:spTgt spid="23"/>
                                        </p:tgtEl>
                                        <p:attrNameLst>
                                          <p:attrName>ppt_y</p:attrName>
                                        </p:attrNameLst>
                                      </p:cBhvr>
                                      <p:tavLst>
                                        <p:tav tm="0">
                                          <p:val>
                                            <p:strVal val="1+#ppt_h/2"/>
                                          </p:val>
                                        </p:tav>
                                        <p:tav tm="100000">
                                          <p:val>
                                            <p:strVal val="#ppt_y"/>
                                          </p:val>
                                        </p:tav>
                                      </p:tavLst>
                                    </p:anim>
                                  </p:childTnLst>
                                </p:cTn>
                              </p:par>
                              <p:par>
                                <p:cTn id="107" presetID="2" presetClass="entr" presetSubtype="4" fill="hold" nodeType="withEffect">
                                  <p:stCondLst>
                                    <p:cond delay="0"/>
                                  </p:stCondLst>
                                  <p:childTnLst>
                                    <p:set>
                                      <p:cBhvr>
                                        <p:cTn id="108" dur="1" fill="hold">
                                          <p:stCondLst>
                                            <p:cond delay="0"/>
                                          </p:stCondLst>
                                        </p:cTn>
                                        <p:tgtEl>
                                          <p:spTgt spid="24"/>
                                        </p:tgtEl>
                                        <p:attrNameLst>
                                          <p:attrName>style.visibility</p:attrName>
                                        </p:attrNameLst>
                                      </p:cBhvr>
                                      <p:to>
                                        <p:strVal val="visible"/>
                                      </p:to>
                                    </p:set>
                                    <p:anim calcmode="lin" valueType="num">
                                      <p:cBhvr additive="base">
                                        <p:cTn id="109" dur="4000" fill="hold"/>
                                        <p:tgtEl>
                                          <p:spTgt spid="24"/>
                                        </p:tgtEl>
                                        <p:attrNameLst>
                                          <p:attrName>ppt_x</p:attrName>
                                        </p:attrNameLst>
                                      </p:cBhvr>
                                      <p:tavLst>
                                        <p:tav tm="0">
                                          <p:val>
                                            <p:strVal val="#ppt_x"/>
                                          </p:val>
                                        </p:tav>
                                        <p:tav tm="100000">
                                          <p:val>
                                            <p:strVal val="#ppt_x"/>
                                          </p:val>
                                        </p:tav>
                                      </p:tavLst>
                                    </p:anim>
                                    <p:anim calcmode="lin" valueType="num">
                                      <p:cBhvr additive="base">
                                        <p:cTn id="110" dur="4000" fill="hold"/>
                                        <p:tgtEl>
                                          <p:spTgt spid="24"/>
                                        </p:tgtEl>
                                        <p:attrNameLst>
                                          <p:attrName>ppt_y</p:attrName>
                                        </p:attrNameLst>
                                      </p:cBhvr>
                                      <p:tavLst>
                                        <p:tav tm="0">
                                          <p:val>
                                            <p:strVal val="1+#ppt_h/2"/>
                                          </p:val>
                                        </p:tav>
                                        <p:tav tm="100000">
                                          <p:val>
                                            <p:strVal val="#ppt_y"/>
                                          </p:val>
                                        </p:tav>
                                      </p:tavLst>
                                    </p:anim>
                                  </p:childTnLst>
                                </p:cTn>
                              </p:par>
                              <p:par>
                                <p:cTn id="111" presetID="2" presetClass="entr" presetSubtype="4" fill="hold" nodeType="withEffect">
                                  <p:stCondLst>
                                    <p:cond delay="0"/>
                                  </p:stCondLst>
                                  <p:childTnLst>
                                    <p:set>
                                      <p:cBhvr>
                                        <p:cTn id="112" dur="1" fill="hold">
                                          <p:stCondLst>
                                            <p:cond delay="0"/>
                                          </p:stCondLst>
                                        </p:cTn>
                                        <p:tgtEl>
                                          <p:spTgt spid="25"/>
                                        </p:tgtEl>
                                        <p:attrNameLst>
                                          <p:attrName>style.visibility</p:attrName>
                                        </p:attrNameLst>
                                      </p:cBhvr>
                                      <p:to>
                                        <p:strVal val="visible"/>
                                      </p:to>
                                    </p:set>
                                    <p:anim calcmode="lin" valueType="num">
                                      <p:cBhvr additive="base">
                                        <p:cTn id="113" dur="4000" fill="hold"/>
                                        <p:tgtEl>
                                          <p:spTgt spid="25"/>
                                        </p:tgtEl>
                                        <p:attrNameLst>
                                          <p:attrName>ppt_x</p:attrName>
                                        </p:attrNameLst>
                                      </p:cBhvr>
                                      <p:tavLst>
                                        <p:tav tm="0">
                                          <p:val>
                                            <p:strVal val="#ppt_x"/>
                                          </p:val>
                                        </p:tav>
                                        <p:tav tm="100000">
                                          <p:val>
                                            <p:strVal val="#ppt_x"/>
                                          </p:val>
                                        </p:tav>
                                      </p:tavLst>
                                    </p:anim>
                                    <p:anim calcmode="lin" valueType="num">
                                      <p:cBhvr additive="base">
                                        <p:cTn id="114" dur="4000" fill="hold"/>
                                        <p:tgtEl>
                                          <p:spTgt spid="25"/>
                                        </p:tgtEl>
                                        <p:attrNameLst>
                                          <p:attrName>ppt_y</p:attrName>
                                        </p:attrNameLst>
                                      </p:cBhvr>
                                      <p:tavLst>
                                        <p:tav tm="0">
                                          <p:val>
                                            <p:strVal val="1+#ppt_h/2"/>
                                          </p:val>
                                        </p:tav>
                                        <p:tav tm="100000">
                                          <p:val>
                                            <p:strVal val="#ppt_y"/>
                                          </p:val>
                                        </p:tav>
                                      </p:tavLst>
                                    </p:anim>
                                  </p:childTnLst>
                                </p:cTn>
                              </p:par>
                              <p:par>
                                <p:cTn id="115" presetID="13" presetClass="entr" presetSubtype="16" fill="hold" nodeType="withEffect">
                                  <p:stCondLst>
                                    <p:cond delay="0"/>
                                  </p:stCondLst>
                                  <p:childTnLst>
                                    <p:set>
                                      <p:cBhvr>
                                        <p:cTn id="116" dur="1" fill="hold">
                                          <p:stCondLst>
                                            <p:cond delay="0"/>
                                          </p:stCondLst>
                                        </p:cTn>
                                        <p:tgtEl>
                                          <p:spTgt spid="16"/>
                                        </p:tgtEl>
                                        <p:attrNameLst>
                                          <p:attrName>style.visibility</p:attrName>
                                        </p:attrNameLst>
                                      </p:cBhvr>
                                      <p:to>
                                        <p:strVal val="visible"/>
                                      </p:to>
                                    </p:set>
                                    <p:animEffect transition="in" filter="plus(in)">
                                      <p:cBhvr>
                                        <p:cTn id="117" dur="4000"/>
                                        <p:tgtEl>
                                          <p:spTgt spid="16"/>
                                        </p:tgtEl>
                                      </p:cBhvr>
                                    </p:animEffect>
                                  </p:childTnLst>
                                </p:cTn>
                              </p:par>
                              <p:par>
                                <p:cTn id="118" presetID="13" presetClass="entr" presetSubtype="16" fill="hold" nodeType="withEffect">
                                  <p:stCondLst>
                                    <p:cond delay="0"/>
                                  </p:stCondLst>
                                  <p:childTnLst>
                                    <p:set>
                                      <p:cBhvr>
                                        <p:cTn id="119" dur="1" fill="hold">
                                          <p:stCondLst>
                                            <p:cond delay="0"/>
                                          </p:stCondLst>
                                        </p:cTn>
                                        <p:tgtEl>
                                          <p:spTgt spid="17"/>
                                        </p:tgtEl>
                                        <p:attrNameLst>
                                          <p:attrName>style.visibility</p:attrName>
                                        </p:attrNameLst>
                                      </p:cBhvr>
                                      <p:to>
                                        <p:strVal val="visible"/>
                                      </p:to>
                                    </p:set>
                                    <p:animEffect transition="in" filter="plus(in)">
                                      <p:cBhvr>
                                        <p:cTn id="120" dur="4000"/>
                                        <p:tgtEl>
                                          <p:spTgt spid="17"/>
                                        </p:tgtEl>
                                      </p:cBhvr>
                                    </p:animEffect>
                                  </p:childTnLst>
                                </p:cTn>
                              </p:par>
                              <p:par>
                                <p:cTn id="121" presetID="13" presetClass="entr" presetSubtype="16" fill="hold" nodeType="withEffect">
                                  <p:stCondLst>
                                    <p:cond delay="0"/>
                                  </p:stCondLst>
                                  <p:childTnLst>
                                    <p:set>
                                      <p:cBhvr>
                                        <p:cTn id="122" dur="1" fill="hold">
                                          <p:stCondLst>
                                            <p:cond delay="0"/>
                                          </p:stCondLst>
                                        </p:cTn>
                                        <p:tgtEl>
                                          <p:spTgt spid="18"/>
                                        </p:tgtEl>
                                        <p:attrNameLst>
                                          <p:attrName>style.visibility</p:attrName>
                                        </p:attrNameLst>
                                      </p:cBhvr>
                                      <p:to>
                                        <p:strVal val="visible"/>
                                      </p:to>
                                    </p:set>
                                    <p:animEffect transition="in" filter="plus(in)">
                                      <p:cBhvr>
                                        <p:cTn id="123" dur="4000"/>
                                        <p:tgtEl>
                                          <p:spTgt spid="18"/>
                                        </p:tgtEl>
                                      </p:cBhvr>
                                    </p:animEffect>
                                  </p:childTnLst>
                                </p:cTn>
                              </p:par>
                              <p:par>
                                <p:cTn id="124" presetID="13" presetClass="entr" presetSubtype="16" fill="hold" nodeType="withEffect">
                                  <p:stCondLst>
                                    <p:cond delay="0"/>
                                  </p:stCondLst>
                                  <p:childTnLst>
                                    <p:set>
                                      <p:cBhvr>
                                        <p:cTn id="125" dur="1" fill="hold">
                                          <p:stCondLst>
                                            <p:cond delay="0"/>
                                          </p:stCondLst>
                                        </p:cTn>
                                        <p:tgtEl>
                                          <p:spTgt spid="19"/>
                                        </p:tgtEl>
                                        <p:attrNameLst>
                                          <p:attrName>style.visibility</p:attrName>
                                        </p:attrNameLst>
                                      </p:cBhvr>
                                      <p:to>
                                        <p:strVal val="visible"/>
                                      </p:to>
                                    </p:set>
                                    <p:animEffect transition="in" filter="plus(in)">
                                      <p:cBhvr>
                                        <p:cTn id="126" dur="4000"/>
                                        <p:tgtEl>
                                          <p:spTgt spid="19"/>
                                        </p:tgtEl>
                                      </p:cBhvr>
                                    </p:animEffect>
                                  </p:childTnLst>
                                </p:cTn>
                              </p:par>
                              <p:par>
                                <p:cTn id="127" presetID="13" presetClass="entr" presetSubtype="16" fill="hold" nodeType="withEffect">
                                  <p:stCondLst>
                                    <p:cond delay="0"/>
                                  </p:stCondLst>
                                  <p:childTnLst>
                                    <p:set>
                                      <p:cBhvr>
                                        <p:cTn id="128" dur="1" fill="hold">
                                          <p:stCondLst>
                                            <p:cond delay="0"/>
                                          </p:stCondLst>
                                        </p:cTn>
                                        <p:tgtEl>
                                          <p:spTgt spid="20"/>
                                        </p:tgtEl>
                                        <p:attrNameLst>
                                          <p:attrName>style.visibility</p:attrName>
                                        </p:attrNameLst>
                                      </p:cBhvr>
                                      <p:to>
                                        <p:strVal val="visible"/>
                                      </p:to>
                                    </p:set>
                                    <p:animEffect transition="in" filter="plus(in)">
                                      <p:cBhvr>
                                        <p:cTn id="129" dur="4000"/>
                                        <p:tgtEl>
                                          <p:spTgt spid="20"/>
                                        </p:tgtEl>
                                      </p:cBhvr>
                                    </p:animEffect>
                                  </p:childTnLst>
                                </p:cTn>
                              </p:par>
                              <p:par>
                                <p:cTn id="130" presetID="13" presetClass="entr" presetSubtype="16" fill="hold" nodeType="withEffect">
                                  <p:stCondLst>
                                    <p:cond delay="0"/>
                                  </p:stCondLst>
                                  <p:childTnLst>
                                    <p:set>
                                      <p:cBhvr>
                                        <p:cTn id="131" dur="1" fill="hold">
                                          <p:stCondLst>
                                            <p:cond delay="0"/>
                                          </p:stCondLst>
                                        </p:cTn>
                                        <p:tgtEl>
                                          <p:spTgt spid="21"/>
                                        </p:tgtEl>
                                        <p:attrNameLst>
                                          <p:attrName>style.visibility</p:attrName>
                                        </p:attrNameLst>
                                      </p:cBhvr>
                                      <p:to>
                                        <p:strVal val="visible"/>
                                      </p:to>
                                    </p:set>
                                    <p:animEffect transition="in" filter="plus(in)">
                                      <p:cBhvr>
                                        <p:cTn id="132" dur="4000"/>
                                        <p:tgtEl>
                                          <p:spTgt spid="21"/>
                                        </p:tgtEl>
                                      </p:cBhvr>
                                    </p:animEffect>
                                  </p:childTnLst>
                                </p:cTn>
                              </p:par>
                              <p:par>
                                <p:cTn id="133" presetID="13" presetClass="entr" presetSubtype="16" fill="hold" nodeType="withEffect">
                                  <p:stCondLst>
                                    <p:cond delay="0"/>
                                  </p:stCondLst>
                                  <p:childTnLst>
                                    <p:set>
                                      <p:cBhvr>
                                        <p:cTn id="134" dur="1" fill="hold">
                                          <p:stCondLst>
                                            <p:cond delay="0"/>
                                          </p:stCondLst>
                                        </p:cTn>
                                        <p:tgtEl>
                                          <p:spTgt spid="22"/>
                                        </p:tgtEl>
                                        <p:attrNameLst>
                                          <p:attrName>style.visibility</p:attrName>
                                        </p:attrNameLst>
                                      </p:cBhvr>
                                      <p:to>
                                        <p:strVal val="visible"/>
                                      </p:to>
                                    </p:set>
                                    <p:animEffect transition="in" filter="plus(in)">
                                      <p:cBhvr>
                                        <p:cTn id="135" dur="4000"/>
                                        <p:tgtEl>
                                          <p:spTgt spid="22"/>
                                        </p:tgtEl>
                                      </p:cBhvr>
                                    </p:animEffect>
                                  </p:childTnLst>
                                </p:cTn>
                              </p:par>
                              <p:par>
                                <p:cTn id="136" presetID="13" presetClass="entr" presetSubtype="16" fill="hold" nodeType="withEffect">
                                  <p:stCondLst>
                                    <p:cond delay="0"/>
                                  </p:stCondLst>
                                  <p:childTnLst>
                                    <p:set>
                                      <p:cBhvr>
                                        <p:cTn id="137" dur="1" fill="hold">
                                          <p:stCondLst>
                                            <p:cond delay="0"/>
                                          </p:stCondLst>
                                        </p:cTn>
                                        <p:tgtEl>
                                          <p:spTgt spid="23"/>
                                        </p:tgtEl>
                                        <p:attrNameLst>
                                          <p:attrName>style.visibility</p:attrName>
                                        </p:attrNameLst>
                                      </p:cBhvr>
                                      <p:to>
                                        <p:strVal val="visible"/>
                                      </p:to>
                                    </p:set>
                                    <p:animEffect transition="in" filter="plus(in)">
                                      <p:cBhvr>
                                        <p:cTn id="138" dur="4000"/>
                                        <p:tgtEl>
                                          <p:spTgt spid="23"/>
                                        </p:tgtEl>
                                      </p:cBhvr>
                                    </p:animEffect>
                                  </p:childTnLst>
                                </p:cTn>
                              </p:par>
                              <p:par>
                                <p:cTn id="139" presetID="13" presetClass="entr" presetSubtype="16" fill="hold" nodeType="withEffect">
                                  <p:stCondLst>
                                    <p:cond delay="0"/>
                                  </p:stCondLst>
                                  <p:childTnLst>
                                    <p:set>
                                      <p:cBhvr>
                                        <p:cTn id="140" dur="1" fill="hold">
                                          <p:stCondLst>
                                            <p:cond delay="0"/>
                                          </p:stCondLst>
                                        </p:cTn>
                                        <p:tgtEl>
                                          <p:spTgt spid="24"/>
                                        </p:tgtEl>
                                        <p:attrNameLst>
                                          <p:attrName>style.visibility</p:attrName>
                                        </p:attrNameLst>
                                      </p:cBhvr>
                                      <p:to>
                                        <p:strVal val="visible"/>
                                      </p:to>
                                    </p:set>
                                    <p:animEffect transition="in" filter="plus(in)">
                                      <p:cBhvr>
                                        <p:cTn id="141" dur="4000"/>
                                        <p:tgtEl>
                                          <p:spTgt spid="24"/>
                                        </p:tgtEl>
                                      </p:cBhvr>
                                    </p:animEffect>
                                  </p:childTnLst>
                                </p:cTn>
                              </p:par>
                              <p:par>
                                <p:cTn id="142" presetID="13" presetClass="entr" presetSubtype="16" fill="hold" nodeType="withEffect">
                                  <p:stCondLst>
                                    <p:cond delay="0"/>
                                  </p:stCondLst>
                                  <p:childTnLst>
                                    <p:set>
                                      <p:cBhvr>
                                        <p:cTn id="143" dur="1" fill="hold">
                                          <p:stCondLst>
                                            <p:cond delay="0"/>
                                          </p:stCondLst>
                                        </p:cTn>
                                        <p:tgtEl>
                                          <p:spTgt spid="25"/>
                                        </p:tgtEl>
                                        <p:attrNameLst>
                                          <p:attrName>style.visibility</p:attrName>
                                        </p:attrNameLst>
                                      </p:cBhvr>
                                      <p:to>
                                        <p:strVal val="visible"/>
                                      </p:to>
                                    </p:set>
                                    <p:animEffect transition="in" filter="plus(in)">
                                      <p:cBhvr>
                                        <p:cTn id="144" dur="4000"/>
                                        <p:tgtEl>
                                          <p:spTgt spid="25"/>
                                        </p:tgtEl>
                                      </p:cBhvr>
                                    </p:animEffect>
                                  </p:childTnLst>
                                </p:cTn>
                              </p:par>
                              <p:par>
                                <p:cTn id="145" presetID="8" presetClass="entr" presetSubtype="32" fill="hold" nodeType="withEffect">
                                  <p:stCondLst>
                                    <p:cond delay="0"/>
                                  </p:stCondLst>
                                  <p:childTnLst>
                                    <p:set>
                                      <p:cBhvr>
                                        <p:cTn id="146" dur="1" fill="hold">
                                          <p:stCondLst>
                                            <p:cond delay="0"/>
                                          </p:stCondLst>
                                        </p:cTn>
                                        <p:tgtEl>
                                          <p:spTgt spid="4"/>
                                        </p:tgtEl>
                                        <p:attrNameLst>
                                          <p:attrName>style.visibility</p:attrName>
                                        </p:attrNameLst>
                                      </p:cBhvr>
                                      <p:to>
                                        <p:strVal val="visible"/>
                                      </p:to>
                                    </p:set>
                                    <p:animEffect transition="in" filter="diamond(out)">
                                      <p:cBhvr>
                                        <p:cTn id="147" dur="4000"/>
                                        <p:tgtEl>
                                          <p:spTgt spid="4"/>
                                        </p:tgtEl>
                                      </p:cBhvr>
                                    </p:animEffect>
                                  </p:childTnLst>
                                </p:cTn>
                              </p:par>
                              <p:par>
                                <p:cTn id="148" presetID="17" presetClass="entr" presetSubtype="1" fill="hold" nodeType="withEffect">
                                  <p:stCondLst>
                                    <p:cond delay="0"/>
                                  </p:stCondLst>
                                  <p:childTnLst>
                                    <p:set>
                                      <p:cBhvr>
                                        <p:cTn id="149" dur="1" fill="hold">
                                          <p:stCondLst>
                                            <p:cond delay="0"/>
                                          </p:stCondLst>
                                        </p:cTn>
                                        <p:tgtEl>
                                          <p:spTgt spid="4"/>
                                        </p:tgtEl>
                                        <p:attrNameLst>
                                          <p:attrName>style.visibility</p:attrName>
                                        </p:attrNameLst>
                                      </p:cBhvr>
                                      <p:to>
                                        <p:strVal val="visible"/>
                                      </p:to>
                                    </p:set>
                                    <p:anim calcmode="lin" valueType="num">
                                      <p:cBhvr>
                                        <p:cTn id="150" dur="4000" fill="hold"/>
                                        <p:tgtEl>
                                          <p:spTgt spid="4"/>
                                        </p:tgtEl>
                                        <p:attrNameLst>
                                          <p:attrName>ppt_x</p:attrName>
                                        </p:attrNameLst>
                                      </p:cBhvr>
                                      <p:tavLst>
                                        <p:tav tm="0">
                                          <p:val>
                                            <p:strVal val="#ppt_x"/>
                                          </p:val>
                                        </p:tav>
                                        <p:tav tm="100000">
                                          <p:val>
                                            <p:strVal val="#ppt_x"/>
                                          </p:val>
                                        </p:tav>
                                      </p:tavLst>
                                    </p:anim>
                                    <p:anim calcmode="lin" valueType="num">
                                      <p:cBhvr>
                                        <p:cTn id="151" dur="4000" fill="hold"/>
                                        <p:tgtEl>
                                          <p:spTgt spid="4"/>
                                        </p:tgtEl>
                                        <p:attrNameLst>
                                          <p:attrName>ppt_y</p:attrName>
                                        </p:attrNameLst>
                                      </p:cBhvr>
                                      <p:tavLst>
                                        <p:tav tm="0">
                                          <p:val>
                                            <p:strVal val="#ppt_y-#ppt_h/2"/>
                                          </p:val>
                                        </p:tav>
                                        <p:tav tm="100000">
                                          <p:val>
                                            <p:strVal val="#ppt_y"/>
                                          </p:val>
                                        </p:tav>
                                      </p:tavLst>
                                    </p:anim>
                                    <p:anim calcmode="lin" valueType="num">
                                      <p:cBhvr>
                                        <p:cTn id="152" dur="4000" fill="hold"/>
                                        <p:tgtEl>
                                          <p:spTgt spid="4"/>
                                        </p:tgtEl>
                                        <p:attrNameLst>
                                          <p:attrName>ppt_w</p:attrName>
                                        </p:attrNameLst>
                                      </p:cBhvr>
                                      <p:tavLst>
                                        <p:tav tm="0">
                                          <p:val>
                                            <p:strVal val="#ppt_w"/>
                                          </p:val>
                                        </p:tav>
                                        <p:tav tm="100000">
                                          <p:val>
                                            <p:strVal val="#ppt_w"/>
                                          </p:val>
                                        </p:tav>
                                      </p:tavLst>
                                    </p:anim>
                                    <p:anim calcmode="lin" valueType="num">
                                      <p:cBhvr>
                                        <p:cTn id="153" dur="4000" fill="hold"/>
                                        <p:tgtEl>
                                          <p:spTgt spid="4"/>
                                        </p:tgtEl>
                                        <p:attrNameLst>
                                          <p:attrName>ppt_h</p:attrName>
                                        </p:attrNameLst>
                                      </p:cBhvr>
                                      <p:tavLst>
                                        <p:tav tm="0">
                                          <p:val>
                                            <p:fltVal val="0"/>
                                          </p:val>
                                        </p:tav>
                                        <p:tav tm="100000">
                                          <p:val>
                                            <p:strVal val="#ppt_h"/>
                                          </p:val>
                                        </p:tav>
                                      </p:tavLst>
                                    </p:anim>
                                  </p:childTnLst>
                                </p:cTn>
                              </p:par>
                            </p:childTnLst>
                          </p:cTn>
                        </p:par>
                        <p:par>
                          <p:cTn id="154" fill="hold">
                            <p:stCondLst>
                              <p:cond delay="4000"/>
                            </p:stCondLst>
                            <p:childTnLst>
                              <p:par>
                                <p:cTn id="155" presetID="40" presetClass="entr" presetSubtype="0" fill="hold" grpId="0" nodeType="afterEffect">
                                  <p:stCondLst>
                                    <p:cond delay="0"/>
                                  </p:stCondLst>
                                  <p:iterate type="lt">
                                    <p:tmPct val="10000"/>
                                  </p:iterate>
                                  <p:childTnLst>
                                    <p:set>
                                      <p:cBhvr>
                                        <p:cTn id="156" dur="1" fill="hold">
                                          <p:stCondLst>
                                            <p:cond delay="0"/>
                                          </p:stCondLst>
                                        </p:cTn>
                                        <p:tgtEl>
                                          <p:spTgt spid="26"/>
                                        </p:tgtEl>
                                        <p:attrNameLst>
                                          <p:attrName>style.visibility</p:attrName>
                                        </p:attrNameLst>
                                      </p:cBhvr>
                                      <p:to>
                                        <p:strVal val="visible"/>
                                      </p:to>
                                    </p:set>
                                    <p:animEffect transition="in" filter="fade">
                                      <p:cBhvr>
                                        <p:cTn id="157" dur="1000"/>
                                        <p:tgtEl>
                                          <p:spTgt spid="26"/>
                                        </p:tgtEl>
                                      </p:cBhvr>
                                    </p:animEffect>
                                    <p:anim calcmode="lin" valueType="num">
                                      <p:cBhvr>
                                        <p:cTn id="158" dur="1000" fill="hold"/>
                                        <p:tgtEl>
                                          <p:spTgt spid="26"/>
                                        </p:tgtEl>
                                        <p:attrNameLst>
                                          <p:attrName>ppt_x</p:attrName>
                                        </p:attrNameLst>
                                      </p:cBhvr>
                                      <p:tavLst>
                                        <p:tav tm="0">
                                          <p:val>
                                            <p:strVal val="#ppt_x-.1"/>
                                          </p:val>
                                        </p:tav>
                                        <p:tav tm="100000">
                                          <p:val>
                                            <p:strVal val="#ppt_x"/>
                                          </p:val>
                                        </p:tav>
                                      </p:tavLst>
                                    </p:anim>
                                    <p:anim calcmode="lin" valueType="num">
                                      <p:cBhvr>
                                        <p:cTn id="159" dur="1000" fill="hold"/>
                                        <p:tgtEl>
                                          <p:spTgt spid="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22-laptop-flower-backgrounds-bloue-desktop-hd-186680-1024x768.jpg"/>
          <p:cNvPicPr>
            <a:picLocks noChangeAspect="1"/>
          </p:cNvPicPr>
          <p:nvPr/>
        </p:nvPicPr>
        <p:blipFill>
          <a:blip r:embed="rId2" cstate="print"/>
          <a:stretch>
            <a:fillRect/>
          </a:stretch>
        </p:blipFill>
        <p:spPr bwMode="auto">
          <a:xfrm>
            <a:off x="0" y="0"/>
            <a:ext cx="4673173"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15" name="14 Imagen" descr="322-laptop-flower-backgrounds-bloue-desktop-hd-186680-1024x768.jpg"/>
          <p:cNvPicPr>
            <a:picLocks noChangeAspect="1"/>
          </p:cNvPicPr>
          <p:nvPr/>
        </p:nvPicPr>
        <p:blipFill>
          <a:blip r:embed="rId2" cstate="print"/>
          <a:stretch>
            <a:fillRect/>
          </a:stretch>
        </p:blipFill>
        <p:spPr bwMode="auto">
          <a:xfrm>
            <a:off x="0" y="0"/>
            <a:ext cx="4673173"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4929190" y="1643054"/>
            <a:ext cx="4071966" cy="317009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Nino Bravo realizó el servicio militar obligatorio a mediados de los años 60, concretamente cumplió con esta obligación antes de 1969, año en el que retomó con fuerza su carrera musical. Durante su servicio, estuvo destinado en Cartagena (Murcia), donde formó parte del cuerpo de Infantería de Marina.</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4000">
        <p:blinds/>
      </p:transition>
    </mc:Choice>
    <mc:Fallback xmlns="">
      <p:transition spd="slow" advTm="34000">
        <p:blind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16" presetClass="entr" presetSubtype="21"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barn(inVertical)">
                                      <p:cBhvr>
                                        <p:cTn id="14" dur="5000"/>
                                        <p:tgtEl>
                                          <p:spTgt spid="15"/>
                                        </p:tgtEl>
                                      </p:cBhvr>
                                    </p:animEffect>
                                  </p:childTnLst>
                                </p:cTn>
                              </p:par>
                              <p:par>
                                <p:cTn id="15" presetID="23" presetClass="entr" presetSubtype="288" fill="hold" nodeType="with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p:cTn id="17" dur="5000" fill="hold"/>
                                        <p:tgtEl>
                                          <p:spTgt spid="15"/>
                                        </p:tgtEl>
                                        <p:attrNameLst>
                                          <p:attrName>ppt_w</p:attrName>
                                        </p:attrNameLst>
                                      </p:cBhvr>
                                      <p:tavLst>
                                        <p:tav tm="0">
                                          <p:val>
                                            <p:strVal val="4/3*#ppt_w"/>
                                          </p:val>
                                        </p:tav>
                                        <p:tav tm="100000">
                                          <p:val>
                                            <p:strVal val="#ppt_w"/>
                                          </p:val>
                                        </p:tav>
                                      </p:tavLst>
                                    </p:anim>
                                    <p:anim calcmode="lin" valueType="num">
                                      <p:cBhvr>
                                        <p:cTn id="18" dur="5000" fill="hold"/>
                                        <p:tgtEl>
                                          <p:spTgt spid="15"/>
                                        </p:tgtEl>
                                        <p:attrNameLst>
                                          <p:attrName>ppt_h</p:attrName>
                                        </p:attrNameLst>
                                      </p:cBhvr>
                                      <p:tavLst>
                                        <p:tav tm="0">
                                          <p:val>
                                            <p:strVal val="4/3*#ppt_h"/>
                                          </p:val>
                                        </p:tav>
                                        <p:tav tm="100000">
                                          <p:val>
                                            <p:strVal val="#ppt_h"/>
                                          </p:val>
                                        </p:tav>
                                      </p:tavLst>
                                    </p:anim>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_246ae7_b42be21d_XXXL1.jpg"/>
          <p:cNvPicPr>
            <a:picLocks noChangeAspect="1"/>
          </p:cNvPicPr>
          <p:nvPr/>
        </p:nvPicPr>
        <p:blipFill>
          <a:blip r:embed="rId2" cstate="print"/>
          <a:stretch>
            <a:fillRect/>
          </a:stretch>
        </p:blipFill>
        <p:spPr bwMode="auto">
          <a:xfrm>
            <a:off x="0" y="0"/>
            <a:ext cx="9144000" cy="5715000"/>
          </a:xfrm>
          <a:prstGeom prst="rect">
            <a:avLst/>
          </a:prstGeom>
          <a:blipFill dpi="0" rotWithShape="1">
            <a:blip r:embed="rId3" cstate="print"/>
            <a:srcRect/>
            <a:stretch>
              <a:fillRect/>
            </a:stretch>
          </a:blip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heurón"/>
          <p:cNvSpPr/>
          <p:nvPr/>
        </p:nvSpPr>
        <p:spPr>
          <a:xfrm>
            <a:off x="0" y="0"/>
            <a:ext cx="4643438" cy="5715000"/>
          </a:xfrm>
          <a:prstGeom prst="chevron">
            <a:avLst>
              <a:gd name="adj" fmla="val 62105"/>
            </a:avLst>
          </a:prstGeom>
          <a:noFill/>
          <a:ln w="57150">
            <a:solidFill>
              <a:schemeClr val="tx1">
                <a:lumMod val="75000"/>
              </a:schemeClr>
            </a:solidFill>
            <a:prstDash val="solid"/>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6" name="5 Cheurón"/>
          <p:cNvSpPr/>
          <p:nvPr/>
        </p:nvSpPr>
        <p:spPr>
          <a:xfrm flipH="1">
            <a:off x="4572000" y="0"/>
            <a:ext cx="4572000" cy="5715000"/>
          </a:xfrm>
          <a:prstGeom prst="chevron">
            <a:avLst>
              <a:gd name="adj" fmla="val 61763"/>
            </a:avLst>
          </a:prstGeom>
          <a:noFill/>
          <a:ln w="57150">
            <a:solidFill>
              <a:schemeClr val="tx1">
                <a:lumMod val="75000"/>
              </a:schemeClr>
            </a:solidFill>
            <a:prstDash val="solid"/>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7" name="6 Cheurón"/>
          <p:cNvSpPr/>
          <p:nvPr/>
        </p:nvSpPr>
        <p:spPr>
          <a:xfrm>
            <a:off x="0" y="1250950"/>
            <a:ext cx="2322513" cy="3273425"/>
          </a:xfrm>
          <a:prstGeom prst="chevron">
            <a:avLst>
              <a:gd name="adj" fmla="val 62105"/>
            </a:avLst>
          </a:prstGeom>
          <a:noFill/>
          <a:ln w="57150">
            <a:solidFill>
              <a:schemeClr val="tx1">
                <a:lumMod val="75000"/>
              </a:schemeClr>
            </a:solidFill>
            <a:prstDash val="solid"/>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8" name="7 Cheurón"/>
          <p:cNvSpPr/>
          <p:nvPr/>
        </p:nvSpPr>
        <p:spPr>
          <a:xfrm flipH="1">
            <a:off x="6786563" y="1131888"/>
            <a:ext cx="2357437" cy="3392487"/>
          </a:xfrm>
          <a:prstGeom prst="chevron">
            <a:avLst>
              <a:gd name="adj" fmla="val 61763"/>
            </a:avLst>
          </a:prstGeom>
          <a:noFill/>
          <a:ln w="57150">
            <a:solidFill>
              <a:schemeClr val="tx1">
                <a:lumMod val="75000"/>
              </a:schemeClr>
            </a:solidFill>
            <a:prstDash val="solid"/>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0" name="9 CuadroTexto"/>
          <p:cNvSpPr txBox="1"/>
          <p:nvPr/>
        </p:nvSpPr>
        <p:spPr>
          <a:xfrm>
            <a:off x="285720" y="4357698"/>
            <a:ext cx="85725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Su deseo de sobresalir en el campo artístico lo llevó a formar un grupo de música moderna, al que llamaron Los Hispánicos. Luis Manuel tocaba entonces la guitarra y cantaba. Al poco tiempo hicieron su primera presentación y el joven cantante gustó bastante.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2000">
        <p14:vortex dir="r"/>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0-#ppt_w/2"/>
                                          </p:val>
                                        </p:tav>
                                        <p:tav tm="100000">
                                          <p:val>
                                            <p:strVal val="#ppt_x"/>
                                          </p:val>
                                        </p:tav>
                                      </p:tavLst>
                                    </p:anim>
                                    <p:anim calcmode="lin" valueType="num">
                                      <p:cBhvr additive="base">
                                        <p:cTn id="12" dur="3000" fill="hold"/>
                                        <p:tgtEl>
                                          <p:spTgt spid="6"/>
                                        </p:tgtEl>
                                        <p:attrNameLst>
                                          <p:attrName>ppt_y</p:attrName>
                                        </p:attrNameLst>
                                      </p:cBhvr>
                                      <p:tavLst>
                                        <p:tav tm="0">
                                          <p:val>
                                            <p:strVal val="#ppt_y"/>
                                          </p:val>
                                        </p:tav>
                                        <p:tav tm="100000">
                                          <p:val>
                                            <p:strVal val="#ppt_y"/>
                                          </p:val>
                                        </p:tav>
                                      </p:tavLst>
                                    </p:anim>
                                  </p:childTnLst>
                                </p:cTn>
                              </p:par>
                              <p:par>
                                <p:cTn id="13" presetID="16" presetClass="entr" presetSubtype="26"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arn(inHorizontal)">
                                      <p:cBhvr>
                                        <p:cTn id="15" dur="3000"/>
                                        <p:tgtEl>
                                          <p:spTgt spid="6"/>
                                        </p:tgtEl>
                                      </p:cBhvr>
                                    </p:animEffect>
                                  </p:childTnLst>
                                </p:cTn>
                              </p:par>
                              <p:par>
                                <p:cTn id="16" presetID="16" presetClass="entr" presetSubtype="2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inHorizontal)">
                                      <p:cBhvr>
                                        <p:cTn id="18" dur="3000"/>
                                        <p:tgtEl>
                                          <p:spTgt spid="5"/>
                                        </p:tgtEl>
                                      </p:cBhvr>
                                    </p:animEffect>
                                  </p:childTnLst>
                                </p:cTn>
                              </p:par>
                              <p:par>
                                <p:cTn id="19" presetID="2" presetClass="entr" presetSubtype="2"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3000" fill="hold"/>
                                        <p:tgtEl>
                                          <p:spTgt spid="7"/>
                                        </p:tgtEl>
                                        <p:attrNameLst>
                                          <p:attrName>ppt_x</p:attrName>
                                        </p:attrNameLst>
                                      </p:cBhvr>
                                      <p:tavLst>
                                        <p:tav tm="0">
                                          <p:val>
                                            <p:strVal val="1+#ppt_w/2"/>
                                          </p:val>
                                        </p:tav>
                                        <p:tav tm="100000">
                                          <p:val>
                                            <p:strVal val="#ppt_x"/>
                                          </p:val>
                                        </p:tav>
                                      </p:tavLst>
                                    </p:anim>
                                    <p:anim calcmode="lin" valueType="num">
                                      <p:cBhvr additive="base">
                                        <p:cTn id="22" dur="3000" fill="hold"/>
                                        <p:tgtEl>
                                          <p:spTgt spid="7"/>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3000" fill="hold"/>
                                        <p:tgtEl>
                                          <p:spTgt spid="8"/>
                                        </p:tgtEl>
                                        <p:attrNameLst>
                                          <p:attrName>ppt_x</p:attrName>
                                        </p:attrNameLst>
                                      </p:cBhvr>
                                      <p:tavLst>
                                        <p:tav tm="0">
                                          <p:val>
                                            <p:strVal val="0-#ppt_w/2"/>
                                          </p:val>
                                        </p:tav>
                                        <p:tav tm="100000">
                                          <p:val>
                                            <p:strVal val="#ppt_x"/>
                                          </p:val>
                                        </p:tav>
                                      </p:tavLst>
                                    </p:anim>
                                    <p:anim calcmode="lin" valueType="num">
                                      <p:cBhvr additive="base">
                                        <p:cTn id="26" dur="3000" fill="hold"/>
                                        <p:tgtEl>
                                          <p:spTgt spid="8"/>
                                        </p:tgtEl>
                                        <p:attrNameLst>
                                          <p:attrName>ppt_y</p:attrName>
                                        </p:attrNameLst>
                                      </p:cBhvr>
                                      <p:tavLst>
                                        <p:tav tm="0">
                                          <p:val>
                                            <p:strVal val="#ppt_y"/>
                                          </p:val>
                                        </p:tav>
                                        <p:tav tm="100000">
                                          <p:val>
                                            <p:strVal val="#ppt_y"/>
                                          </p:val>
                                        </p:tav>
                                      </p:tavLst>
                                    </p:anim>
                                  </p:childTnLst>
                                </p:cTn>
                              </p:par>
                              <p:par>
                                <p:cTn id="27" presetID="16" presetClass="entr" presetSubtype="26" fill="hold" nodeType="with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barn(inHorizontal)">
                                      <p:cBhvr>
                                        <p:cTn id="29" dur="3000"/>
                                        <p:tgtEl>
                                          <p:spTgt spid="7"/>
                                        </p:tgtEl>
                                      </p:cBhvr>
                                    </p:animEffect>
                                  </p:childTnLst>
                                </p:cTn>
                              </p:par>
                              <p:par>
                                <p:cTn id="30" presetID="16" presetClass="entr" presetSubtype="26" fill="hold"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barn(inHorizontal)">
                                      <p:cBhvr>
                                        <p:cTn id="32" dur="3000"/>
                                        <p:tgtEl>
                                          <p:spTgt spid="8"/>
                                        </p:tgtEl>
                                      </p:cBhvr>
                                    </p:animEffect>
                                  </p:childTnLst>
                                </p:cTn>
                              </p:par>
                            </p:childTnLst>
                          </p:cTn>
                        </p:par>
                        <p:par>
                          <p:cTn id="33" fill="hold">
                            <p:stCondLst>
                              <p:cond delay="3000"/>
                            </p:stCondLst>
                            <p:childTnLst>
                              <p:par>
                                <p:cTn id="34" presetID="17" presetClass="exit" presetSubtype="8" fill="hold" nodeType="afterEffect">
                                  <p:stCondLst>
                                    <p:cond delay="0"/>
                                  </p:stCondLst>
                                  <p:childTnLst>
                                    <p:anim calcmode="lin" valueType="num">
                                      <p:cBhvr>
                                        <p:cTn id="35" dur="3000"/>
                                        <p:tgtEl>
                                          <p:spTgt spid="5"/>
                                        </p:tgtEl>
                                        <p:attrNameLst>
                                          <p:attrName>ppt_x</p:attrName>
                                        </p:attrNameLst>
                                      </p:cBhvr>
                                      <p:tavLst>
                                        <p:tav tm="0">
                                          <p:val>
                                            <p:strVal val="ppt_x"/>
                                          </p:val>
                                        </p:tav>
                                        <p:tav tm="100000">
                                          <p:val>
                                            <p:strVal val="ppt_x-ppt_w/2"/>
                                          </p:val>
                                        </p:tav>
                                      </p:tavLst>
                                    </p:anim>
                                    <p:anim calcmode="lin" valueType="num">
                                      <p:cBhvr>
                                        <p:cTn id="36" dur="3000"/>
                                        <p:tgtEl>
                                          <p:spTgt spid="5"/>
                                        </p:tgtEl>
                                        <p:attrNameLst>
                                          <p:attrName>ppt_y</p:attrName>
                                        </p:attrNameLst>
                                      </p:cBhvr>
                                      <p:tavLst>
                                        <p:tav tm="0">
                                          <p:val>
                                            <p:strVal val="ppt_y"/>
                                          </p:val>
                                        </p:tav>
                                        <p:tav tm="100000">
                                          <p:val>
                                            <p:strVal val="ppt_y"/>
                                          </p:val>
                                        </p:tav>
                                      </p:tavLst>
                                    </p:anim>
                                    <p:anim calcmode="lin" valueType="num">
                                      <p:cBhvr>
                                        <p:cTn id="37" dur="3000"/>
                                        <p:tgtEl>
                                          <p:spTgt spid="5"/>
                                        </p:tgtEl>
                                        <p:attrNameLst>
                                          <p:attrName>ppt_w</p:attrName>
                                        </p:attrNameLst>
                                      </p:cBhvr>
                                      <p:tavLst>
                                        <p:tav tm="0">
                                          <p:val>
                                            <p:strVal val="ppt_w"/>
                                          </p:val>
                                        </p:tav>
                                        <p:tav tm="100000">
                                          <p:val>
                                            <p:fltVal val="0"/>
                                          </p:val>
                                        </p:tav>
                                      </p:tavLst>
                                    </p:anim>
                                    <p:anim calcmode="lin" valueType="num">
                                      <p:cBhvr>
                                        <p:cTn id="38" dur="3000"/>
                                        <p:tgtEl>
                                          <p:spTgt spid="5"/>
                                        </p:tgtEl>
                                        <p:attrNameLst>
                                          <p:attrName>ppt_h</p:attrName>
                                        </p:attrNameLst>
                                      </p:cBhvr>
                                      <p:tavLst>
                                        <p:tav tm="0">
                                          <p:val>
                                            <p:strVal val="ppt_h"/>
                                          </p:val>
                                        </p:tav>
                                        <p:tav tm="100000">
                                          <p:val>
                                            <p:strVal val="ppt_h"/>
                                          </p:val>
                                        </p:tav>
                                      </p:tavLst>
                                    </p:anim>
                                    <p:set>
                                      <p:cBhvr>
                                        <p:cTn id="39" dur="1" fill="hold">
                                          <p:stCondLst>
                                            <p:cond delay="2999"/>
                                          </p:stCondLst>
                                        </p:cTn>
                                        <p:tgtEl>
                                          <p:spTgt spid="5"/>
                                        </p:tgtEl>
                                        <p:attrNameLst>
                                          <p:attrName>style.visibility</p:attrName>
                                        </p:attrNameLst>
                                      </p:cBhvr>
                                      <p:to>
                                        <p:strVal val="hidden"/>
                                      </p:to>
                                    </p:set>
                                  </p:childTnLst>
                                </p:cTn>
                              </p:par>
                              <p:par>
                                <p:cTn id="40" presetID="17" presetClass="exit" presetSubtype="2" fill="hold" nodeType="withEffect">
                                  <p:stCondLst>
                                    <p:cond delay="0"/>
                                  </p:stCondLst>
                                  <p:childTnLst>
                                    <p:anim calcmode="lin" valueType="num">
                                      <p:cBhvr>
                                        <p:cTn id="41" dur="3000"/>
                                        <p:tgtEl>
                                          <p:spTgt spid="6"/>
                                        </p:tgtEl>
                                        <p:attrNameLst>
                                          <p:attrName>ppt_x</p:attrName>
                                        </p:attrNameLst>
                                      </p:cBhvr>
                                      <p:tavLst>
                                        <p:tav tm="0">
                                          <p:val>
                                            <p:strVal val="ppt_x"/>
                                          </p:val>
                                        </p:tav>
                                        <p:tav tm="100000">
                                          <p:val>
                                            <p:strVal val="ppt_x+ppt_w/2"/>
                                          </p:val>
                                        </p:tav>
                                      </p:tavLst>
                                    </p:anim>
                                    <p:anim calcmode="lin" valueType="num">
                                      <p:cBhvr>
                                        <p:cTn id="42" dur="3000"/>
                                        <p:tgtEl>
                                          <p:spTgt spid="6"/>
                                        </p:tgtEl>
                                        <p:attrNameLst>
                                          <p:attrName>ppt_y</p:attrName>
                                        </p:attrNameLst>
                                      </p:cBhvr>
                                      <p:tavLst>
                                        <p:tav tm="0">
                                          <p:val>
                                            <p:strVal val="ppt_y"/>
                                          </p:val>
                                        </p:tav>
                                        <p:tav tm="100000">
                                          <p:val>
                                            <p:strVal val="ppt_y"/>
                                          </p:val>
                                        </p:tav>
                                      </p:tavLst>
                                    </p:anim>
                                    <p:anim calcmode="lin" valueType="num">
                                      <p:cBhvr>
                                        <p:cTn id="43" dur="3000"/>
                                        <p:tgtEl>
                                          <p:spTgt spid="6"/>
                                        </p:tgtEl>
                                        <p:attrNameLst>
                                          <p:attrName>ppt_w</p:attrName>
                                        </p:attrNameLst>
                                      </p:cBhvr>
                                      <p:tavLst>
                                        <p:tav tm="0">
                                          <p:val>
                                            <p:strVal val="ppt_w"/>
                                          </p:val>
                                        </p:tav>
                                        <p:tav tm="100000">
                                          <p:val>
                                            <p:fltVal val="0"/>
                                          </p:val>
                                        </p:tav>
                                      </p:tavLst>
                                    </p:anim>
                                    <p:anim calcmode="lin" valueType="num">
                                      <p:cBhvr>
                                        <p:cTn id="44" dur="3000"/>
                                        <p:tgtEl>
                                          <p:spTgt spid="6"/>
                                        </p:tgtEl>
                                        <p:attrNameLst>
                                          <p:attrName>ppt_h</p:attrName>
                                        </p:attrNameLst>
                                      </p:cBhvr>
                                      <p:tavLst>
                                        <p:tav tm="0">
                                          <p:val>
                                            <p:strVal val="ppt_h"/>
                                          </p:val>
                                        </p:tav>
                                        <p:tav tm="100000">
                                          <p:val>
                                            <p:strVal val="ppt_h"/>
                                          </p:val>
                                        </p:tav>
                                      </p:tavLst>
                                    </p:anim>
                                    <p:set>
                                      <p:cBhvr>
                                        <p:cTn id="45" dur="1" fill="hold">
                                          <p:stCondLst>
                                            <p:cond delay="2999"/>
                                          </p:stCondLst>
                                        </p:cTn>
                                        <p:tgtEl>
                                          <p:spTgt spid="6"/>
                                        </p:tgtEl>
                                        <p:attrNameLst>
                                          <p:attrName>style.visibility</p:attrName>
                                        </p:attrNameLst>
                                      </p:cBhvr>
                                      <p:to>
                                        <p:strVal val="hidden"/>
                                      </p:to>
                                    </p:set>
                                  </p:childTnLst>
                                </p:cTn>
                              </p:par>
                              <p:par>
                                <p:cTn id="46" presetID="17" presetClass="exit" presetSubtype="8" fill="hold" nodeType="withEffect">
                                  <p:stCondLst>
                                    <p:cond delay="0"/>
                                  </p:stCondLst>
                                  <p:childTnLst>
                                    <p:anim calcmode="lin" valueType="num">
                                      <p:cBhvr>
                                        <p:cTn id="47" dur="3000"/>
                                        <p:tgtEl>
                                          <p:spTgt spid="7"/>
                                        </p:tgtEl>
                                        <p:attrNameLst>
                                          <p:attrName>ppt_x</p:attrName>
                                        </p:attrNameLst>
                                      </p:cBhvr>
                                      <p:tavLst>
                                        <p:tav tm="0">
                                          <p:val>
                                            <p:strVal val="ppt_x"/>
                                          </p:val>
                                        </p:tav>
                                        <p:tav tm="100000">
                                          <p:val>
                                            <p:strVal val="ppt_x-ppt_w/2"/>
                                          </p:val>
                                        </p:tav>
                                      </p:tavLst>
                                    </p:anim>
                                    <p:anim calcmode="lin" valueType="num">
                                      <p:cBhvr>
                                        <p:cTn id="48" dur="3000"/>
                                        <p:tgtEl>
                                          <p:spTgt spid="7"/>
                                        </p:tgtEl>
                                        <p:attrNameLst>
                                          <p:attrName>ppt_y</p:attrName>
                                        </p:attrNameLst>
                                      </p:cBhvr>
                                      <p:tavLst>
                                        <p:tav tm="0">
                                          <p:val>
                                            <p:strVal val="ppt_y"/>
                                          </p:val>
                                        </p:tav>
                                        <p:tav tm="100000">
                                          <p:val>
                                            <p:strVal val="ppt_y"/>
                                          </p:val>
                                        </p:tav>
                                      </p:tavLst>
                                    </p:anim>
                                    <p:anim calcmode="lin" valueType="num">
                                      <p:cBhvr>
                                        <p:cTn id="49" dur="3000"/>
                                        <p:tgtEl>
                                          <p:spTgt spid="7"/>
                                        </p:tgtEl>
                                        <p:attrNameLst>
                                          <p:attrName>ppt_w</p:attrName>
                                        </p:attrNameLst>
                                      </p:cBhvr>
                                      <p:tavLst>
                                        <p:tav tm="0">
                                          <p:val>
                                            <p:strVal val="ppt_w"/>
                                          </p:val>
                                        </p:tav>
                                        <p:tav tm="100000">
                                          <p:val>
                                            <p:fltVal val="0"/>
                                          </p:val>
                                        </p:tav>
                                      </p:tavLst>
                                    </p:anim>
                                    <p:anim calcmode="lin" valueType="num">
                                      <p:cBhvr>
                                        <p:cTn id="50" dur="3000"/>
                                        <p:tgtEl>
                                          <p:spTgt spid="7"/>
                                        </p:tgtEl>
                                        <p:attrNameLst>
                                          <p:attrName>ppt_h</p:attrName>
                                        </p:attrNameLst>
                                      </p:cBhvr>
                                      <p:tavLst>
                                        <p:tav tm="0">
                                          <p:val>
                                            <p:strVal val="ppt_h"/>
                                          </p:val>
                                        </p:tav>
                                        <p:tav tm="100000">
                                          <p:val>
                                            <p:strVal val="ppt_h"/>
                                          </p:val>
                                        </p:tav>
                                      </p:tavLst>
                                    </p:anim>
                                    <p:set>
                                      <p:cBhvr>
                                        <p:cTn id="51" dur="1" fill="hold">
                                          <p:stCondLst>
                                            <p:cond delay="2999"/>
                                          </p:stCondLst>
                                        </p:cTn>
                                        <p:tgtEl>
                                          <p:spTgt spid="7"/>
                                        </p:tgtEl>
                                        <p:attrNameLst>
                                          <p:attrName>style.visibility</p:attrName>
                                        </p:attrNameLst>
                                      </p:cBhvr>
                                      <p:to>
                                        <p:strVal val="hidden"/>
                                      </p:to>
                                    </p:set>
                                  </p:childTnLst>
                                </p:cTn>
                              </p:par>
                              <p:par>
                                <p:cTn id="52" presetID="17" presetClass="exit" presetSubtype="2" fill="hold" nodeType="withEffect">
                                  <p:stCondLst>
                                    <p:cond delay="0"/>
                                  </p:stCondLst>
                                  <p:childTnLst>
                                    <p:anim calcmode="lin" valueType="num">
                                      <p:cBhvr>
                                        <p:cTn id="53" dur="3000"/>
                                        <p:tgtEl>
                                          <p:spTgt spid="8"/>
                                        </p:tgtEl>
                                        <p:attrNameLst>
                                          <p:attrName>ppt_x</p:attrName>
                                        </p:attrNameLst>
                                      </p:cBhvr>
                                      <p:tavLst>
                                        <p:tav tm="0">
                                          <p:val>
                                            <p:strVal val="ppt_x"/>
                                          </p:val>
                                        </p:tav>
                                        <p:tav tm="100000">
                                          <p:val>
                                            <p:strVal val="ppt_x+ppt_w/2"/>
                                          </p:val>
                                        </p:tav>
                                      </p:tavLst>
                                    </p:anim>
                                    <p:anim calcmode="lin" valueType="num">
                                      <p:cBhvr>
                                        <p:cTn id="54" dur="3000"/>
                                        <p:tgtEl>
                                          <p:spTgt spid="8"/>
                                        </p:tgtEl>
                                        <p:attrNameLst>
                                          <p:attrName>ppt_y</p:attrName>
                                        </p:attrNameLst>
                                      </p:cBhvr>
                                      <p:tavLst>
                                        <p:tav tm="0">
                                          <p:val>
                                            <p:strVal val="ppt_y"/>
                                          </p:val>
                                        </p:tav>
                                        <p:tav tm="100000">
                                          <p:val>
                                            <p:strVal val="ppt_y"/>
                                          </p:val>
                                        </p:tav>
                                      </p:tavLst>
                                    </p:anim>
                                    <p:anim calcmode="lin" valueType="num">
                                      <p:cBhvr>
                                        <p:cTn id="55" dur="3000"/>
                                        <p:tgtEl>
                                          <p:spTgt spid="8"/>
                                        </p:tgtEl>
                                        <p:attrNameLst>
                                          <p:attrName>ppt_w</p:attrName>
                                        </p:attrNameLst>
                                      </p:cBhvr>
                                      <p:tavLst>
                                        <p:tav tm="0">
                                          <p:val>
                                            <p:strVal val="ppt_w"/>
                                          </p:val>
                                        </p:tav>
                                        <p:tav tm="100000">
                                          <p:val>
                                            <p:fltVal val="0"/>
                                          </p:val>
                                        </p:tav>
                                      </p:tavLst>
                                    </p:anim>
                                    <p:anim calcmode="lin" valueType="num">
                                      <p:cBhvr>
                                        <p:cTn id="56" dur="3000"/>
                                        <p:tgtEl>
                                          <p:spTgt spid="8"/>
                                        </p:tgtEl>
                                        <p:attrNameLst>
                                          <p:attrName>ppt_h</p:attrName>
                                        </p:attrNameLst>
                                      </p:cBhvr>
                                      <p:tavLst>
                                        <p:tav tm="0">
                                          <p:val>
                                            <p:strVal val="ppt_h"/>
                                          </p:val>
                                        </p:tav>
                                        <p:tav tm="100000">
                                          <p:val>
                                            <p:strVal val="ppt_h"/>
                                          </p:val>
                                        </p:tav>
                                      </p:tavLst>
                                    </p:anim>
                                    <p:set>
                                      <p:cBhvr>
                                        <p:cTn id="57" dur="1" fill="hold">
                                          <p:stCondLst>
                                            <p:cond delay="2999"/>
                                          </p:stCondLst>
                                        </p:cTn>
                                        <p:tgtEl>
                                          <p:spTgt spid="8"/>
                                        </p:tgtEl>
                                        <p:attrNameLst>
                                          <p:attrName>style.visibility</p:attrName>
                                        </p:attrNameLst>
                                      </p:cBhvr>
                                      <p:to>
                                        <p:strVal val="hidden"/>
                                      </p:to>
                                    </p:set>
                                  </p:childTnLst>
                                </p:cTn>
                              </p:par>
                              <p:par>
                                <p:cTn id="58" presetID="17" presetClass="entr" presetSubtype="10" fill="hold" nodeType="withEffect">
                                  <p:stCondLst>
                                    <p:cond delay="0"/>
                                  </p:stCondLst>
                                  <p:childTnLst>
                                    <p:set>
                                      <p:cBhvr>
                                        <p:cTn id="59" dur="1" fill="hold">
                                          <p:stCondLst>
                                            <p:cond delay="0"/>
                                          </p:stCondLst>
                                        </p:cTn>
                                        <p:tgtEl>
                                          <p:spTgt spid="4"/>
                                        </p:tgtEl>
                                        <p:attrNameLst>
                                          <p:attrName>style.visibility</p:attrName>
                                        </p:attrNameLst>
                                      </p:cBhvr>
                                      <p:to>
                                        <p:strVal val="visible"/>
                                      </p:to>
                                    </p:set>
                                    <p:anim calcmode="lin" valueType="num">
                                      <p:cBhvr>
                                        <p:cTn id="60" dur="3000" fill="hold"/>
                                        <p:tgtEl>
                                          <p:spTgt spid="4"/>
                                        </p:tgtEl>
                                        <p:attrNameLst>
                                          <p:attrName>ppt_w</p:attrName>
                                        </p:attrNameLst>
                                      </p:cBhvr>
                                      <p:tavLst>
                                        <p:tav tm="0">
                                          <p:val>
                                            <p:fltVal val="0"/>
                                          </p:val>
                                        </p:tav>
                                        <p:tav tm="100000">
                                          <p:val>
                                            <p:strVal val="#ppt_w"/>
                                          </p:val>
                                        </p:tav>
                                      </p:tavLst>
                                    </p:anim>
                                    <p:anim calcmode="lin" valueType="num">
                                      <p:cBhvr>
                                        <p:cTn id="61" dur="3000" fill="hold"/>
                                        <p:tgtEl>
                                          <p:spTgt spid="4"/>
                                        </p:tgtEl>
                                        <p:attrNameLst>
                                          <p:attrName>ppt_h</p:attrName>
                                        </p:attrNameLst>
                                      </p:cBhvr>
                                      <p:tavLst>
                                        <p:tav tm="0">
                                          <p:val>
                                            <p:strVal val="#ppt_h"/>
                                          </p:val>
                                        </p:tav>
                                        <p:tav tm="100000">
                                          <p:val>
                                            <p:strVal val="#ppt_h"/>
                                          </p:val>
                                        </p:tav>
                                      </p:tavLst>
                                    </p:anim>
                                  </p:childTnLst>
                                </p:cTn>
                              </p:par>
                              <p:par>
                                <p:cTn id="62" presetID="5" presetClass="entr" presetSubtype="10" fill="hold" nodeType="withEffect">
                                  <p:stCondLst>
                                    <p:cond delay="0"/>
                                  </p:stCondLst>
                                  <p:childTnLst>
                                    <p:set>
                                      <p:cBhvr>
                                        <p:cTn id="63" dur="1" fill="hold">
                                          <p:stCondLst>
                                            <p:cond delay="0"/>
                                          </p:stCondLst>
                                        </p:cTn>
                                        <p:tgtEl>
                                          <p:spTgt spid="4"/>
                                        </p:tgtEl>
                                        <p:attrNameLst>
                                          <p:attrName>style.visibility</p:attrName>
                                        </p:attrNameLst>
                                      </p:cBhvr>
                                      <p:to>
                                        <p:strVal val="visible"/>
                                      </p:to>
                                    </p:set>
                                    <p:animEffect transition="in" filter="checkerboard(across)">
                                      <p:cBhvr>
                                        <p:cTn id="64" dur="3000"/>
                                        <p:tgtEl>
                                          <p:spTgt spid="4"/>
                                        </p:tgtEl>
                                      </p:cBhvr>
                                    </p:animEffect>
                                  </p:childTnLst>
                                </p:cTn>
                              </p:par>
                            </p:childTnLst>
                          </p:cTn>
                        </p:par>
                        <p:par>
                          <p:cTn id="65" fill="hold">
                            <p:stCondLst>
                              <p:cond delay="6000"/>
                            </p:stCondLst>
                            <p:childTnLst>
                              <p:par>
                                <p:cTn id="66" presetID="40" presetClass="entr" presetSubtype="0" fill="hold" grpId="0" nodeType="afterEffect">
                                  <p:stCondLst>
                                    <p:cond delay="0"/>
                                  </p:stCondLst>
                                  <p:iterate type="lt">
                                    <p:tmPct val="10000"/>
                                  </p:iterate>
                                  <p:childTnLst>
                                    <p:set>
                                      <p:cBhvr>
                                        <p:cTn id="67" dur="1" fill="hold">
                                          <p:stCondLst>
                                            <p:cond delay="0"/>
                                          </p:stCondLst>
                                        </p:cTn>
                                        <p:tgtEl>
                                          <p:spTgt spid="10"/>
                                        </p:tgtEl>
                                        <p:attrNameLst>
                                          <p:attrName>style.visibility</p:attrName>
                                        </p:attrNameLst>
                                      </p:cBhvr>
                                      <p:to>
                                        <p:strVal val="visible"/>
                                      </p:to>
                                    </p:set>
                                    <p:animEffect transition="in" filter="fade">
                                      <p:cBhvr>
                                        <p:cTn id="68" dur="1000"/>
                                        <p:tgtEl>
                                          <p:spTgt spid="10"/>
                                        </p:tgtEl>
                                      </p:cBhvr>
                                    </p:animEffect>
                                    <p:anim calcmode="lin" valueType="num">
                                      <p:cBhvr>
                                        <p:cTn id="69" dur="1000" fill="hold"/>
                                        <p:tgtEl>
                                          <p:spTgt spid="10"/>
                                        </p:tgtEl>
                                        <p:attrNameLst>
                                          <p:attrName>ppt_x</p:attrName>
                                        </p:attrNameLst>
                                      </p:cBhvr>
                                      <p:tavLst>
                                        <p:tav tm="0">
                                          <p:val>
                                            <p:strVal val="#ppt_x-.1"/>
                                          </p:val>
                                        </p:tav>
                                        <p:tav tm="100000">
                                          <p:val>
                                            <p:strVal val="#ppt_x"/>
                                          </p:val>
                                        </p:tav>
                                      </p:tavLst>
                                    </p:anim>
                                    <p:anim calcmode="lin" valueType="num">
                                      <p:cBhvr>
                                        <p:cTn id="70"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26" name="25 Imagen" descr="Imagen12.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7" name="26 CuadroTexto"/>
          <p:cNvSpPr txBox="1"/>
          <p:nvPr/>
        </p:nvSpPr>
        <p:spPr>
          <a:xfrm>
            <a:off x="357158" y="4357698"/>
            <a:ext cx="850112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Ilusionado por triunfar, a principios de los 60, Luis Manuel fundó el grupo Los Hispánicos, con Félix Sánchez y Salvador Aranda. El trío se hizo popular con un repertorio que iba desde Cole </a:t>
            </a:r>
            <a:r>
              <a:rPr lang="es-ES" i="1" dirty="0" err="1" smtClean="0">
                <a:effectLst>
                  <a:glow rad="101600">
                    <a:srgbClr val="C00000">
                      <a:alpha val="60000"/>
                    </a:srgbClr>
                  </a:glow>
                  <a:outerShdw blurRad="38100" dist="38100" dir="2700000" algn="tl">
                    <a:srgbClr val="000000">
                      <a:alpha val="43137"/>
                    </a:srgbClr>
                  </a:outerShdw>
                </a:effectLst>
              </a:rPr>
              <a:t>Porter</a:t>
            </a:r>
            <a:r>
              <a:rPr lang="es-ES" i="1" dirty="0" smtClean="0">
                <a:effectLst>
                  <a:glow rad="101600">
                    <a:srgbClr val="C00000">
                      <a:alpha val="60000"/>
                    </a:srgbClr>
                  </a:glow>
                  <a:outerShdw blurRad="38100" dist="38100" dir="2700000" algn="tl">
                    <a:srgbClr val="000000">
                      <a:alpha val="43137"/>
                    </a:srgbClr>
                  </a:outerShdw>
                </a:effectLst>
              </a:rPr>
              <a:t>, hasta </a:t>
            </a:r>
            <a:r>
              <a:rPr lang="es-ES" i="1" dirty="0" err="1" smtClean="0">
                <a:effectLst>
                  <a:glow rad="101600">
                    <a:srgbClr val="C00000">
                      <a:alpha val="60000"/>
                    </a:srgbClr>
                  </a:glow>
                  <a:outerShdw blurRad="38100" dist="38100" dir="2700000" algn="tl">
                    <a:srgbClr val="000000">
                      <a:alpha val="43137"/>
                    </a:srgbClr>
                  </a:outerShdw>
                </a:effectLst>
              </a:rPr>
              <a:t>Domenico</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Modugno</a:t>
            </a:r>
            <a:r>
              <a:rPr lang="es-ES" i="1" dirty="0" smtClean="0">
                <a:effectLst>
                  <a:glow rad="101600">
                    <a:srgbClr val="C00000">
                      <a:alpha val="60000"/>
                    </a:srgbClr>
                  </a:glow>
                  <a:outerShdw blurRad="38100" dist="38100" dir="2700000" algn="tl">
                    <a:srgbClr val="000000">
                      <a:alpha val="43137"/>
                    </a:srgbClr>
                  </a:outerShdw>
                </a:effectLst>
              </a:rPr>
              <a:t>, pasando por Los </a:t>
            </a:r>
            <a:r>
              <a:rPr lang="es-ES" i="1" dirty="0" err="1" smtClean="0">
                <a:effectLst>
                  <a:glow rad="101600">
                    <a:srgbClr val="C00000">
                      <a:alpha val="60000"/>
                    </a:srgbClr>
                  </a:glow>
                  <a:outerShdw blurRad="38100" dist="38100" dir="2700000" algn="tl">
                    <a:srgbClr val="000000">
                      <a:alpha val="43137"/>
                    </a:srgbClr>
                  </a:outerShdw>
                </a:effectLst>
              </a:rPr>
              <a:t>Platters</a:t>
            </a:r>
            <a:r>
              <a:rPr lang="es-ES" i="1" dirty="0" smtClean="0">
                <a:effectLst>
                  <a:glow rad="101600">
                    <a:srgbClr val="C00000">
                      <a:alpha val="60000"/>
                    </a:srgbClr>
                  </a:glow>
                  <a:outerShdw blurRad="38100" dist="38100" dir="2700000" algn="tl">
                    <a:srgbClr val="000000">
                      <a:alpha val="43137"/>
                    </a:srgbClr>
                  </a:outerShdw>
                </a:effectLst>
              </a:rPr>
              <a:t> y otros éxitos del momento.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2000">
        <p14:vortex dir="r"/>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diamond(out)">
                                      <p:cBhvr>
                                        <p:cTn id="7" dur="5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strVal val="4/3*#ppt_w"/>
                                          </p:val>
                                        </p:tav>
                                        <p:tav tm="100000">
                                          <p:val>
                                            <p:strVal val="#ppt_w"/>
                                          </p:val>
                                        </p:tav>
                                      </p:tavLst>
                                    </p:anim>
                                    <p:anim calcmode="lin" valueType="num">
                                      <p:cBhvr>
                                        <p:cTn id="11" dur="5000" fill="hold"/>
                                        <p:tgtEl>
                                          <p:spTgt spid="4"/>
                                        </p:tgtEl>
                                        <p:attrNameLst>
                                          <p:attrName>ppt_h</p:attrName>
                                        </p:attrNameLst>
                                      </p:cBhvr>
                                      <p:tavLst>
                                        <p:tav tm="0">
                                          <p:val>
                                            <p:strVal val="4/3*#ppt_h"/>
                                          </p:val>
                                        </p:tav>
                                        <p:tav tm="100000">
                                          <p:val>
                                            <p:strVal val="#ppt_h"/>
                                          </p:val>
                                        </p:tav>
                                      </p:tavLst>
                                    </p:anim>
                                  </p:childTnLst>
                                </p:cTn>
                              </p:par>
                              <p:par>
                                <p:cTn id="12" presetID="4" presetClass="entr" presetSubtype="16" fill="hold" nodeType="withEffect">
                                  <p:stCondLst>
                                    <p:cond delay="0"/>
                                  </p:stCondLst>
                                  <p:childTnLst>
                                    <p:set>
                                      <p:cBhvr>
                                        <p:cTn id="13" dur="1" fill="hold">
                                          <p:stCondLst>
                                            <p:cond delay="0"/>
                                          </p:stCondLst>
                                        </p:cTn>
                                        <p:tgtEl>
                                          <p:spTgt spid="26"/>
                                        </p:tgtEl>
                                        <p:attrNameLst>
                                          <p:attrName>style.visibility</p:attrName>
                                        </p:attrNameLst>
                                      </p:cBhvr>
                                      <p:to>
                                        <p:strVal val="visible"/>
                                      </p:to>
                                    </p:set>
                                    <p:animEffect transition="in" filter="box(in)">
                                      <p:cBhvr>
                                        <p:cTn id="14" dur="5000"/>
                                        <p:tgtEl>
                                          <p:spTgt spid="26"/>
                                        </p:tgtEl>
                                      </p:cBhvr>
                                    </p:animEffect>
                                  </p:childTnLst>
                                </p:cTn>
                              </p:par>
                              <p:par>
                                <p:cTn id="15" presetID="23" presetClass="entr" presetSubtype="288" fill="hold" nodeType="withEffect">
                                  <p:stCondLst>
                                    <p:cond delay="0"/>
                                  </p:stCondLst>
                                  <p:childTnLst>
                                    <p:set>
                                      <p:cBhvr>
                                        <p:cTn id="16" dur="1" fill="hold">
                                          <p:stCondLst>
                                            <p:cond delay="0"/>
                                          </p:stCondLst>
                                        </p:cTn>
                                        <p:tgtEl>
                                          <p:spTgt spid="26"/>
                                        </p:tgtEl>
                                        <p:attrNameLst>
                                          <p:attrName>style.visibility</p:attrName>
                                        </p:attrNameLst>
                                      </p:cBhvr>
                                      <p:to>
                                        <p:strVal val="visible"/>
                                      </p:to>
                                    </p:set>
                                    <p:anim calcmode="lin" valueType="num">
                                      <p:cBhvr>
                                        <p:cTn id="17" dur="5000" fill="hold"/>
                                        <p:tgtEl>
                                          <p:spTgt spid="26"/>
                                        </p:tgtEl>
                                        <p:attrNameLst>
                                          <p:attrName>ppt_w</p:attrName>
                                        </p:attrNameLst>
                                      </p:cBhvr>
                                      <p:tavLst>
                                        <p:tav tm="0">
                                          <p:val>
                                            <p:strVal val="4/3*#ppt_w"/>
                                          </p:val>
                                        </p:tav>
                                        <p:tav tm="100000">
                                          <p:val>
                                            <p:strVal val="#ppt_w"/>
                                          </p:val>
                                        </p:tav>
                                      </p:tavLst>
                                    </p:anim>
                                    <p:anim calcmode="lin" valueType="num">
                                      <p:cBhvr>
                                        <p:cTn id="18" dur="5000" fill="hold"/>
                                        <p:tgtEl>
                                          <p:spTgt spid="26"/>
                                        </p:tgtEl>
                                        <p:attrNameLst>
                                          <p:attrName>ppt_h</p:attrName>
                                        </p:attrNameLst>
                                      </p:cBhvr>
                                      <p:tavLst>
                                        <p:tav tm="0">
                                          <p:val>
                                            <p:strVal val="4/3*#ppt_h"/>
                                          </p:val>
                                        </p:tav>
                                        <p:tav tm="100000">
                                          <p:val>
                                            <p:strVal val="#ppt_h"/>
                                          </p:val>
                                        </p:tav>
                                      </p:tavLst>
                                    </p:anim>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27"/>
                                        </p:tgtEl>
                                        <p:attrNameLst>
                                          <p:attrName>style.visibility</p:attrName>
                                        </p:attrNameLst>
                                      </p:cBhvr>
                                      <p:to>
                                        <p:strVal val="visible"/>
                                      </p:to>
                                    </p:set>
                                    <p:animEffect transition="in" filter="fade">
                                      <p:cBhvr>
                                        <p:cTn id="22" dur="1000"/>
                                        <p:tgtEl>
                                          <p:spTgt spid="27"/>
                                        </p:tgtEl>
                                      </p:cBhvr>
                                    </p:animEffect>
                                    <p:anim calcmode="lin" valueType="num">
                                      <p:cBhvr>
                                        <p:cTn id="23" dur="1000" fill="hold"/>
                                        <p:tgtEl>
                                          <p:spTgt spid="27"/>
                                        </p:tgtEl>
                                        <p:attrNameLst>
                                          <p:attrName>ppt_x</p:attrName>
                                        </p:attrNameLst>
                                      </p:cBhvr>
                                      <p:tavLst>
                                        <p:tav tm="0">
                                          <p:val>
                                            <p:strVal val="#ppt_x-.1"/>
                                          </p:val>
                                        </p:tav>
                                        <p:tav tm="100000">
                                          <p:val>
                                            <p:strVal val="#ppt_x"/>
                                          </p:val>
                                        </p:tav>
                                      </p:tavLst>
                                    </p:anim>
                                    <p:anim calcmode="lin" valueType="num">
                                      <p:cBhvr>
                                        <p:cTn id="24" dur="10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4705_gory_sinij_xolod_ozero_1920x1200_(www.GdeFon.ru).jpg"/>
          <p:cNvPicPr>
            <a:picLocks noChangeAspect="1"/>
          </p:cNvPicPr>
          <p:nvPr/>
        </p:nvPicPr>
        <p:blipFill>
          <a:blip r:embed="rId3" cstate="print"/>
          <a:stretch>
            <a:fillRect/>
          </a:stretch>
        </p:blipFill>
        <p:spPr bwMode="auto">
          <a:xfrm>
            <a:off x="0" y="-214334"/>
            <a:ext cx="9144000" cy="6286543"/>
          </a:xfrm>
          <a:prstGeom prst="rect">
            <a:avLst/>
          </a:prstGeom>
          <a:blipFill dpi="0" rotWithShape="1">
            <a:blip r:embed="rId4" cstate="print"/>
            <a:srcRect/>
            <a:stretch>
              <a:fillRect/>
            </a:stretch>
          </a:blip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Marco"/>
          <p:cNvSpPr/>
          <p:nvPr/>
        </p:nvSpPr>
        <p:spPr>
          <a:xfrm>
            <a:off x="2252663" y="835025"/>
            <a:ext cx="4786312" cy="3929063"/>
          </a:xfrm>
          <a:prstGeom prst="frame">
            <a:avLst>
              <a:gd name="adj1" fmla="val 5643"/>
            </a:avLst>
          </a:prstGeom>
          <a:noFill/>
          <a:ln w="57150">
            <a:solidFill>
              <a:schemeClr val="tx1">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arco"/>
          <p:cNvSpPr/>
          <p:nvPr/>
        </p:nvSpPr>
        <p:spPr>
          <a:xfrm>
            <a:off x="3033713" y="1438275"/>
            <a:ext cx="3228975" cy="2781300"/>
          </a:xfrm>
          <a:prstGeom prst="frame">
            <a:avLst>
              <a:gd name="adj1" fmla="val 8545"/>
            </a:avLst>
          </a:prstGeom>
          <a:noFill/>
          <a:ln w="57150">
            <a:solidFill>
              <a:schemeClr val="tx1">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arco"/>
          <p:cNvSpPr/>
          <p:nvPr/>
        </p:nvSpPr>
        <p:spPr>
          <a:xfrm>
            <a:off x="3652838" y="1951038"/>
            <a:ext cx="2020887" cy="1727200"/>
          </a:xfrm>
          <a:prstGeom prst="frame">
            <a:avLst>
              <a:gd name="adj1" fmla="val 13969"/>
            </a:avLst>
          </a:prstGeom>
          <a:noFill/>
          <a:ln w="57150">
            <a:solidFill>
              <a:schemeClr val="tx1">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CuadroTexto"/>
          <p:cNvSpPr txBox="1"/>
          <p:nvPr/>
        </p:nvSpPr>
        <p:spPr>
          <a:xfrm>
            <a:off x="234712" y="4573092"/>
            <a:ext cx="882221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grupo duró poco y fue entonces cuando crearon otro llamado Los </a:t>
            </a:r>
            <a:r>
              <a:rPr lang="es-ES" i="1" dirty="0" err="1" smtClean="0">
                <a:effectLst>
                  <a:glow rad="101600">
                    <a:srgbClr val="C00000">
                      <a:alpha val="60000"/>
                    </a:srgbClr>
                  </a:glow>
                  <a:outerShdw blurRad="38100" dist="38100" dir="2700000" algn="tl">
                    <a:srgbClr val="000000">
                      <a:alpha val="43137"/>
                    </a:srgbClr>
                  </a:outerShdw>
                </a:effectLst>
              </a:rPr>
              <a:t>Superson</a:t>
            </a:r>
            <a:r>
              <a:rPr lang="es-ES" i="1" dirty="0" smtClean="0">
                <a:effectLst>
                  <a:glow rad="101600">
                    <a:srgbClr val="C00000">
                      <a:alpha val="60000"/>
                    </a:srgbClr>
                  </a:glow>
                  <a:outerShdw blurRad="38100" dist="38100" dir="2700000" algn="tl">
                    <a:srgbClr val="000000">
                      <a:alpha val="43137"/>
                    </a:srgbClr>
                  </a:outerShdw>
                </a:effectLst>
              </a:rPr>
              <a:t>, con el que triunfaron en diferentes ciudades españolas. </a:t>
            </a:r>
            <a:r>
              <a:rPr lang="es-ES" i="1" dirty="0" smtClean="0">
                <a:effectLst>
                  <a:glow rad="101600">
                    <a:srgbClr val="C00000">
                      <a:alpha val="60000"/>
                    </a:srgbClr>
                  </a:glow>
                  <a:outerShdw blurRad="38100" dist="38100" dir="2700000" algn="tl">
                    <a:srgbClr val="000000">
                      <a:alpha val="43137"/>
                    </a:srgbClr>
                  </a:outerShdw>
                </a:effectLst>
              </a:rPr>
              <a:t>Aquí </a:t>
            </a:r>
            <a:r>
              <a:rPr lang="es-ES" i="1" dirty="0" smtClean="0">
                <a:effectLst>
                  <a:glow rad="101600">
                    <a:srgbClr val="C00000">
                      <a:alpha val="60000"/>
                    </a:srgbClr>
                  </a:glow>
                  <a:outerShdw blurRad="38100" dist="38100" dir="2700000" algn="tl">
                    <a:srgbClr val="000000">
                      <a:alpha val="43137"/>
                    </a:srgbClr>
                  </a:outerShdw>
                </a:effectLst>
              </a:rPr>
              <a:t>Luis </a:t>
            </a:r>
            <a:r>
              <a:rPr lang="es-ES" i="1" dirty="0">
                <a:effectLst>
                  <a:glow rad="101600">
                    <a:srgbClr val="C00000">
                      <a:alpha val="60000"/>
                    </a:srgbClr>
                  </a:glow>
                  <a:outerShdw blurRad="38100" dist="38100" dir="2700000" algn="tl">
                    <a:srgbClr val="000000">
                      <a:alpha val="43137"/>
                    </a:srgbClr>
                  </a:outerShdw>
                </a:effectLst>
              </a:rPr>
              <a:t>Manuel Ferri, más conocido como Nino Bravo, firma su primer contrato discográfico en </a:t>
            </a:r>
            <a:r>
              <a:rPr lang="es-ES" i="1" dirty="0" smtClean="0">
                <a:effectLst>
                  <a:glow rad="101600">
                    <a:srgbClr val="C00000">
                      <a:alpha val="60000"/>
                    </a:srgbClr>
                  </a:glow>
                  <a:outerShdw blurRad="38100" dist="38100" dir="2700000" algn="tl">
                    <a:srgbClr val="000000">
                      <a:alpha val="43137"/>
                    </a:srgbClr>
                  </a:outerShdw>
                </a:effectLst>
              </a:rPr>
              <a:t>1969.</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9000">
        <p15:prstTrans prst="peelOff"/>
        <p:sndAc>
          <p:stSnd loop="1">
            <p:snd r:embed="rId2" name="Variadas (Nino Bravo).wav"/>
          </p:stSnd>
        </p:sndAc>
      </p:transition>
    </mc:Choice>
    <mc:Fallback>
      <p:transition spd="slow" advTm="29000">
        <p:fade/>
        <p:sndAc>
          <p:stSnd loop="1">
            <p:snd r:embed="rId2" name="Variadas (Nino Brav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8)">
                                      <p:cBhvr>
                                        <p:cTn id="7" dur="3000"/>
                                        <p:tgtEl>
                                          <p:spTgt spid="5"/>
                                        </p:tgtEl>
                                      </p:cBhvr>
                                    </p:animEffect>
                                  </p:childTnLst>
                                </p:cTn>
                              </p:par>
                              <p:par>
                                <p:cTn id="8" presetID="8" presetClass="emph" presetSubtype="0" fill="hold" nodeType="withEffect">
                                  <p:stCondLst>
                                    <p:cond delay="0"/>
                                  </p:stCondLst>
                                  <p:childTnLst>
                                    <p:animRot by="21600000">
                                      <p:cBhvr>
                                        <p:cTn id="9" dur="3000" fill="hold"/>
                                        <p:tgtEl>
                                          <p:spTgt spid="5"/>
                                        </p:tgtEl>
                                        <p:attrNameLst>
                                          <p:attrName>r</p:attrName>
                                        </p:attrNameLst>
                                      </p:cBhvr>
                                    </p:animRot>
                                  </p:childTnLst>
                                </p:cTn>
                              </p:par>
                              <p:par>
                                <p:cTn id="10" presetID="21" presetClass="entr" presetSubtype="8"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heel(8)">
                                      <p:cBhvr>
                                        <p:cTn id="12" dur="3000"/>
                                        <p:tgtEl>
                                          <p:spTgt spid="6"/>
                                        </p:tgtEl>
                                      </p:cBhvr>
                                    </p:animEffect>
                                  </p:childTnLst>
                                </p:cTn>
                              </p:par>
                              <p:par>
                                <p:cTn id="13" presetID="8" presetClass="emph" presetSubtype="0" fill="hold" nodeType="withEffect">
                                  <p:stCondLst>
                                    <p:cond delay="0"/>
                                  </p:stCondLst>
                                  <p:childTnLst>
                                    <p:animRot by="-21600000">
                                      <p:cBhvr>
                                        <p:cTn id="14" dur="3000" fill="hold"/>
                                        <p:tgtEl>
                                          <p:spTgt spid="6"/>
                                        </p:tgtEl>
                                        <p:attrNameLst>
                                          <p:attrName>r</p:attrName>
                                        </p:attrNameLst>
                                      </p:cBhvr>
                                    </p:animRot>
                                  </p:childTnLst>
                                </p:cTn>
                              </p:par>
                              <p:par>
                                <p:cTn id="15" presetID="21" presetClass="entr" presetSubtype="8"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heel(8)">
                                      <p:cBhvr>
                                        <p:cTn id="17" dur="3000"/>
                                        <p:tgtEl>
                                          <p:spTgt spid="7"/>
                                        </p:tgtEl>
                                      </p:cBhvr>
                                    </p:animEffect>
                                  </p:childTnLst>
                                </p:cTn>
                              </p:par>
                              <p:par>
                                <p:cTn id="18" presetID="8" presetClass="emph" presetSubtype="0" fill="hold" nodeType="withEffect">
                                  <p:stCondLst>
                                    <p:cond delay="0"/>
                                  </p:stCondLst>
                                  <p:childTnLst>
                                    <p:animRot by="21600000">
                                      <p:cBhvr>
                                        <p:cTn id="19" dur="3000" fill="hold"/>
                                        <p:tgtEl>
                                          <p:spTgt spid="7"/>
                                        </p:tgtEl>
                                        <p:attrNameLst>
                                          <p:attrName>r</p:attrName>
                                        </p:attrNameLst>
                                      </p:cBhvr>
                                    </p:animRot>
                                  </p:childTnLst>
                                </p:cTn>
                              </p:par>
                            </p:childTnLst>
                          </p:cTn>
                        </p:par>
                        <p:par>
                          <p:cTn id="20" fill="hold">
                            <p:stCondLst>
                              <p:cond delay="3000"/>
                            </p:stCondLst>
                            <p:childTnLst>
                              <p:par>
                                <p:cTn id="21" presetID="16" presetClass="exit" presetSubtype="37" fill="hold" nodeType="afterEffect">
                                  <p:stCondLst>
                                    <p:cond delay="0"/>
                                  </p:stCondLst>
                                  <p:childTnLst>
                                    <p:animEffect transition="out" filter="barn(outVertical)">
                                      <p:cBhvr>
                                        <p:cTn id="22" dur="3000"/>
                                        <p:tgtEl>
                                          <p:spTgt spid="5"/>
                                        </p:tgtEl>
                                      </p:cBhvr>
                                    </p:animEffect>
                                    <p:set>
                                      <p:cBhvr>
                                        <p:cTn id="23" dur="1" fill="hold">
                                          <p:stCondLst>
                                            <p:cond delay="2999"/>
                                          </p:stCondLst>
                                        </p:cTn>
                                        <p:tgtEl>
                                          <p:spTgt spid="5"/>
                                        </p:tgtEl>
                                        <p:attrNameLst>
                                          <p:attrName>style.visibility</p:attrName>
                                        </p:attrNameLst>
                                      </p:cBhvr>
                                      <p:to>
                                        <p:strVal val="hidden"/>
                                      </p:to>
                                    </p:set>
                                  </p:childTnLst>
                                </p:cTn>
                              </p:par>
                              <p:par>
                                <p:cTn id="24" presetID="16" presetClass="exit" presetSubtype="37" fill="hold" nodeType="withEffect">
                                  <p:stCondLst>
                                    <p:cond delay="0"/>
                                  </p:stCondLst>
                                  <p:childTnLst>
                                    <p:animEffect transition="out" filter="barn(outVertical)">
                                      <p:cBhvr>
                                        <p:cTn id="25" dur="3000"/>
                                        <p:tgtEl>
                                          <p:spTgt spid="6"/>
                                        </p:tgtEl>
                                      </p:cBhvr>
                                    </p:animEffect>
                                    <p:set>
                                      <p:cBhvr>
                                        <p:cTn id="26" dur="1" fill="hold">
                                          <p:stCondLst>
                                            <p:cond delay="2999"/>
                                          </p:stCondLst>
                                        </p:cTn>
                                        <p:tgtEl>
                                          <p:spTgt spid="6"/>
                                        </p:tgtEl>
                                        <p:attrNameLst>
                                          <p:attrName>style.visibility</p:attrName>
                                        </p:attrNameLst>
                                      </p:cBhvr>
                                      <p:to>
                                        <p:strVal val="hidden"/>
                                      </p:to>
                                    </p:set>
                                  </p:childTnLst>
                                </p:cTn>
                              </p:par>
                              <p:par>
                                <p:cTn id="27" presetID="16" presetClass="exit" presetSubtype="37" fill="hold" nodeType="withEffect">
                                  <p:stCondLst>
                                    <p:cond delay="0"/>
                                  </p:stCondLst>
                                  <p:childTnLst>
                                    <p:animEffect transition="out" filter="barn(outVertical)">
                                      <p:cBhvr>
                                        <p:cTn id="28" dur="3000"/>
                                        <p:tgtEl>
                                          <p:spTgt spid="7"/>
                                        </p:tgtEl>
                                      </p:cBhvr>
                                    </p:animEffect>
                                    <p:set>
                                      <p:cBhvr>
                                        <p:cTn id="29" dur="1" fill="hold">
                                          <p:stCondLst>
                                            <p:cond delay="2999"/>
                                          </p:stCondLst>
                                        </p:cTn>
                                        <p:tgtEl>
                                          <p:spTgt spid="7"/>
                                        </p:tgtEl>
                                        <p:attrNameLst>
                                          <p:attrName>style.visibility</p:attrName>
                                        </p:attrNameLst>
                                      </p:cBhvr>
                                      <p:to>
                                        <p:strVal val="hidden"/>
                                      </p:to>
                                    </p:set>
                                  </p:childTnLst>
                                </p:cTn>
                              </p:par>
                              <p:par>
                                <p:cTn id="30" presetID="23" presetClass="entr" presetSubtype="272"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 calcmode="lin" valueType="num">
                                      <p:cBhvr>
                                        <p:cTn id="32" dur="3000" fill="hold"/>
                                        <p:tgtEl>
                                          <p:spTgt spid="4"/>
                                        </p:tgtEl>
                                        <p:attrNameLst>
                                          <p:attrName>ppt_w</p:attrName>
                                        </p:attrNameLst>
                                      </p:cBhvr>
                                      <p:tavLst>
                                        <p:tav tm="0">
                                          <p:val>
                                            <p:strVal val="2/3*#ppt_w"/>
                                          </p:val>
                                        </p:tav>
                                        <p:tav tm="100000">
                                          <p:val>
                                            <p:strVal val="#ppt_w"/>
                                          </p:val>
                                        </p:tav>
                                      </p:tavLst>
                                    </p:anim>
                                    <p:anim calcmode="lin" valueType="num">
                                      <p:cBhvr>
                                        <p:cTn id="33" dur="3000" fill="hold"/>
                                        <p:tgtEl>
                                          <p:spTgt spid="4"/>
                                        </p:tgtEl>
                                        <p:attrNameLst>
                                          <p:attrName>ppt_h</p:attrName>
                                        </p:attrNameLst>
                                      </p:cBhvr>
                                      <p:tavLst>
                                        <p:tav tm="0">
                                          <p:val>
                                            <p:strVal val="2/3*#ppt_h"/>
                                          </p:val>
                                        </p:tav>
                                        <p:tav tm="100000">
                                          <p:val>
                                            <p:strVal val="#ppt_h"/>
                                          </p:val>
                                        </p:tav>
                                      </p:tavLst>
                                    </p:anim>
                                  </p:childTnLst>
                                </p:cTn>
                              </p:par>
                              <p:par>
                                <p:cTn id="34" presetID="16" presetClass="entr" presetSubtype="37" fill="hold" nodeType="withEffect">
                                  <p:stCondLst>
                                    <p:cond delay="0"/>
                                  </p:stCondLst>
                                  <p:childTnLst>
                                    <p:set>
                                      <p:cBhvr>
                                        <p:cTn id="35" dur="1" fill="hold">
                                          <p:stCondLst>
                                            <p:cond delay="0"/>
                                          </p:stCondLst>
                                        </p:cTn>
                                        <p:tgtEl>
                                          <p:spTgt spid="4"/>
                                        </p:tgtEl>
                                        <p:attrNameLst>
                                          <p:attrName>style.visibility</p:attrName>
                                        </p:attrNameLst>
                                      </p:cBhvr>
                                      <p:to>
                                        <p:strVal val="visible"/>
                                      </p:to>
                                    </p:set>
                                    <p:animEffect transition="in" filter="barn(outVertical)">
                                      <p:cBhvr>
                                        <p:cTn id="36" dur="3000"/>
                                        <p:tgtEl>
                                          <p:spTgt spid="4"/>
                                        </p:tgtEl>
                                      </p:cBhvr>
                                    </p:animEffect>
                                  </p:childTnLst>
                                </p:cTn>
                              </p:par>
                            </p:childTnLst>
                          </p:cTn>
                        </p:par>
                        <p:par>
                          <p:cTn id="37" fill="hold">
                            <p:stCondLst>
                              <p:cond delay="60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8"/>
                                        </p:tgtEl>
                                        <p:attrNameLst>
                                          <p:attrName>style.visibility</p:attrName>
                                        </p:attrNameLst>
                                      </p:cBhvr>
                                      <p:to>
                                        <p:strVal val="visible"/>
                                      </p:to>
                                    </p:set>
                                    <p:animEffect transition="in" filter="fade">
                                      <p:cBhvr>
                                        <p:cTn id="40" dur="1000"/>
                                        <p:tgtEl>
                                          <p:spTgt spid="8"/>
                                        </p:tgtEl>
                                      </p:cBhvr>
                                    </p:animEffect>
                                    <p:anim calcmode="lin" valueType="num">
                                      <p:cBhvr>
                                        <p:cTn id="41" dur="1000" fill="hold"/>
                                        <p:tgtEl>
                                          <p:spTgt spid="8"/>
                                        </p:tgtEl>
                                        <p:attrNameLst>
                                          <p:attrName>ppt_x</p:attrName>
                                        </p:attrNameLst>
                                      </p:cBhvr>
                                      <p:tavLst>
                                        <p:tav tm="0">
                                          <p:val>
                                            <p:strVal val="#ppt_x-.1"/>
                                          </p:val>
                                        </p:tav>
                                        <p:tav tm="100000">
                                          <p:val>
                                            <p:strVal val="#ppt_x"/>
                                          </p:val>
                                        </p:tav>
                                      </p:tavLst>
                                    </p:anim>
                                    <p:anim calcmode="lin" valueType="num">
                                      <p:cBhvr>
                                        <p:cTn id="4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bstract-hd-wallpaper-20070602-189.jpg"/>
          <p:cNvPicPr>
            <a:picLocks noChangeAspect="1"/>
          </p:cNvPicPr>
          <p:nvPr/>
        </p:nvPicPr>
        <p:blipFill>
          <a:blip r:embed="rId2" cstate="print"/>
          <a:stretch>
            <a:fillRect/>
          </a:stretch>
        </p:blipFill>
        <p:spPr bwMode="auto">
          <a:xfrm>
            <a:off x="0" y="-285771"/>
            <a:ext cx="9144000" cy="642942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Sol"/>
          <p:cNvSpPr/>
          <p:nvPr/>
        </p:nvSpPr>
        <p:spPr>
          <a:xfrm>
            <a:off x="1835696" y="0"/>
            <a:ext cx="5472608" cy="5715000"/>
          </a:xfrm>
          <a:prstGeom prst="sun">
            <a:avLst/>
          </a:prstGeom>
          <a:noFill/>
          <a:ln w="57150">
            <a:solidFill>
              <a:schemeClr val="tx1">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Sol"/>
          <p:cNvSpPr/>
          <p:nvPr/>
        </p:nvSpPr>
        <p:spPr>
          <a:xfrm rot="1273130">
            <a:off x="1799413" y="2924"/>
            <a:ext cx="5521756" cy="5656009"/>
          </a:xfrm>
          <a:prstGeom prst="sun">
            <a:avLst/>
          </a:prstGeom>
          <a:noFill/>
          <a:ln w="57150">
            <a:solidFill>
              <a:schemeClr val="tx1">
                <a:lumMod val="75000"/>
              </a:schemeClr>
            </a:solid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755576" y="4369668"/>
            <a:ext cx="800105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Después de cumplir con el servicio militar, con 23 años cumplidos, regresó a Valencia a trabajar en una oficina y Vicente López, su amigo, le insistía que era una locura abandonar la música. </a:t>
            </a:r>
            <a:r>
              <a:rPr lang="es-ES" i="1" dirty="0" smtClean="0">
                <a:effectLst>
                  <a:glow rad="101600">
                    <a:srgbClr val="C00000">
                      <a:alpha val="60000"/>
                    </a:srgbClr>
                  </a:glow>
                  <a:outerShdw blurRad="38100" dist="38100" dir="2700000" algn="tl">
                    <a:srgbClr val="000000">
                      <a:alpha val="43137"/>
                    </a:srgbClr>
                  </a:outerShdw>
                </a:effectLst>
              </a:rPr>
              <a:t>Aquí </a:t>
            </a:r>
            <a:r>
              <a:rPr lang="es-ES" i="1" dirty="0" smtClean="0">
                <a:effectLst>
                  <a:glow rad="101600">
                    <a:srgbClr val="C00000">
                      <a:alpha val="60000"/>
                    </a:srgbClr>
                  </a:glow>
                  <a:outerShdw blurRad="38100" dist="38100" dir="2700000" algn="tl">
                    <a:srgbClr val="000000">
                      <a:alpha val="43137"/>
                    </a:srgbClr>
                  </a:outerShdw>
                </a:effectLst>
              </a:rPr>
              <a:t>Luis </a:t>
            </a:r>
            <a:r>
              <a:rPr lang="es-ES" i="1" dirty="0">
                <a:effectLst>
                  <a:glow rad="101600">
                    <a:srgbClr val="C00000">
                      <a:alpha val="60000"/>
                    </a:srgbClr>
                  </a:glow>
                  <a:outerShdw blurRad="38100" dist="38100" dir="2700000" algn="tl">
                    <a:srgbClr val="000000">
                      <a:alpha val="43137"/>
                    </a:srgbClr>
                  </a:outerShdw>
                </a:effectLst>
              </a:rPr>
              <a:t>Manuel Ferri, más conocido como Nino Bravo firma su primer contrato discográfico.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4000">
        <p:blinds dir="vert"/>
      </p:transition>
    </mc:Choice>
    <mc:Fallback>
      <p:transition spd="slow" advTm="34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out)">
                                      <p:cBhvr>
                                        <p:cTn id="7" dur="3000"/>
                                        <p:tgtEl>
                                          <p:spTgt spid="5"/>
                                        </p:tgtEl>
                                      </p:cBhvr>
                                    </p:animEffect>
                                  </p:childTnLst>
                                </p:cTn>
                              </p:par>
                              <p:par>
                                <p:cTn id="8" presetID="8" presetClass="emph" presetSubtype="0" fill="hold" nodeType="withEffect">
                                  <p:stCondLst>
                                    <p:cond delay="0"/>
                                  </p:stCondLst>
                                  <p:childTnLst>
                                    <p:animRot by="21600000">
                                      <p:cBhvr>
                                        <p:cTn id="9" dur="3000" fill="hold"/>
                                        <p:tgtEl>
                                          <p:spTgt spid="5"/>
                                        </p:tgtEl>
                                        <p:attrNameLst>
                                          <p:attrName>r</p:attrName>
                                        </p:attrNameLst>
                                      </p:cBhvr>
                                    </p:animRot>
                                  </p:childTnLst>
                                </p:cTn>
                              </p:par>
                              <p:par>
                                <p:cTn id="10" presetID="6" presetClass="entr" presetSubtype="16"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ircle(in)">
                                      <p:cBhvr>
                                        <p:cTn id="12" dur="3000"/>
                                        <p:tgtEl>
                                          <p:spTgt spid="7"/>
                                        </p:tgtEl>
                                      </p:cBhvr>
                                    </p:animEffect>
                                  </p:childTnLst>
                                </p:cTn>
                              </p:par>
                              <p:par>
                                <p:cTn id="13" presetID="8" presetClass="emph" presetSubtype="0" fill="hold" nodeType="withEffect">
                                  <p:stCondLst>
                                    <p:cond delay="0"/>
                                  </p:stCondLst>
                                  <p:childTnLst>
                                    <p:animRot by="-21600000">
                                      <p:cBhvr>
                                        <p:cTn id="14" dur="3000" fill="hold"/>
                                        <p:tgtEl>
                                          <p:spTgt spid="7"/>
                                        </p:tgtEl>
                                        <p:attrNameLst>
                                          <p:attrName>r</p:attrName>
                                        </p:attrNameLst>
                                      </p:cBhvr>
                                    </p:animRot>
                                  </p:childTnLst>
                                </p:cTn>
                              </p:par>
                            </p:childTnLst>
                          </p:cTn>
                        </p:par>
                        <p:par>
                          <p:cTn id="15" fill="hold">
                            <p:stCondLst>
                              <p:cond delay="3000"/>
                            </p:stCondLst>
                            <p:childTnLst>
                              <p:par>
                                <p:cTn id="16" presetID="6" presetClass="exit" presetSubtype="32" fill="hold" nodeType="afterEffect">
                                  <p:stCondLst>
                                    <p:cond delay="0"/>
                                  </p:stCondLst>
                                  <p:childTnLst>
                                    <p:animEffect transition="out" filter="circle(out)">
                                      <p:cBhvr>
                                        <p:cTn id="17" dur="3000"/>
                                        <p:tgtEl>
                                          <p:spTgt spid="5"/>
                                        </p:tgtEl>
                                      </p:cBhvr>
                                    </p:animEffect>
                                    <p:set>
                                      <p:cBhvr>
                                        <p:cTn id="18" dur="1" fill="hold">
                                          <p:stCondLst>
                                            <p:cond delay="2999"/>
                                          </p:stCondLst>
                                        </p:cTn>
                                        <p:tgtEl>
                                          <p:spTgt spid="5"/>
                                        </p:tgtEl>
                                        <p:attrNameLst>
                                          <p:attrName>style.visibility</p:attrName>
                                        </p:attrNameLst>
                                      </p:cBhvr>
                                      <p:to>
                                        <p:strVal val="hidden"/>
                                      </p:to>
                                    </p:set>
                                  </p:childTnLst>
                                </p:cTn>
                              </p:par>
                              <p:par>
                                <p:cTn id="19" presetID="6" presetClass="exit" presetSubtype="32" fill="hold" nodeType="withEffect">
                                  <p:stCondLst>
                                    <p:cond delay="0"/>
                                  </p:stCondLst>
                                  <p:childTnLst>
                                    <p:animEffect transition="out" filter="circle(out)">
                                      <p:cBhvr>
                                        <p:cTn id="20" dur="3000"/>
                                        <p:tgtEl>
                                          <p:spTgt spid="7"/>
                                        </p:tgtEl>
                                      </p:cBhvr>
                                    </p:animEffect>
                                    <p:set>
                                      <p:cBhvr>
                                        <p:cTn id="21" dur="1" fill="hold">
                                          <p:stCondLst>
                                            <p:cond delay="2999"/>
                                          </p:stCondLst>
                                        </p:cTn>
                                        <p:tgtEl>
                                          <p:spTgt spid="7"/>
                                        </p:tgtEl>
                                        <p:attrNameLst>
                                          <p:attrName>style.visibility</p:attrName>
                                        </p:attrNameLst>
                                      </p:cBhvr>
                                      <p:to>
                                        <p:strVal val="hidden"/>
                                      </p:to>
                                    </p:set>
                                  </p:childTnLst>
                                </p:cTn>
                              </p:par>
                              <p:par>
                                <p:cTn id="22" presetID="8" presetClass="emph" presetSubtype="0" fill="hold" nodeType="withEffect">
                                  <p:stCondLst>
                                    <p:cond delay="0"/>
                                  </p:stCondLst>
                                  <p:childTnLst>
                                    <p:animRot by="21600000">
                                      <p:cBhvr>
                                        <p:cTn id="23" dur="3000" fill="hold"/>
                                        <p:tgtEl>
                                          <p:spTgt spid="5"/>
                                        </p:tgtEl>
                                        <p:attrNameLst>
                                          <p:attrName>r</p:attrName>
                                        </p:attrNameLst>
                                      </p:cBhvr>
                                    </p:animRot>
                                  </p:childTnLst>
                                </p:cTn>
                              </p:par>
                              <p:par>
                                <p:cTn id="24" presetID="8" presetClass="emph" presetSubtype="0" fill="hold" nodeType="withEffect">
                                  <p:stCondLst>
                                    <p:cond delay="0"/>
                                  </p:stCondLst>
                                  <p:childTnLst>
                                    <p:animRot by="-21600000">
                                      <p:cBhvr>
                                        <p:cTn id="25" dur="3000" fill="hold"/>
                                        <p:tgtEl>
                                          <p:spTgt spid="7"/>
                                        </p:tgtEl>
                                        <p:attrNameLst>
                                          <p:attrName>r</p:attrName>
                                        </p:attrNameLst>
                                      </p:cBhvr>
                                    </p:animRot>
                                  </p:childTnLst>
                                </p:cTn>
                              </p:par>
                              <p:par>
                                <p:cTn id="26" presetID="23" presetClass="entr" presetSubtype="288"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3000" fill="hold"/>
                                        <p:tgtEl>
                                          <p:spTgt spid="4"/>
                                        </p:tgtEl>
                                        <p:attrNameLst>
                                          <p:attrName>ppt_w</p:attrName>
                                        </p:attrNameLst>
                                      </p:cBhvr>
                                      <p:tavLst>
                                        <p:tav tm="0">
                                          <p:val>
                                            <p:strVal val="4/3*#ppt_w"/>
                                          </p:val>
                                        </p:tav>
                                        <p:tav tm="100000">
                                          <p:val>
                                            <p:strVal val="#ppt_w"/>
                                          </p:val>
                                        </p:tav>
                                      </p:tavLst>
                                    </p:anim>
                                    <p:anim calcmode="lin" valueType="num">
                                      <p:cBhvr>
                                        <p:cTn id="29" dur="3000" fill="hold"/>
                                        <p:tgtEl>
                                          <p:spTgt spid="4"/>
                                        </p:tgtEl>
                                        <p:attrNameLst>
                                          <p:attrName>ppt_h</p:attrName>
                                        </p:attrNameLst>
                                      </p:cBhvr>
                                      <p:tavLst>
                                        <p:tav tm="0">
                                          <p:val>
                                            <p:strVal val="4/3*#ppt_h"/>
                                          </p:val>
                                        </p:tav>
                                        <p:tav tm="100000">
                                          <p:val>
                                            <p:strVal val="#ppt_h"/>
                                          </p:val>
                                        </p:tav>
                                      </p:tavLst>
                                    </p:anim>
                                  </p:childTnLst>
                                </p:cTn>
                              </p:par>
                              <p:par>
                                <p:cTn id="30" presetID="6" presetClass="entr" presetSubtype="32" fill="hold" nodeType="with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circle(out)">
                                      <p:cBhvr>
                                        <p:cTn id="32" dur="3000"/>
                                        <p:tgtEl>
                                          <p:spTgt spid="4"/>
                                        </p:tgtEl>
                                      </p:cBhvr>
                                    </p:animEffect>
                                  </p:childTnLst>
                                </p:cTn>
                              </p:par>
                            </p:childTnLst>
                          </p:cTn>
                        </p:par>
                        <p:par>
                          <p:cTn id="33" fill="hold">
                            <p:stCondLst>
                              <p:cond delay="6000"/>
                            </p:stCondLst>
                            <p:childTnLst>
                              <p:par>
                                <p:cTn id="34" presetID="40" presetClass="entr" presetSubtype="0" fill="hold" grpId="0" nodeType="afterEffect">
                                  <p:stCondLst>
                                    <p:cond delay="0"/>
                                  </p:stCondLst>
                                  <p:iterate type="lt">
                                    <p:tmPct val="10000"/>
                                  </p:iterate>
                                  <p:childTnLst>
                                    <p:set>
                                      <p:cBhvr>
                                        <p:cTn id="35" dur="1" fill="hold">
                                          <p:stCondLst>
                                            <p:cond delay="0"/>
                                          </p:stCondLst>
                                        </p:cTn>
                                        <p:tgtEl>
                                          <p:spTgt spid="6"/>
                                        </p:tgtEl>
                                        <p:attrNameLst>
                                          <p:attrName>style.visibility</p:attrName>
                                        </p:attrNameLst>
                                      </p:cBhvr>
                                      <p:to>
                                        <p:strVal val="visible"/>
                                      </p:to>
                                    </p:set>
                                    <p:animEffect transition="in" filter="fade">
                                      <p:cBhvr>
                                        <p:cTn id="36" dur="1000"/>
                                        <p:tgtEl>
                                          <p:spTgt spid="6"/>
                                        </p:tgtEl>
                                      </p:cBhvr>
                                    </p:animEffect>
                                    <p:anim calcmode="lin" valueType="num">
                                      <p:cBhvr>
                                        <p:cTn id="37" dur="1000" fill="hold"/>
                                        <p:tgtEl>
                                          <p:spTgt spid="6"/>
                                        </p:tgtEl>
                                        <p:attrNameLst>
                                          <p:attrName>ppt_x</p:attrName>
                                        </p:attrNameLst>
                                      </p:cBhvr>
                                      <p:tavLst>
                                        <p:tav tm="0">
                                          <p:val>
                                            <p:strVal val="#ppt_x-.1"/>
                                          </p:val>
                                        </p:tav>
                                        <p:tav tm="100000">
                                          <p:val>
                                            <p:strVal val="#ppt_x"/>
                                          </p:val>
                                        </p:tav>
                                      </p:tavLst>
                                    </p:anim>
                                    <p:anim calcmode="lin" valueType="num">
                                      <p:cBhvr>
                                        <p:cTn id="38"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8.jpg"/>
          <p:cNvPicPr>
            <a:picLocks noChangeAspect="1"/>
          </p:cNvPicPr>
          <p:nvPr/>
        </p:nvPicPr>
        <p:blipFill>
          <a:blip r:embed="rId2" cstate="print"/>
          <a:stretch>
            <a:fillRect/>
          </a:stretch>
        </p:blipFill>
        <p:spPr bwMode="auto">
          <a:xfrm>
            <a:off x="-428660" y="0"/>
            <a:ext cx="9929882"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9" name="18 Franja diagonal"/>
          <p:cNvSpPr/>
          <p:nvPr/>
        </p:nvSpPr>
        <p:spPr>
          <a:xfrm>
            <a:off x="5715000" y="655638"/>
            <a:ext cx="3502025" cy="2262187"/>
          </a:xfrm>
          <a:prstGeom prst="diagStripe">
            <a:avLst>
              <a:gd name="adj" fmla="val 89716"/>
            </a:avLst>
          </a:prstGeom>
          <a:noFill/>
          <a:ln w="57150">
            <a:solidFill>
              <a:schemeClr val="tx1">
                <a:lumMod val="8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0" name="19 Franja diagonal"/>
          <p:cNvSpPr/>
          <p:nvPr/>
        </p:nvSpPr>
        <p:spPr>
          <a:xfrm>
            <a:off x="4716463" y="576263"/>
            <a:ext cx="3429000" cy="2212975"/>
          </a:xfrm>
          <a:prstGeom prst="diagStripe">
            <a:avLst>
              <a:gd name="adj" fmla="val 89716"/>
            </a:avLst>
          </a:prstGeom>
          <a:noFill/>
          <a:ln w="57150">
            <a:solidFill>
              <a:schemeClr val="tx1">
                <a:lumMod val="8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1" name="20 Franja diagonal"/>
          <p:cNvSpPr/>
          <p:nvPr/>
        </p:nvSpPr>
        <p:spPr>
          <a:xfrm>
            <a:off x="3571875" y="655638"/>
            <a:ext cx="3355975" cy="2262187"/>
          </a:xfrm>
          <a:prstGeom prst="diagStripe">
            <a:avLst>
              <a:gd name="adj" fmla="val 89716"/>
            </a:avLst>
          </a:prstGeom>
          <a:noFill/>
          <a:ln w="57150">
            <a:solidFill>
              <a:schemeClr val="tx1">
                <a:lumMod val="8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2" name="21 Franja diagonal"/>
          <p:cNvSpPr/>
          <p:nvPr/>
        </p:nvSpPr>
        <p:spPr>
          <a:xfrm>
            <a:off x="2428875" y="655638"/>
            <a:ext cx="3429000" cy="2262187"/>
          </a:xfrm>
          <a:prstGeom prst="diagStripe">
            <a:avLst>
              <a:gd name="adj" fmla="val 89716"/>
            </a:avLst>
          </a:prstGeom>
          <a:noFill/>
          <a:ln w="57150">
            <a:solidFill>
              <a:schemeClr val="tx1">
                <a:lumMod val="8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3" name="22 Franja diagonal"/>
          <p:cNvSpPr/>
          <p:nvPr/>
        </p:nvSpPr>
        <p:spPr>
          <a:xfrm>
            <a:off x="1071563" y="663575"/>
            <a:ext cx="3575050" cy="2312988"/>
          </a:xfrm>
          <a:prstGeom prst="diagStripe">
            <a:avLst>
              <a:gd name="adj" fmla="val 89716"/>
            </a:avLst>
          </a:prstGeom>
          <a:noFill/>
          <a:ln w="57150">
            <a:solidFill>
              <a:schemeClr val="tx1">
                <a:lumMod val="8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4" name="23 Franja diagonal"/>
          <p:cNvSpPr/>
          <p:nvPr/>
        </p:nvSpPr>
        <p:spPr>
          <a:xfrm>
            <a:off x="0" y="663575"/>
            <a:ext cx="3282950" cy="2312988"/>
          </a:xfrm>
          <a:prstGeom prst="diagStripe">
            <a:avLst>
              <a:gd name="adj" fmla="val 89716"/>
            </a:avLst>
          </a:prstGeom>
          <a:noFill/>
          <a:ln w="57150">
            <a:solidFill>
              <a:schemeClr val="tx1">
                <a:lumMod val="8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5" name="24 Franja diagonal"/>
          <p:cNvSpPr/>
          <p:nvPr/>
        </p:nvSpPr>
        <p:spPr>
          <a:xfrm rot="5400000">
            <a:off x="6018213" y="2292350"/>
            <a:ext cx="2679700" cy="3571875"/>
          </a:xfrm>
          <a:prstGeom prst="diagStripe">
            <a:avLst>
              <a:gd name="adj" fmla="val 89716"/>
            </a:avLst>
          </a:prstGeom>
          <a:noFill/>
          <a:ln w="57150">
            <a:solidFill>
              <a:schemeClr val="tx1">
                <a:lumMod val="8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6" name="25 Franja diagonal"/>
          <p:cNvSpPr/>
          <p:nvPr/>
        </p:nvSpPr>
        <p:spPr>
          <a:xfrm rot="16200000">
            <a:off x="4926807" y="2407443"/>
            <a:ext cx="2857500" cy="3281363"/>
          </a:xfrm>
          <a:prstGeom prst="diagStripe">
            <a:avLst>
              <a:gd name="adj" fmla="val 89716"/>
            </a:avLst>
          </a:prstGeom>
          <a:noFill/>
          <a:ln w="57150">
            <a:solidFill>
              <a:schemeClr val="tx1">
                <a:lumMod val="8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7" name="26 Franja diagonal"/>
          <p:cNvSpPr/>
          <p:nvPr/>
        </p:nvSpPr>
        <p:spPr>
          <a:xfrm rot="16200000">
            <a:off x="3848894" y="2270919"/>
            <a:ext cx="2798763" cy="3495675"/>
          </a:xfrm>
          <a:prstGeom prst="diagStripe">
            <a:avLst>
              <a:gd name="adj" fmla="val 89716"/>
            </a:avLst>
          </a:prstGeom>
          <a:noFill/>
          <a:ln w="57150">
            <a:solidFill>
              <a:schemeClr val="tx1">
                <a:lumMod val="8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8" name="27 Franja diagonal"/>
          <p:cNvSpPr/>
          <p:nvPr/>
        </p:nvSpPr>
        <p:spPr>
          <a:xfrm rot="16200000">
            <a:off x="2705893" y="2342357"/>
            <a:ext cx="2798763" cy="3352800"/>
          </a:xfrm>
          <a:prstGeom prst="diagStripe">
            <a:avLst>
              <a:gd name="adj" fmla="val 89716"/>
            </a:avLst>
          </a:prstGeom>
          <a:noFill/>
          <a:ln w="57150">
            <a:solidFill>
              <a:schemeClr val="tx1">
                <a:lumMod val="8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29" name="28 Franja diagonal"/>
          <p:cNvSpPr/>
          <p:nvPr/>
        </p:nvSpPr>
        <p:spPr>
          <a:xfrm rot="16200000">
            <a:off x="1312862" y="2378076"/>
            <a:ext cx="2798763" cy="3281362"/>
          </a:xfrm>
          <a:prstGeom prst="diagStripe">
            <a:avLst>
              <a:gd name="adj" fmla="val 89716"/>
            </a:avLst>
          </a:prstGeom>
          <a:noFill/>
          <a:ln w="57150">
            <a:solidFill>
              <a:schemeClr val="tx1">
                <a:lumMod val="8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30" name="29 Franja diagonal"/>
          <p:cNvSpPr/>
          <p:nvPr/>
        </p:nvSpPr>
        <p:spPr>
          <a:xfrm rot="16200000">
            <a:off x="200025" y="2479675"/>
            <a:ext cx="2738438" cy="3138488"/>
          </a:xfrm>
          <a:prstGeom prst="diagStripe">
            <a:avLst>
              <a:gd name="adj" fmla="val 89716"/>
            </a:avLst>
          </a:prstGeom>
          <a:noFill/>
          <a:ln w="57150">
            <a:solidFill>
              <a:schemeClr val="tx1">
                <a:lumMod val="8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CuadroTexto"/>
          <p:cNvSpPr txBox="1"/>
          <p:nvPr/>
        </p:nvSpPr>
        <p:spPr>
          <a:xfrm>
            <a:off x="642910" y="4643450"/>
            <a:ext cx="778674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Vicente fue quien desde un principio creyó en la voz del futuro Nino Bravo y tanto lo animó que en 1968, abandonó sus pensamientos de retirarse de la canción.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ripple/>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3000" fill="hold"/>
                                        <p:tgtEl>
                                          <p:spTgt spid="19"/>
                                        </p:tgtEl>
                                        <p:attrNameLst>
                                          <p:attrName>ppt_x</p:attrName>
                                        </p:attrNameLst>
                                      </p:cBhvr>
                                      <p:tavLst>
                                        <p:tav tm="0">
                                          <p:val>
                                            <p:strVal val="1+#ppt_w/2"/>
                                          </p:val>
                                        </p:tav>
                                        <p:tav tm="100000">
                                          <p:val>
                                            <p:strVal val="#ppt_x"/>
                                          </p:val>
                                        </p:tav>
                                      </p:tavLst>
                                    </p:anim>
                                    <p:anim calcmode="lin" valueType="num">
                                      <p:cBhvr additive="base">
                                        <p:cTn id="8" dur="3000" fill="hold"/>
                                        <p:tgtEl>
                                          <p:spTgt spid="19"/>
                                        </p:tgtEl>
                                        <p:attrNameLst>
                                          <p:attrName>ppt_y</p:attrName>
                                        </p:attrNameLst>
                                      </p:cBhvr>
                                      <p:tavLst>
                                        <p:tav tm="0">
                                          <p:val>
                                            <p:strVal val="0-#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3000" fill="hold"/>
                                        <p:tgtEl>
                                          <p:spTgt spid="20"/>
                                        </p:tgtEl>
                                        <p:attrNameLst>
                                          <p:attrName>ppt_x</p:attrName>
                                        </p:attrNameLst>
                                      </p:cBhvr>
                                      <p:tavLst>
                                        <p:tav tm="0">
                                          <p:val>
                                            <p:strVal val="1+#ppt_w/2"/>
                                          </p:val>
                                        </p:tav>
                                        <p:tav tm="100000">
                                          <p:val>
                                            <p:strVal val="#ppt_x"/>
                                          </p:val>
                                        </p:tav>
                                      </p:tavLst>
                                    </p:anim>
                                    <p:anim calcmode="lin" valueType="num">
                                      <p:cBhvr additive="base">
                                        <p:cTn id="12" dur="3000" fill="hold"/>
                                        <p:tgtEl>
                                          <p:spTgt spid="20"/>
                                        </p:tgtEl>
                                        <p:attrNameLst>
                                          <p:attrName>ppt_y</p:attrName>
                                        </p:attrNameLst>
                                      </p:cBhvr>
                                      <p:tavLst>
                                        <p:tav tm="0">
                                          <p:val>
                                            <p:strVal val="0-#ppt_h/2"/>
                                          </p:val>
                                        </p:tav>
                                        <p:tav tm="100000">
                                          <p:val>
                                            <p:strVal val="#ppt_y"/>
                                          </p:val>
                                        </p:tav>
                                      </p:tavLst>
                                    </p:anim>
                                  </p:childTnLst>
                                </p:cTn>
                              </p:par>
                              <p:par>
                                <p:cTn id="13" presetID="2" presetClass="entr" presetSubtype="3" fill="hold" nodeType="withEffect">
                                  <p:stCondLst>
                                    <p:cond delay="0"/>
                                  </p:stCondLst>
                                  <p:childTnLst>
                                    <p:set>
                                      <p:cBhvr>
                                        <p:cTn id="14" dur="1" fill="hold">
                                          <p:stCondLst>
                                            <p:cond delay="0"/>
                                          </p:stCondLst>
                                        </p:cTn>
                                        <p:tgtEl>
                                          <p:spTgt spid="21"/>
                                        </p:tgtEl>
                                        <p:attrNameLst>
                                          <p:attrName>style.visibility</p:attrName>
                                        </p:attrNameLst>
                                      </p:cBhvr>
                                      <p:to>
                                        <p:strVal val="visible"/>
                                      </p:to>
                                    </p:set>
                                    <p:anim calcmode="lin" valueType="num">
                                      <p:cBhvr additive="base">
                                        <p:cTn id="15" dur="3000" fill="hold"/>
                                        <p:tgtEl>
                                          <p:spTgt spid="21"/>
                                        </p:tgtEl>
                                        <p:attrNameLst>
                                          <p:attrName>ppt_x</p:attrName>
                                        </p:attrNameLst>
                                      </p:cBhvr>
                                      <p:tavLst>
                                        <p:tav tm="0">
                                          <p:val>
                                            <p:strVal val="1+#ppt_w/2"/>
                                          </p:val>
                                        </p:tav>
                                        <p:tav tm="100000">
                                          <p:val>
                                            <p:strVal val="#ppt_x"/>
                                          </p:val>
                                        </p:tav>
                                      </p:tavLst>
                                    </p:anim>
                                    <p:anim calcmode="lin" valueType="num">
                                      <p:cBhvr additive="base">
                                        <p:cTn id="16" dur="3000" fill="hold"/>
                                        <p:tgtEl>
                                          <p:spTgt spid="21"/>
                                        </p:tgtEl>
                                        <p:attrNameLst>
                                          <p:attrName>ppt_y</p:attrName>
                                        </p:attrNameLst>
                                      </p:cBhvr>
                                      <p:tavLst>
                                        <p:tav tm="0">
                                          <p:val>
                                            <p:strVal val="0-#ppt_h/2"/>
                                          </p:val>
                                        </p:tav>
                                        <p:tav tm="100000">
                                          <p:val>
                                            <p:strVal val="#ppt_y"/>
                                          </p:val>
                                        </p:tav>
                                      </p:tavLst>
                                    </p:anim>
                                  </p:childTnLst>
                                </p:cTn>
                              </p:par>
                              <p:par>
                                <p:cTn id="17" presetID="2" presetClass="entr" presetSubtype="3" fill="hold" nodeType="with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3000" fill="hold"/>
                                        <p:tgtEl>
                                          <p:spTgt spid="22"/>
                                        </p:tgtEl>
                                        <p:attrNameLst>
                                          <p:attrName>ppt_x</p:attrName>
                                        </p:attrNameLst>
                                      </p:cBhvr>
                                      <p:tavLst>
                                        <p:tav tm="0">
                                          <p:val>
                                            <p:strVal val="1+#ppt_w/2"/>
                                          </p:val>
                                        </p:tav>
                                        <p:tav tm="100000">
                                          <p:val>
                                            <p:strVal val="#ppt_x"/>
                                          </p:val>
                                        </p:tav>
                                      </p:tavLst>
                                    </p:anim>
                                    <p:anim calcmode="lin" valueType="num">
                                      <p:cBhvr additive="base">
                                        <p:cTn id="20" dur="3000" fill="hold"/>
                                        <p:tgtEl>
                                          <p:spTgt spid="22"/>
                                        </p:tgtEl>
                                        <p:attrNameLst>
                                          <p:attrName>ppt_y</p:attrName>
                                        </p:attrNameLst>
                                      </p:cBhvr>
                                      <p:tavLst>
                                        <p:tav tm="0">
                                          <p:val>
                                            <p:strVal val="0-#ppt_h/2"/>
                                          </p:val>
                                        </p:tav>
                                        <p:tav tm="100000">
                                          <p:val>
                                            <p:strVal val="#ppt_y"/>
                                          </p:val>
                                        </p:tav>
                                      </p:tavLst>
                                    </p:anim>
                                  </p:childTnLst>
                                </p:cTn>
                              </p:par>
                              <p:par>
                                <p:cTn id="21" presetID="2" presetClass="entr" presetSubtype="3" fill="hold" nodeType="withEffect">
                                  <p:stCondLst>
                                    <p:cond delay="0"/>
                                  </p:stCondLst>
                                  <p:childTnLst>
                                    <p:set>
                                      <p:cBhvr>
                                        <p:cTn id="22" dur="1" fill="hold">
                                          <p:stCondLst>
                                            <p:cond delay="0"/>
                                          </p:stCondLst>
                                        </p:cTn>
                                        <p:tgtEl>
                                          <p:spTgt spid="23"/>
                                        </p:tgtEl>
                                        <p:attrNameLst>
                                          <p:attrName>style.visibility</p:attrName>
                                        </p:attrNameLst>
                                      </p:cBhvr>
                                      <p:to>
                                        <p:strVal val="visible"/>
                                      </p:to>
                                    </p:set>
                                    <p:anim calcmode="lin" valueType="num">
                                      <p:cBhvr additive="base">
                                        <p:cTn id="23" dur="3000" fill="hold"/>
                                        <p:tgtEl>
                                          <p:spTgt spid="23"/>
                                        </p:tgtEl>
                                        <p:attrNameLst>
                                          <p:attrName>ppt_x</p:attrName>
                                        </p:attrNameLst>
                                      </p:cBhvr>
                                      <p:tavLst>
                                        <p:tav tm="0">
                                          <p:val>
                                            <p:strVal val="1+#ppt_w/2"/>
                                          </p:val>
                                        </p:tav>
                                        <p:tav tm="100000">
                                          <p:val>
                                            <p:strVal val="#ppt_x"/>
                                          </p:val>
                                        </p:tav>
                                      </p:tavLst>
                                    </p:anim>
                                    <p:anim calcmode="lin" valueType="num">
                                      <p:cBhvr additive="base">
                                        <p:cTn id="24" dur="3000" fill="hold"/>
                                        <p:tgtEl>
                                          <p:spTgt spid="23"/>
                                        </p:tgtEl>
                                        <p:attrNameLst>
                                          <p:attrName>ppt_y</p:attrName>
                                        </p:attrNameLst>
                                      </p:cBhvr>
                                      <p:tavLst>
                                        <p:tav tm="0">
                                          <p:val>
                                            <p:strVal val="0-#ppt_h/2"/>
                                          </p:val>
                                        </p:tav>
                                        <p:tav tm="100000">
                                          <p:val>
                                            <p:strVal val="#ppt_y"/>
                                          </p:val>
                                        </p:tav>
                                      </p:tavLst>
                                    </p:anim>
                                  </p:childTnLst>
                                </p:cTn>
                              </p:par>
                              <p:par>
                                <p:cTn id="25" presetID="2" presetClass="entr" presetSubtype="3" fill="hold" nodeType="withEffect">
                                  <p:stCondLst>
                                    <p:cond delay="0"/>
                                  </p:stCondLst>
                                  <p:childTnLst>
                                    <p:set>
                                      <p:cBhvr>
                                        <p:cTn id="26" dur="1" fill="hold">
                                          <p:stCondLst>
                                            <p:cond delay="0"/>
                                          </p:stCondLst>
                                        </p:cTn>
                                        <p:tgtEl>
                                          <p:spTgt spid="24"/>
                                        </p:tgtEl>
                                        <p:attrNameLst>
                                          <p:attrName>style.visibility</p:attrName>
                                        </p:attrNameLst>
                                      </p:cBhvr>
                                      <p:to>
                                        <p:strVal val="visible"/>
                                      </p:to>
                                    </p:set>
                                    <p:anim calcmode="lin" valueType="num">
                                      <p:cBhvr additive="base">
                                        <p:cTn id="27" dur="3000" fill="hold"/>
                                        <p:tgtEl>
                                          <p:spTgt spid="24"/>
                                        </p:tgtEl>
                                        <p:attrNameLst>
                                          <p:attrName>ppt_x</p:attrName>
                                        </p:attrNameLst>
                                      </p:cBhvr>
                                      <p:tavLst>
                                        <p:tav tm="0">
                                          <p:val>
                                            <p:strVal val="1+#ppt_w/2"/>
                                          </p:val>
                                        </p:tav>
                                        <p:tav tm="100000">
                                          <p:val>
                                            <p:strVal val="#ppt_x"/>
                                          </p:val>
                                        </p:tav>
                                      </p:tavLst>
                                    </p:anim>
                                    <p:anim calcmode="lin" valueType="num">
                                      <p:cBhvr additive="base">
                                        <p:cTn id="28" dur="3000" fill="hold"/>
                                        <p:tgtEl>
                                          <p:spTgt spid="24"/>
                                        </p:tgtEl>
                                        <p:attrNameLst>
                                          <p:attrName>ppt_y</p:attrName>
                                        </p:attrNameLst>
                                      </p:cBhvr>
                                      <p:tavLst>
                                        <p:tav tm="0">
                                          <p:val>
                                            <p:strVal val="0-#ppt_h/2"/>
                                          </p:val>
                                        </p:tav>
                                        <p:tav tm="100000">
                                          <p:val>
                                            <p:strVal val="#ppt_y"/>
                                          </p:val>
                                        </p:tav>
                                      </p:tavLst>
                                    </p:anim>
                                  </p:childTnLst>
                                </p:cTn>
                              </p:par>
                              <p:par>
                                <p:cTn id="29" presetID="2" presetClass="entr" presetSubtype="6" fill="hold" nodeType="withEffect">
                                  <p:stCondLst>
                                    <p:cond delay="0"/>
                                  </p:stCondLst>
                                  <p:childTnLst>
                                    <p:set>
                                      <p:cBhvr>
                                        <p:cTn id="30" dur="1" fill="hold">
                                          <p:stCondLst>
                                            <p:cond delay="0"/>
                                          </p:stCondLst>
                                        </p:cTn>
                                        <p:tgtEl>
                                          <p:spTgt spid="25"/>
                                        </p:tgtEl>
                                        <p:attrNameLst>
                                          <p:attrName>style.visibility</p:attrName>
                                        </p:attrNameLst>
                                      </p:cBhvr>
                                      <p:to>
                                        <p:strVal val="visible"/>
                                      </p:to>
                                    </p:set>
                                    <p:anim calcmode="lin" valueType="num">
                                      <p:cBhvr additive="base">
                                        <p:cTn id="31" dur="3000" fill="hold"/>
                                        <p:tgtEl>
                                          <p:spTgt spid="25"/>
                                        </p:tgtEl>
                                        <p:attrNameLst>
                                          <p:attrName>ppt_x</p:attrName>
                                        </p:attrNameLst>
                                      </p:cBhvr>
                                      <p:tavLst>
                                        <p:tav tm="0">
                                          <p:val>
                                            <p:strVal val="1+#ppt_w/2"/>
                                          </p:val>
                                        </p:tav>
                                        <p:tav tm="100000">
                                          <p:val>
                                            <p:strVal val="#ppt_x"/>
                                          </p:val>
                                        </p:tav>
                                      </p:tavLst>
                                    </p:anim>
                                    <p:anim calcmode="lin" valueType="num">
                                      <p:cBhvr additive="base">
                                        <p:cTn id="32" dur="3000" fill="hold"/>
                                        <p:tgtEl>
                                          <p:spTgt spid="25"/>
                                        </p:tgtEl>
                                        <p:attrNameLst>
                                          <p:attrName>ppt_y</p:attrName>
                                        </p:attrNameLst>
                                      </p:cBhvr>
                                      <p:tavLst>
                                        <p:tav tm="0">
                                          <p:val>
                                            <p:strVal val="1+#ppt_h/2"/>
                                          </p:val>
                                        </p:tav>
                                        <p:tav tm="100000">
                                          <p:val>
                                            <p:strVal val="#ppt_y"/>
                                          </p:val>
                                        </p:tav>
                                      </p:tavLst>
                                    </p:anim>
                                  </p:childTnLst>
                                </p:cTn>
                              </p:par>
                              <p:par>
                                <p:cTn id="33" presetID="2" presetClass="entr" presetSubtype="6" fill="hold" nodeType="withEffect">
                                  <p:stCondLst>
                                    <p:cond delay="0"/>
                                  </p:stCondLst>
                                  <p:childTnLst>
                                    <p:set>
                                      <p:cBhvr>
                                        <p:cTn id="34" dur="1" fill="hold">
                                          <p:stCondLst>
                                            <p:cond delay="0"/>
                                          </p:stCondLst>
                                        </p:cTn>
                                        <p:tgtEl>
                                          <p:spTgt spid="26"/>
                                        </p:tgtEl>
                                        <p:attrNameLst>
                                          <p:attrName>style.visibility</p:attrName>
                                        </p:attrNameLst>
                                      </p:cBhvr>
                                      <p:to>
                                        <p:strVal val="visible"/>
                                      </p:to>
                                    </p:set>
                                    <p:anim calcmode="lin" valueType="num">
                                      <p:cBhvr additive="base">
                                        <p:cTn id="35" dur="3000" fill="hold"/>
                                        <p:tgtEl>
                                          <p:spTgt spid="26"/>
                                        </p:tgtEl>
                                        <p:attrNameLst>
                                          <p:attrName>ppt_x</p:attrName>
                                        </p:attrNameLst>
                                      </p:cBhvr>
                                      <p:tavLst>
                                        <p:tav tm="0">
                                          <p:val>
                                            <p:strVal val="1+#ppt_w/2"/>
                                          </p:val>
                                        </p:tav>
                                        <p:tav tm="100000">
                                          <p:val>
                                            <p:strVal val="#ppt_x"/>
                                          </p:val>
                                        </p:tav>
                                      </p:tavLst>
                                    </p:anim>
                                    <p:anim calcmode="lin" valueType="num">
                                      <p:cBhvr additive="base">
                                        <p:cTn id="36" dur="3000" fill="hold"/>
                                        <p:tgtEl>
                                          <p:spTgt spid="26"/>
                                        </p:tgtEl>
                                        <p:attrNameLst>
                                          <p:attrName>ppt_y</p:attrName>
                                        </p:attrNameLst>
                                      </p:cBhvr>
                                      <p:tavLst>
                                        <p:tav tm="0">
                                          <p:val>
                                            <p:strVal val="1+#ppt_h/2"/>
                                          </p:val>
                                        </p:tav>
                                        <p:tav tm="100000">
                                          <p:val>
                                            <p:strVal val="#ppt_y"/>
                                          </p:val>
                                        </p:tav>
                                      </p:tavLst>
                                    </p:anim>
                                  </p:childTnLst>
                                </p:cTn>
                              </p:par>
                              <p:par>
                                <p:cTn id="37" presetID="2" presetClass="entr" presetSubtype="6" fill="hold" nodeType="withEffect">
                                  <p:stCondLst>
                                    <p:cond delay="0"/>
                                  </p:stCondLst>
                                  <p:childTnLst>
                                    <p:set>
                                      <p:cBhvr>
                                        <p:cTn id="38" dur="1" fill="hold">
                                          <p:stCondLst>
                                            <p:cond delay="0"/>
                                          </p:stCondLst>
                                        </p:cTn>
                                        <p:tgtEl>
                                          <p:spTgt spid="27"/>
                                        </p:tgtEl>
                                        <p:attrNameLst>
                                          <p:attrName>style.visibility</p:attrName>
                                        </p:attrNameLst>
                                      </p:cBhvr>
                                      <p:to>
                                        <p:strVal val="visible"/>
                                      </p:to>
                                    </p:set>
                                    <p:anim calcmode="lin" valueType="num">
                                      <p:cBhvr additive="base">
                                        <p:cTn id="39" dur="3000" fill="hold"/>
                                        <p:tgtEl>
                                          <p:spTgt spid="27"/>
                                        </p:tgtEl>
                                        <p:attrNameLst>
                                          <p:attrName>ppt_x</p:attrName>
                                        </p:attrNameLst>
                                      </p:cBhvr>
                                      <p:tavLst>
                                        <p:tav tm="0">
                                          <p:val>
                                            <p:strVal val="1+#ppt_w/2"/>
                                          </p:val>
                                        </p:tav>
                                        <p:tav tm="100000">
                                          <p:val>
                                            <p:strVal val="#ppt_x"/>
                                          </p:val>
                                        </p:tav>
                                      </p:tavLst>
                                    </p:anim>
                                    <p:anim calcmode="lin" valueType="num">
                                      <p:cBhvr additive="base">
                                        <p:cTn id="40" dur="3000" fill="hold"/>
                                        <p:tgtEl>
                                          <p:spTgt spid="27"/>
                                        </p:tgtEl>
                                        <p:attrNameLst>
                                          <p:attrName>ppt_y</p:attrName>
                                        </p:attrNameLst>
                                      </p:cBhvr>
                                      <p:tavLst>
                                        <p:tav tm="0">
                                          <p:val>
                                            <p:strVal val="1+#ppt_h/2"/>
                                          </p:val>
                                        </p:tav>
                                        <p:tav tm="100000">
                                          <p:val>
                                            <p:strVal val="#ppt_y"/>
                                          </p:val>
                                        </p:tav>
                                      </p:tavLst>
                                    </p:anim>
                                  </p:childTnLst>
                                </p:cTn>
                              </p:par>
                              <p:par>
                                <p:cTn id="41" presetID="2" presetClass="entr" presetSubtype="6" fill="hold" nodeType="withEffect">
                                  <p:stCondLst>
                                    <p:cond delay="0"/>
                                  </p:stCondLst>
                                  <p:childTnLst>
                                    <p:set>
                                      <p:cBhvr>
                                        <p:cTn id="42" dur="1" fill="hold">
                                          <p:stCondLst>
                                            <p:cond delay="0"/>
                                          </p:stCondLst>
                                        </p:cTn>
                                        <p:tgtEl>
                                          <p:spTgt spid="28"/>
                                        </p:tgtEl>
                                        <p:attrNameLst>
                                          <p:attrName>style.visibility</p:attrName>
                                        </p:attrNameLst>
                                      </p:cBhvr>
                                      <p:to>
                                        <p:strVal val="visible"/>
                                      </p:to>
                                    </p:set>
                                    <p:anim calcmode="lin" valueType="num">
                                      <p:cBhvr additive="base">
                                        <p:cTn id="43" dur="3000" fill="hold"/>
                                        <p:tgtEl>
                                          <p:spTgt spid="28"/>
                                        </p:tgtEl>
                                        <p:attrNameLst>
                                          <p:attrName>ppt_x</p:attrName>
                                        </p:attrNameLst>
                                      </p:cBhvr>
                                      <p:tavLst>
                                        <p:tav tm="0">
                                          <p:val>
                                            <p:strVal val="1+#ppt_w/2"/>
                                          </p:val>
                                        </p:tav>
                                        <p:tav tm="100000">
                                          <p:val>
                                            <p:strVal val="#ppt_x"/>
                                          </p:val>
                                        </p:tav>
                                      </p:tavLst>
                                    </p:anim>
                                    <p:anim calcmode="lin" valueType="num">
                                      <p:cBhvr additive="base">
                                        <p:cTn id="44" dur="3000" fill="hold"/>
                                        <p:tgtEl>
                                          <p:spTgt spid="28"/>
                                        </p:tgtEl>
                                        <p:attrNameLst>
                                          <p:attrName>ppt_y</p:attrName>
                                        </p:attrNameLst>
                                      </p:cBhvr>
                                      <p:tavLst>
                                        <p:tav tm="0">
                                          <p:val>
                                            <p:strVal val="1+#ppt_h/2"/>
                                          </p:val>
                                        </p:tav>
                                        <p:tav tm="100000">
                                          <p:val>
                                            <p:strVal val="#ppt_y"/>
                                          </p:val>
                                        </p:tav>
                                      </p:tavLst>
                                    </p:anim>
                                  </p:childTnLst>
                                </p:cTn>
                              </p:par>
                              <p:par>
                                <p:cTn id="45" presetID="2" presetClass="entr" presetSubtype="6" fill="hold" nodeType="withEffect">
                                  <p:stCondLst>
                                    <p:cond delay="0"/>
                                  </p:stCondLst>
                                  <p:childTnLst>
                                    <p:set>
                                      <p:cBhvr>
                                        <p:cTn id="46" dur="1" fill="hold">
                                          <p:stCondLst>
                                            <p:cond delay="0"/>
                                          </p:stCondLst>
                                        </p:cTn>
                                        <p:tgtEl>
                                          <p:spTgt spid="29"/>
                                        </p:tgtEl>
                                        <p:attrNameLst>
                                          <p:attrName>style.visibility</p:attrName>
                                        </p:attrNameLst>
                                      </p:cBhvr>
                                      <p:to>
                                        <p:strVal val="visible"/>
                                      </p:to>
                                    </p:set>
                                    <p:anim calcmode="lin" valueType="num">
                                      <p:cBhvr additive="base">
                                        <p:cTn id="47" dur="3000" fill="hold"/>
                                        <p:tgtEl>
                                          <p:spTgt spid="29"/>
                                        </p:tgtEl>
                                        <p:attrNameLst>
                                          <p:attrName>ppt_x</p:attrName>
                                        </p:attrNameLst>
                                      </p:cBhvr>
                                      <p:tavLst>
                                        <p:tav tm="0">
                                          <p:val>
                                            <p:strVal val="1+#ppt_w/2"/>
                                          </p:val>
                                        </p:tav>
                                        <p:tav tm="100000">
                                          <p:val>
                                            <p:strVal val="#ppt_x"/>
                                          </p:val>
                                        </p:tav>
                                      </p:tavLst>
                                    </p:anim>
                                    <p:anim calcmode="lin" valueType="num">
                                      <p:cBhvr additive="base">
                                        <p:cTn id="48" dur="3000" fill="hold"/>
                                        <p:tgtEl>
                                          <p:spTgt spid="29"/>
                                        </p:tgtEl>
                                        <p:attrNameLst>
                                          <p:attrName>ppt_y</p:attrName>
                                        </p:attrNameLst>
                                      </p:cBhvr>
                                      <p:tavLst>
                                        <p:tav tm="0">
                                          <p:val>
                                            <p:strVal val="1+#ppt_h/2"/>
                                          </p:val>
                                        </p:tav>
                                        <p:tav tm="100000">
                                          <p:val>
                                            <p:strVal val="#ppt_y"/>
                                          </p:val>
                                        </p:tav>
                                      </p:tavLst>
                                    </p:anim>
                                  </p:childTnLst>
                                </p:cTn>
                              </p:par>
                              <p:par>
                                <p:cTn id="49" presetID="2" presetClass="entr" presetSubtype="6" fill="hold" nodeType="withEffect">
                                  <p:stCondLst>
                                    <p:cond delay="0"/>
                                  </p:stCondLst>
                                  <p:childTnLst>
                                    <p:set>
                                      <p:cBhvr>
                                        <p:cTn id="50" dur="1" fill="hold">
                                          <p:stCondLst>
                                            <p:cond delay="0"/>
                                          </p:stCondLst>
                                        </p:cTn>
                                        <p:tgtEl>
                                          <p:spTgt spid="30"/>
                                        </p:tgtEl>
                                        <p:attrNameLst>
                                          <p:attrName>style.visibility</p:attrName>
                                        </p:attrNameLst>
                                      </p:cBhvr>
                                      <p:to>
                                        <p:strVal val="visible"/>
                                      </p:to>
                                    </p:set>
                                    <p:anim calcmode="lin" valueType="num">
                                      <p:cBhvr additive="base">
                                        <p:cTn id="51" dur="3000" fill="hold"/>
                                        <p:tgtEl>
                                          <p:spTgt spid="30"/>
                                        </p:tgtEl>
                                        <p:attrNameLst>
                                          <p:attrName>ppt_x</p:attrName>
                                        </p:attrNameLst>
                                      </p:cBhvr>
                                      <p:tavLst>
                                        <p:tav tm="0">
                                          <p:val>
                                            <p:strVal val="1+#ppt_w/2"/>
                                          </p:val>
                                        </p:tav>
                                        <p:tav tm="100000">
                                          <p:val>
                                            <p:strVal val="#ppt_x"/>
                                          </p:val>
                                        </p:tav>
                                      </p:tavLst>
                                    </p:anim>
                                    <p:anim calcmode="lin" valueType="num">
                                      <p:cBhvr additive="base">
                                        <p:cTn id="52" dur="3000" fill="hold"/>
                                        <p:tgtEl>
                                          <p:spTgt spid="30"/>
                                        </p:tgtEl>
                                        <p:attrNameLst>
                                          <p:attrName>ppt_y</p:attrName>
                                        </p:attrNameLst>
                                      </p:cBhvr>
                                      <p:tavLst>
                                        <p:tav tm="0">
                                          <p:val>
                                            <p:strVal val="1+#ppt_h/2"/>
                                          </p:val>
                                        </p:tav>
                                        <p:tav tm="100000">
                                          <p:val>
                                            <p:strVal val="#ppt_y"/>
                                          </p:val>
                                        </p:tav>
                                      </p:tavLst>
                                    </p:anim>
                                  </p:childTnLst>
                                </p:cTn>
                              </p:par>
                              <p:par>
                                <p:cTn id="53" presetID="8" presetClass="emph" presetSubtype="0" fill="hold" nodeType="withEffect">
                                  <p:stCondLst>
                                    <p:cond delay="0"/>
                                  </p:stCondLst>
                                  <p:childTnLst>
                                    <p:animRot by="21600000">
                                      <p:cBhvr>
                                        <p:cTn id="54" dur="3000" fill="hold"/>
                                        <p:tgtEl>
                                          <p:spTgt spid="19"/>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20"/>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21"/>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22"/>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23"/>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24"/>
                                        </p:tgtEl>
                                        <p:attrNameLst>
                                          <p:attrName>r</p:attrName>
                                        </p:attrNameLst>
                                      </p:cBhvr>
                                    </p:animRot>
                                  </p:childTnLst>
                                </p:cTn>
                              </p:par>
                              <p:par>
                                <p:cTn id="65" presetID="8" presetClass="emph" presetSubtype="0" fill="hold" nodeType="withEffect">
                                  <p:stCondLst>
                                    <p:cond delay="0"/>
                                  </p:stCondLst>
                                  <p:childTnLst>
                                    <p:animRot by="-21600000">
                                      <p:cBhvr>
                                        <p:cTn id="66" dur="3000" fill="hold"/>
                                        <p:tgtEl>
                                          <p:spTgt spid="25"/>
                                        </p:tgtEl>
                                        <p:attrNameLst>
                                          <p:attrName>r</p:attrName>
                                        </p:attrNameLst>
                                      </p:cBhvr>
                                    </p:animRot>
                                  </p:childTnLst>
                                </p:cTn>
                              </p:par>
                              <p:par>
                                <p:cTn id="67" presetID="8" presetClass="emph" presetSubtype="0" fill="hold" nodeType="withEffect">
                                  <p:stCondLst>
                                    <p:cond delay="0"/>
                                  </p:stCondLst>
                                  <p:childTnLst>
                                    <p:animRot by="-21600000">
                                      <p:cBhvr>
                                        <p:cTn id="68" dur="3000" fill="hold"/>
                                        <p:tgtEl>
                                          <p:spTgt spid="26"/>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27"/>
                                        </p:tgtEl>
                                        <p:attrNameLst>
                                          <p:attrName>r</p:attrName>
                                        </p:attrNameLst>
                                      </p:cBhvr>
                                    </p:animRot>
                                  </p:childTnLst>
                                </p:cTn>
                              </p:par>
                              <p:par>
                                <p:cTn id="71" presetID="8" presetClass="emph" presetSubtype="0" fill="hold" nodeType="withEffect">
                                  <p:stCondLst>
                                    <p:cond delay="0"/>
                                  </p:stCondLst>
                                  <p:childTnLst>
                                    <p:animRot by="-21600000">
                                      <p:cBhvr>
                                        <p:cTn id="72" dur="3000" fill="hold"/>
                                        <p:tgtEl>
                                          <p:spTgt spid="28"/>
                                        </p:tgtEl>
                                        <p:attrNameLst>
                                          <p:attrName>r</p:attrName>
                                        </p:attrNameLst>
                                      </p:cBhvr>
                                    </p:animRot>
                                  </p:childTnLst>
                                </p:cTn>
                              </p:par>
                              <p:par>
                                <p:cTn id="73" presetID="8" presetClass="emph" presetSubtype="0" fill="hold" nodeType="withEffect">
                                  <p:stCondLst>
                                    <p:cond delay="0"/>
                                  </p:stCondLst>
                                  <p:childTnLst>
                                    <p:animRot by="-21600000">
                                      <p:cBhvr>
                                        <p:cTn id="74" dur="3000" fill="hold"/>
                                        <p:tgtEl>
                                          <p:spTgt spid="29"/>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30"/>
                                        </p:tgtEl>
                                        <p:attrNameLst>
                                          <p:attrName>r</p:attrName>
                                        </p:attrNameLst>
                                      </p:cBhvr>
                                    </p:animRot>
                                  </p:childTnLst>
                                </p:cTn>
                              </p:par>
                            </p:childTnLst>
                          </p:cTn>
                        </p:par>
                        <p:par>
                          <p:cTn id="77" fill="hold">
                            <p:stCondLst>
                              <p:cond delay="3000"/>
                            </p:stCondLst>
                            <p:childTnLst>
                              <p:par>
                                <p:cTn id="78" presetID="2" presetClass="exit" presetSubtype="2" fill="hold" nodeType="afterEffect">
                                  <p:stCondLst>
                                    <p:cond delay="0"/>
                                  </p:stCondLst>
                                  <p:childTnLst>
                                    <p:anim calcmode="lin" valueType="num">
                                      <p:cBhvr additive="base">
                                        <p:cTn id="79" dur="3000"/>
                                        <p:tgtEl>
                                          <p:spTgt spid="19"/>
                                        </p:tgtEl>
                                        <p:attrNameLst>
                                          <p:attrName>ppt_x</p:attrName>
                                        </p:attrNameLst>
                                      </p:cBhvr>
                                      <p:tavLst>
                                        <p:tav tm="0">
                                          <p:val>
                                            <p:strVal val="ppt_x"/>
                                          </p:val>
                                        </p:tav>
                                        <p:tav tm="100000">
                                          <p:val>
                                            <p:strVal val="1+ppt_w/2"/>
                                          </p:val>
                                        </p:tav>
                                      </p:tavLst>
                                    </p:anim>
                                    <p:anim calcmode="lin" valueType="num">
                                      <p:cBhvr additive="base">
                                        <p:cTn id="80" dur="3000"/>
                                        <p:tgtEl>
                                          <p:spTgt spid="19"/>
                                        </p:tgtEl>
                                        <p:attrNameLst>
                                          <p:attrName>ppt_y</p:attrName>
                                        </p:attrNameLst>
                                      </p:cBhvr>
                                      <p:tavLst>
                                        <p:tav tm="0">
                                          <p:val>
                                            <p:strVal val="ppt_y"/>
                                          </p:val>
                                        </p:tav>
                                        <p:tav tm="100000">
                                          <p:val>
                                            <p:strVal val="ppt_y"/>
                                          </p:val>
                                        </p:tav>
                                      </p:tavLst>
                                    </p:anim>
                                    <p:set>
                                      <p:cBhvr>
                                        <p:cTn id="81" dur="1" fill="hold">
                                          <p:stCondLst>
                                            <p:cond delay="2999"/>
                                          </p:stCondLst>
                                        </p:cTn>
                                        <p:tgtEl>
                                          <p:spTgt spid="19"/>
                                        </p:tgtEl>
                                        <p:attrNameLst>
                                          <p:attrName>style.visibility</p:attrName>
                                        </p:attrNameLst>
                                      </p:cBhvr>
                                      <p:to>
                                        <p:strVal val="hidden"/>
                                      </p:to>
                                    </p:set>
                                  </p:childTnLst>
                                </p:cTn>
                              </p:par>
                              <p:par>
                                <p:cTn id="82" presetID="2" presetClass="exit" presetSubtype="2" fill="hold" nodeType="withEffect">
                                  <p:stCondLst>
                                    <p:cond delay="0"/>
                                  </p:stCondLst>
                                  <p:childTnLst>
                                    <p:anim calcmode="lin" valueType="num">
                                      <p:cBhvr additive="base">
                                        <p:cTn id="83" dur="3000"/>
                                        <p:tgtEl>
                                          <p:spTgt spid="20"/>
                                        </p:tgtEl>
                                        <p:attrNameLst>
                                          <p:attrName>ppt_x</p:attrName>
                                        </p:attrNameLst>
                                      </p:cBhvr>
                                      <p:tavLst>
                                        <p:tav tm="0">
                                          <p:val>
                                            <p:strVal val="ppt_x"/>
                                          </p:val>
                                        </p:tav>
                                        <p:tav tm="100000">
                                          <p:val>
                                            <p:strVal val="1+ppt_w/2"/>
                                          </p:val>
                                        </p:tav>
                                      </p:tavLst>
                                    </p:anim>
                                    <p:anim calcmode="lin" valueType="num">
                                      <p:cBhvr additive="base">
                                        <p:cTn id="84" dur="3000"/>
                                        <p:tgtEl>
                                          <p:spTgt spid="20"/>
                                        </p:tgtEl>
                                        <p:attrNameLst>
                                          <p:attrName>ppt_y</p:attrName>
                                        </p:attrNameLst>
                                      </p:cBhvr>
                                      <p:tavLst>
                                        <p:tav tm="0">
                                          <p:val>
                                            <p:strVal val="ppt_y"/>
                                          </p:val>
                                        </p:tav>
                                        <p:tav tm="100000">
                                          <p:val>
                                            <p:strVal val="ppt_y"/>
                                          </p:val>
                                        </p:tav>
                                      </p:tavLst>
                                    </p:anim>
                                    <p:set>
                                      <p:cBhvr>
                                        <p:cTn id="85" dur="1" fill="hold">
                                          <p:stCondLst>
                                            <p:cond delay="2999"/>
                                          </p:stCondLst>
                                        </p:cTn>
                                        <p:tgtEl>
                                          <p:spTgt spid="20"/>
                                        </p:tgtEl>
                                        <p:attrNameLst>
                                          <p:attrName>style.visibility</p:attrName>
                                        </p:attrNameLst>
                                      </p:cBhvr>
                                      <p:to>
                                        <p:strVal val="hidden"/>
                                      </p:to>
                                    </p:set>
                                  </p:childTnLst>
                                </p:cTn>
                              </p:par>
                              <p:par>
                                <p:cTn id="86" presetID="2" presetClass="exit" presetSubtype="2" fill="hold" nodeType="withEffect">
                                  <p:stCondLst>
                                    <p:cond delay="0"/>
                                  </p:stCondLst>
                                  <p:childTnLst>
                                    <p:anim calcmode="lin" valueType="num">
                                      <p:cBhvr additive="base">
                                        <p:cTn id="87" dur="3000"/>
                                        <p:tgtEl>
                                          <p:spTgt spid="21"/>
                                        </p:tgtEl>
                                        <p:attrNameLst>
                                          <p:attrName>ppt_x</p:attrName>
                                        </p:attrNameLst>
                                      </p:cBhvr>
                                      <p:tavLst>
                                        <p:tav tm="0">
                                          <p:val>
                                            <p:strVal val="ppt_x"/>
                                          </p:val>
                                        </p:tav>
                                        <p:tav tm="100000">
                                          <p:val>
                                            <p:strVal val="1+ppt_w/2"/>
                                          </p:val>
                                        </p:tav>
                                      </p:tavLst>
                                    </p:anim>
                                    <p:anim calcmode="lin" valueType="num">
                                      <p:cBhvr additive="base">
                                        <p:cTn id="88" dur="3000"/>
                                        <p:tgtEl>
                                          <p:spTgt spid="21"/>
                                        </p:tgtEl>
                                        <p:attrNameLst>
                                          <p:attrName>ppt_y</p:attrName>
                                        </p:attrNameLst>
                                      </p:cBhvr>
                                      <p:tavLst>
                                        <p:tav tm="0">
                                          <p:val>
                                            <p:strVal val="ppt_y"/>
                                          </p:val>
                                        </p:tav>
                                        <p:tav tm="100000">
                                          <p:val>
                                            <p:strVal val="ppt_y"/>
                                          </p:val>
                                        </p:tav>
                                      </p:tavLst>
                                    </p:anim>
                                    <p:set>
                                      <p:cBhvr>
                                        <p:cTn id="89" dur="1" fill="hold">
                                          <p:stCondLst>
                                            <p:cond delay="2999"/>
                                          </p:stCondLst>
                                        </p:cTn>
                                        <p:tgtEl>
                                          <p:spTgt spid="21"/>
                                        </p:tgtEl>
                                        <p:attrNameLst>
                                          <p:attrName>style.visibility</p:attrName>
                                        </p:attrNameLst>
                                      </p:cBhvr>
                                      <p:to>
                                        <p:strVal val="hidden"/>
                                      </p:to>
                                    </p:set>
                                  </p:childTnLst>
                                </p:cTn>
                              </p:par>
                              <p:par>
                                <p:cTn id="90" presetID="2" presetClass="exit" presetSubtype="2" fill="hold" nodeType="withEffect">
                                  <p:stCondLst>
                                    <p:cond delay="0"/>
                                  </p:stCondLst>
                                  <p:childTnLst>
                                    <p:anim calcmode="lin" valueType="num">
                                      <p:cBhvr additive="base">
                                        <p:cTn id="91" dur="3000"/>
                                        <p:tgtEl>
                                          <p:spTgt spid="22"/>
                                        </p:tgtEl>
                                        <p:attrNameLst>
                                          <p:attrName>ppt_x</p:attrName>
                                        </p:attrNameLst>
                                      </p:cBhvr>
                                      <p:tavLst>
                                        <p:tav tm="0">
                                          <p:val>
                                            <p:strVal val="ppt_x"/>
                                          </p:val>
                                        </p:tav>
                                        <p:tav tm="100000">
                                          <p:val>
                                            <p:strVal val="1+ppt_w/2"/>
                                          </p:val>
                                        </p:tav>
                                      </p:tavLst>
                                    </p:anim>
                                    <p:anim calcmode="lin" valueType="num">
                                      <p:cBhvr additive="base">
                                        <p:cTn id="92" dur="3000"/>
                                        <p:tgtEl>
                                          <p:spTgt spid="22"/>
                                        </p:tgtEl>
                                        <p:attrNameLst>
                                          <p:attrName>ppt_y</p:attrName>
                                        </p:attrNameLst>
                                      </p:cBhvr>
                                      <p:tavLst>
                                        <p:tav tm="0">
                                          <p:val>
                                            <p:strVal val="ppt_y"/>
                                          </p:val>
                                        </p:tav>
                                        <p:tav tm="100000">
                                          <p:val>
                                            <p:strVal val="ppt_y"/>
                                          </p:val>
                                        </p:tav>
                                      </p:tavLst>
                                    </p:anim>
                                    <p:set>
                                      <p:cBhvr>
                                        <p:cTn id="93" dur="1" fill="hold">
                                          <p:stCondLst>
                                            <p:cond delay="2999"/>
                                          </p:stCondLst>
                                        </p:cTn>
                                        <p:tgtEl>
                                          <p:spTgt spid="22"/>
                                        </p:tgtEl>
                                        <p:attrNameLst>
                                          <p:attrName>style.visibility</p:attrName>
                                        </p:attrNameLst>
                                      </p:cBhvr>
                                      <p:to>
                                        <p:strVal val="hidden"/>
                                      </p:to>
                                    </p:set>
                                  </p:childTnLst>
                                </p:cTn>
                              </p:par>
                              <p:par>
                                <p:cTn id="94" presetID="2" presetClass="exit" presetSubtype="2" fill="hold" nodeType="withEffect">
                                  <p:stCondLst>
                                    <p:cond delay="0"/>
                                  </p:stCondLst>
                                  <p:childTnLst>
                                    <p:anim calcmode="lin" valueType="num">
                                      <p:cBhvr additive="base">
                                        <p:cTn id="95" dur="3000"/>
                                        <p:tgtEl>
                                          <p:spTgt spid="23"/>
                                        </p:tgtEl>
                                        <p:attrNameLst>
                                          <p:attrName>ppt_x</p:attrName>
                                        </p:attrNameLst>
                                      </p:cBhvr>
                                      <p:tavLst>
                                        <p:tav tm="0">
                                          <p:val>
                                            <p:strVal val="ppt_x"/>
                                          </p:val>
                                        </p:tav>
                                        <p:tav tm="100000">
                                          <p:val>
                                            <p:strVal val="1+ppt_w/2"/>
                                          </p:val>
                                        </p:tav>
                                      </p:tavLst>
                                    </p:anim>
                                    <p:anim calcmode="lin" valueType="num">
                                      <p:cBhvr additive="base">
                                        <p:cTn id="96" dur="3000"/>
                                        <p:tgtEl>
                                          <p:spTgt spid="23"/>
                                        </p:tgtEl>
                                        <p:attrNameLst>
                                          <p:attrName>ppt_y</p:attrName>
                                        </p:attrNameLst>
                                      </p:cBhvr>
                                      <p:tavLst>
                                        <p:tav tm="0">
                                          <p:val>
                                            <p:strVal val="ppt_y"/>
                                          </p:val>
                                        </p:tav>
                                        <p:tav tm="100000">
                                          <p:val>
                                            <p:strVal val="ppt_y"/>
                                          </p:val>
                                        </p:tav>
                                      </p:tavLst>
                                    </p:anim>
                                    <p:set>
                                      <p:cBhvr>
                                        <p:cTn id="97" dur="1" fill="hold">
                                          <p:stCondLst>
                                            <p:cond delay="2999"/>
                                          </p:stCondLst>
                                        </p:cTn>
                                        <p:tgtEl>
                                          <p:spTgt spid="23"/>
                                        </p:tgtEl>
                                        <p:attrNameLst>
                                          <p:attrName>style.visibility</p:attrName>
                                        </p:attrNameLst>
                                      </p:cBhvr>
                                      <p:to>
                                        <p:strVal val="hidden"/>
                                      </p:to>
                                    </p:set>
                                  </p:childTnLst>
                                </p:cTn>
                              </p:par>
                              <p:par>
                                <p:cTn id="98" presetID="2" presetClass="exit" presetSubtype="2" fill="hold" nodeType="withEffect">
                                  <p:stCondLst>
                                    <p:cond delay="0"/>
                                  </p:stCondLst>
                                  <p:childTnLst>
                                    <p:anim calcmode="lin" valueType="num">
                                      <p:cBhvr additive="base">
                                        <p:cTn id="99" dur="3000"/>
                                        <p:tgtEl>
                                          <p:spTgt spid="24"/>
                                        </p:tgtEl>
                                        <p:attrNameLst>
                                          <p:attrName>ppt_x</p:attrName>
                                        </p:attrNameLst>
                                      </p:cBhvr>
                                      <p:tavLst>
                                        <p:tav tm="0">
                                          <p:val>
                                            <p:strVal val="ppt_x"/>
                                          </p:val>
                                        </p:tav>
                                        <p:tav tm="100000">
                                          <p:val>
                                            <p:strVal val="1+ppt_w/2"/>
                                          </p:val>
                                        </p:tav>
                                      </p:tavLst>
                                    </p:anim>
                                    <p:anim calcmode="lin" valueType="num">
                                      <p:cBhvr additive="base">
                                        <p:cTn id="100" dur="3000"/>
                                        <p:tgtEl>
                                          <p:spTgt spid="24"/>
                                        </p:tgtEl>
                                        <p:attrNameLst>
                                          <p:attrName>ppt_y</p:attrName>
                                        </p:attrNameLst>
                                      </p:cBhvr>
                                      <p:tavLst>
                                        <p:tav tm="0">
                                          <p:val>
                                            <p:strVal val="ppt_y"/>
                                          </p:val>
                                        </p:tav>
                                        <p:tav tm="100000">
                                          <p:val>
                                            <p:strVal val="ppt_y"/>
                                          </p:val>
                                        </p:tav>
                                      </p:tavLst>
                                    </p:anim>
                                    <p:set>
                                      <p:cBhvr>
                                        <p:cTn id="101" dur="1" fill="hold">
                                          <p:stCondLst>
                                            <p:cond delay="2999"/>
                                          </p:stCondLst>
                                        </p:cTn>
                                        <p:tgtEl>
                                          <p:spTgt spid="24"/>
                                        </p:tgtEl>
                                        <p:attrNameLst>
                                          <p:attrName>style.visibility</p:attrName>
                                        </p:attrNameLst>
                                      </p:cBhvr>
                                      <p:to>
                                        <p:strVal val="hidden"/>
                                      </p:to>
                                    </p:set>
                                  </p:childTnLst>
                                </p:cTn>
                              </p:par>
                              <p:par>
                                <p:cTn id="102" presetID="2" presetClass="exit" presetSubtype="2" fill="hold" nodeType="withEffect">
                                  <p:stCondLst>
                                    <p:cond delay="0"/>
                                  </p:stCondLst>
                                  <p:childTnLst>
                                    <p:anim calcmode="lin" valueType="num">
                                      <p:cBhvr additive="base">
                                        <p:cTn id="103" dur="3000"/>
                                        <p:tgtEl>
                                          <p:spTgt spid="25"/>
                                        </p:tgtEl>
                                        <p:attrNameLst>
                                          <p:attrName>ppt_x</p:attrName>
                                        </p:attrNameLst>
                                      </p:cBhvr>
                                      <p:tavLst>
                                        <p:tav tm="0">
                                          <p:val>
                                            <p:strVal val="ppt_x"/>
                                          </p:val>
                                        </p:tav>
                                        <p:tav tm="100000">
                                          <p:val>
                                            <p:strVal val="1+ppt_w/2"/>
                                          </p:val>
                                        </p:tav>
                                      </p:tavLst>
                                    </p:anim>
                                    <p:anim calcmode="lin" valueType="num">
                                      <p:cBhvr additive="base">
                                        <p:cTn id="104" dur="3000"/>
                                        <p:tgtEl>
                                          <p:spTgt spid="25"/>
                                        </p:tgtEl>
                                        <p:attrNameLst>
                                          <p:attrName>ppt_y</p:attrName>
                                        </p:attrNameLst>
                                      </p:cBhvr>
                                      <p:tavLst>
                                        <p:tav tm="0">
                                          <p:val>
                                            <p:strVal val="ppt_y"/>
                                          </p:val>
                                        </p:tav>
                                        <p:tav tm="100000">
                                          <p:val>
                                            <p:strVal val="ppt_y"/>
                                          </p:val>
                                        </p:tav>
                                      </p:tavLst>
                                    </p:anim>
                                    <p:set>
                                      <p:cBhvr>
                                        <p:cTn id="105" dur="1" fill="hold">
                                          <p:stCondLst>
                                            <p:cond delay="2999"/>
                                          </p:stCondLst>
                                        </p:cTn>
                                        <p:tgtEl>
                                          <p:spTgt spid="25"/>
                                        </p:tgtEl>
                                        <p:attrNameLst>
                                          <p:attrName>style.visibility</p:attrName>
                                        </p:attrNameLst>
                                      </p:cBhvr>
                                      <p:to>
                                        <p:strVal val="hidden"/>
                                      </p:to>
                                    </p:set>
                                  </p:childTnLst>
                                </p:cTn>
                              </p:par>
                              <p:par>
                                <p:cTn id="106" presetID="2" presetClass="exit" presetSubtype="2" fill="hold" nodeType="withEffect">
                                  <p:stCondLst>
                                    <p:cond delay="0"/>
                                  </p:stCondLst>
                                  <p:childTnLst>
                                    <p:anim calcmode="lin" valueType="num">
                                      <p:cBhvr additive="base">
                                        <p:cTn id="107" dur="3000"/>
                                        <p:tgtEl>
                                          <p:spTgt spid="26"/>
                                        </p:tgtEl>
                                        <p:attrNameLst>
                                          <p:attrName>ppt_x</p:attrName>
                                        </p:attrNameLst>
                                      </p:cBhvr>
                                      <p:tavLst>
                                        <p:tav tm="0">
                                          <p:val>
                                            <p:strVal val="ppt_x"/>
                                          </p:val>
                                        </p:tav>
                                        <p:tav tm="100000">
                                          <p:val>
                                            <p:strVal val="1+ppt_w/2"/>
                                          </p:val>
                                        </p:tav>
                                      </p:tavLst>
                                    </p:anim>
                                    <p:anim calcmode="lin" valueType="num">
                                      <p:cBhvr additive="base">
                                        <p:cTn id="108" dur="3000"/>
                                        <p:tgtEl>
                                          <p:spTgt spid="26"/>
                                        </p:tgtEl>
                                        <p:attrNameLst>
                                          <p:attrName>ppt_y</p:attrName>
                                        </p:attrNameLst>
                                      </p:cBhvr>
                                      <p:tavLst>
                                        <p:tav tm="0">
                                          <p:val>
                                            <p:strVal val="ppt_y"/>
                                          </p:val>
                                        </p:tav>
                                        <p:tav tm="100000">
                                          <p:val>
                                            <p:strVal val="ppt_y"/>
                                          </p:val>
                                        </p:tav>
                                      </p:tavLst>
                                    </p:anim>
                                    <p:set>
                                      <p:cBhvr>
                                        <p:cTn id="109" dur="1" fill="hold">
                                          <p:stCondLst>
                                            <p:cond delay="2999"/>
                                          </p:stCondLst>
                                        </p:cTn>
                                        <p:tgtEl>
                                          <p:spTgt spid="26"/>
                                        </p:tgtEl>
                                        <p:attrNameLst>
                                          <p:attrName>style.visibility</p:attrName>
                                        </p:attrNameLst>
                                      </p:cBhvr>
                                      <p:to>
                                        <p:strVal val="hidden"/>
                                      </p:to>
                                    </p:set>
                                  </p:childTnLst>
                                </p:cTn>
                              </p:par>
                              <p:par>
                                <p:cTn id="110" presetID="2" presetClass="exit" presetSubtype="2" fill="hold" nodeType="withEffect">
                                  <p:stCondLst>
                                    <p:cond delay="0"/>
                                  </p:stCondLst>
                                  <p:childTnLst>
                                    <p:anim calcmode="lin" valueType="num">
                                      <p:cBhvr additive="base">
                                        <p:cTn id="111" dur="3000"/>
                                        <p:tgtEl>
                                          <p:spTgt spid="27"/>
                                        </p:tgtEl>
                                        <p:attrNameLst>
                                          <p:attrName>ppt_x</p:attrName>
                                        </p:attrNameLst>
                                      </p:cBhvr>
                                      <p:tavLst>
                                        <p:tav tm="0">
                                          <p:val>
                                            <p:strVal val="ppt_x"/>
                                          </p:val>
                                        </p:tav>
                                        <p:tav tm="100000">
                                          <p:val>
                                            <p:strVal val="1+ppt_w/2"/>
                                          </p:val>
                                        </p:tav>
                                      </p:tavLst>
                                    </p:anim>
                                    <p:anim calcmode="lin" valueType="num">
                                      <p:cBhvr additive="base">
                                        <p:cTn id="112" dur="3000"/>
                                        <p:tgtEl>
                                          <p:spTgt spid="27"/>
                                        </p:tgtEl>
                                        <p:attrNameLst>
                                          <p:attrName>ppt_y</p:attrName>
                                        </p:attrNameLst>
                                      </p:cBhvr>
                                      <p:tavLst>
                                        <p:tav tm="0">
                                          <p:val>
                                            <p:strVal val="ppt_y"/>
                                          </p:val>
                                        </p:tav>
                                        <p:tav tm="100000">
                                          <p:val>
                                            <p:strVal val="ppt_y"/>
                                          </p:val>
                                        </p:tav>
                                      </p:tavLst>
                                    </p:anim>
                                    <p:set>
                                      <p:cBhvr>
                                        <p:cTn id="113" dur="1" fill="hold">
                                          <p:stCondLst>
                                            <p:cond delay="2999"/>
                                          </p:stCondLst>
                                        </p:cTn>
                                        <p:tgtEl>
                                          <p:spTgt spid="27"/>
                                        </p:tgtEl>
                                        <p:attrNameLst>
                                          <p:attrName>style.visibility</p:attrName>
                                        </p:attrNameLst>
                                      </p:cBhvr>
                                      <p:to>
                                        <p:strVal val="hidden"/>
                                      </p:to>
                                    </p:set>
                                  </p:childTnLst>
                                </p:cTn>
                              </p:par>
                              <p:par>
                                <p:cTn id="114" presetID="2" presetClass="exit" presetSubtype="2" fill="hold" nodeType="withEffect">
                                  <p:stCondLst>
                                    <p:cond delay="0"/>
                                  </p:stCondLst>
                                  <p:childTnLst>
                                    <p:anim calcmode="lin" valueType="num">
                                      <p:cBhvr additive="base">
                                        <p:cTn id="115" dur="3000"/>
                                        <p:tgtEl>
                                          <p:spTgt spid="28"/>
                                        </p:tgtEl>
                                        <p:attrNameLst>
                                          <p:attrName>ppt_x</p:attrName>
                                        </p:attrNameLst>
                                      </p:cBhvr>
                                      <p:tavLst>
                                        <p:tav tm="0">
                                          <p:val>
                                            <p:strVal val="ppt_x"/>
                                          </p:val>
                                        </p:tav>
                                        <p:tav tm="100000">
                                          <p:val>
                                            <p:strVal val="1+ppt_w/2"/>
                                          </p:val>
                                        </p:tav>
                                      </p:tavLst>
                                    </p:anim>
                                    <p:anim calcmode="lin" valueType="num">
                                      <p:cBhvr additive="base">
                                        <p:cTn id="116" dur="3000"/>
                                        <p:tgtEl>
                                          <p:spTgt spid="28"/>
                                        </p:tgtEl>
                                        <p:attrNameLst>
                                          <p:attrName>ppt_y</p:attrName>
                                        </p:attrNameLst>
                                      </p:cBhvr>
                                      <p:tavLst>
                                        <p:tav tm="0">
                                          <p:val>
                                            <p:strVal val="ppt_y"/>
                                          </p:val>
                                        </p:tav>
                                        <p:tav tm="100000">
                                          <p:val>
                                            <p:strVal val="ppt_y"/>
                                          </p:val>
                                        </p:tav>
                                      </p:tavLst>
                                    </p:anim>
                                    <p:set>
                                      <p:cBhvr>
                                        <p:cTn id="117" dur="1" fill="hold">
                                          <p:stCondLst>
                                            <p:cond delay="2999"/>
                                          </p:stCondLst>
                                        </p:cTn>
                                        <p:tgtEl>
                                          <p:spTgt spid="28"/>
                                        </p:tgtEl>
                                        <p:attrNameLst>
                                          <p:attrName>style.visibility</p:attrName>
                                        </p:attrNameLst>
                                      </p:cBhvr>
                                      <p:to>
                                        <p:strVal val="hidden"/>
                                      </p:to>
                                    </p:set>
                                  </p:childTnLst>
                                </p:cTn>
                              </p:par>
                              <p:par>
                                <p:cTn id="118" presetID="2" presetClass="exit" presetSubtype="2" fill="hold" nodeType="withEffect">
                                  <p:stCondLst>
                                    <p:cond delay="0"/>
                                  </p:stCondLst>
                                  <p:childTnLst>
                                    <p:anim calcmode="lin" valueType="num">
                                      <p:cBhvr additive="base">
                                        <p:cTn id="119" dur="3000"/>
                                        <p:tgtEl>
                                          <p:spTgt spid="29"/>
                                        </p:tgtEl>
                                        <p:attrNameLst>
                                          <p:attrName>ppt_x</p:attrName>
                                        </p:attrNameLst>
                                      </p:cBhvr>
                                      <p:tavLst>
                                        <p:tav tm="0">
                                          <p:val>
                                            <p:strVal val="ppt_x"/>
                                          </p:val>
                                        </p:tav>
                                        <p:tav tm="100000">
                                          <p:val>
                                            <p:strVal val="1+ppt_w/2"/>
                                          </p:val>
                                        </p:tav>
                                      </p:tavLst>
                                    </p:anim>
                                    <p:anim calcmode="lin" valueType="num">
                                      <p:cBhvr additive="base">
                                        <p:cTn id="120" dur="3000"/>
                                        <p:tgtEl>
                                          <p:spTgt spid="29"/>
                                        </p:tgtEl>
                                        <p:attrNameLst>
                                          <p:attrName>ppt_y</p:attrName>
                                        </p:attrNameLst>
                                      </p:cBhvr>
                                      <p:tavLst>
                                        <p:tav tm="0">
                                          <p:val>
                                            <p:strVal val="ppt_y"/>
                                          </p:val>
                                        </p:tav>
                                        <p:tav tm="100000">
                                          <p:val>
                                            <p:strVal val="ppt_y"/>
                                          </p:val>
                                        </p:tav>
                                      </p:tavLst>
                                    </p:anim>
                                    <p:set>
                                      <p:cBhvr>
                                        <p:cTn id="121" dur="1" fill="hold">
                                          <p:stCondLst>
                                            <p:cond delay="2999"/>
                                          </p:stCondLst>
                                        </p:cTn>
                                        <p:tgtEl>
                                          <p:spTgt spid="29"/>
                                        </p:tgtEl>
                                        <p:attrNameLst>
                                          <p:attrName>style.visibility</p:attrName>
                                        </p:attrNameLst>
                                      </p:cBhvr>
                                      <p:to>
                                        <p:strVal val="hidden"/>
                                      </p:to>
                                    </p:set>
                                  </p:childTnLst>
                                </p:cTn>
                              </p:par>
                              <p:par>
                                <p:cTn id="122" presetID="2" presetClass="exit" presetSubtype="2" fill="hold" nodeType="withEffect">
                                  <p:stCondLst>
                                    <p:cond delay="0"/>
                                  </p:stCondLst>
                                  <p:childTnLst>
                                    <p:anim calcmode="lin" valueType="num">
                                      <p:cBhvr additive="base">
                                        <p:cTn id="123" dur="3000"/>
                                        <p:tgtEl>
                                          <p:spTgt spid="30"/>
                                        </p:tgtEl>
                                        <p:attrNameLst>
                                          <p:attrName>ppt_x</p:attrName>
                                        </p:attrNameLst>
                                      </p:cBhvr>
                                      <p:tavLst>
                                        <p:tav tm="0">
                                          <p:val>
                                            <p:strVal val="ppt_x"/>
                                          </p:val>
                                        </p:tav>
                                        <p:tav tm="100000">
                                          <p:val>
                                            <p:strVal val="1+ppt_w/2"/>
                                          </p:val>
                                        </p:tav>
                                      </p:tavLst>
                                    </p:anim>
                                    <p:anim calcmode="lin" valueType="num">
                                      <p:cBhvr additive="base">
                                        <p:cTn id="124" dur="3000"/>
                                        <p:tgtEl>
                                          <p:spTgt spid="30"/>
                                        </p:tgtEl>
                                        <p:attrNameLst>
                                          <p:attrName>ppt_y</p:attrName>
                                        </p:attrNameLst>
                                      </p:cBhvr>
                                      <p:tavLst>
                                        <p:tav tm="0">
                                          <p:val>
                                            <p:strVal val="ppt_y"/>
                                          </p:val>
                                        </p:tav>
                                        <p:tav tm="100000">
                                          <p:val>
                                            <p:strVal val="ppt_y"/>
                                          </p:val>
                                        </p:tav>
                                      </p:tavLst>
                                    </p:anim>
                                    <p:set>
                                      <p:cBhvr>
                                        <p:cTn id="125" dur="1" fill="hold">
                                          <p:stCondLst>
                                            <p:cond delay="2999"/>
                                          </p:stCondLst>
                                        </p:cTn>
                                        <p:tgtEl>
                                          <p:spTgt spid="30"/>
                                        </p:tgtEl>
                                        <p:attrNameLst>
                                          <p:attrName>style.visibility</p:attrName>
                                        </p:attrNameLst>
                                      </p:cBhvr>
                                      <p:to>
                                        <p:strVal val="hidden"/>
                                      </p:to>
                                    </p:set>
                                  </p:childTnLst>
                                </p:cTn>
                              </p:par>
                              <p:par>
                                <p:cTn id="126" presetID="2" presetClass="entr" presetSubtype="8" fill="hold" nodeType="withEffect">
                                  <p:stCondLst>
                                    <p:cond delay="0"/>
                                  </p:stCondLst>
                                  <p:childTnLst>
                                    <p:set>
                                      <p:cBhvr>
                                        <p:cTn id="127" dur="1" fill="hold">
                                          <p:stCondLst>
                                            <p:cond delay="0"/>
                                          </p:stCondLst>
                                        </p:cTn>
                                        <p:tgtEl>
                                          <p:spTgt spid="4"/>
                                        </p:tgtEl>
                                        <p:attrNameLst>
                                          <p:attrName>style.visibility</p:attrName>
                                        </p:attrNameLst>
                                      </p:cBhvr>
                                      <p:to>
                                        <p:strVal val="visible"/>
                                      </p:to>
                                    </p:set>
                                    <p:anim calcmode="lin" valueType="num">
                                      <p:cBhvr additive="base">
                                        <p:cTn id="128" dur="3000" fill="hold"/>
                                        <p:tgtEl>
                                          <p:spTgt spid="4"/>
                                        </p:tgtEl>
                                        <p:attrNameLst>
                                          <p:attrName>ppt_x</p:attrName>
                                        </p:attrNameLst>
                                      </p:cBhvr>
                                      <p:tavLst>
                                        <p:tav tm="0">
                                          <p:val>
                                            <p:strVal val="0-#ppt_w/2"/>
                                          </p:val>
                                        </p:tav>
                                        <p:tav tm="100000">
                                          <p:val>
                                            <p:strVal val="#ppt_x"/>
                                          </p:val>
                                        </p:tav>
                                      </p:tavLst>
                                    </p:anim>
                                    <p:anim calcmode="lin" valueType="num">
                                      <p:cBhvr additive="base">
                                        <p:cTn id="129" dur="3000" fill="hold"/>
                                        <p:tgtEl>
                                          <p:spTgt spid="4"/>
                                        </p:tgtEl>
                                        <p:attrNameLst>
                                          <p:attrName>ppt_y</p:attrName>
                                        </p:attrNameLst>
                                      </p:cBhvr>
                                      <p:tavLst>
                                        <p:tav tm="0">
                                          <p:val>
                                            <p:strVal val="#ppt_y"/>
                                          </p:val>
                                        </p:tav>
                                        <p:tav tm="100000">
                                          <p:val>
                                            <p:strVal val="#ppt_y"/>
                                          </p:val>
                                        </p:tav>
                                      </p:tavLst>
                                    </p:anim>
                                  </p:childTnLst>
                                </p:cTn>
                              </p:par>
                              <p:par>
                                <p:cTn id="130" presetID="16" presetClass="entr" presetSubtype="42" fill="hold" nodeType="withEffect">
                                  <p:stCondLst>
                                    <p:cond delay="0"/>
                                  </p:stCondLst>
                                  <p:childTnLst>
                                    <p:set>
                                      <p:cBhvr>
                                        <p:cTn id="131" dur="1" fill="hold">
                                          <p:stCondLst>
                                            <p:cond delay="0"/>
                                          </p:stCondLst>
                                        </p:cTn>
                                        <p:tgtEl>
                                          <p:spTgt spid="4"/>
                                        </p:tgtEl>
                                        <p:attrNameLst>
                                          <p:attrName>style.visibility</p:attrName>
                                        </p:attrNameLst>
                                      </p:cBhvr>
                                      <p:to>
                                        <p:strVal val="visible"/>
                                      </p:to>
                                    </p:set>
                                    <p:animEffect transition="in" filter="barn(outHorizontal)">
                                      <p:cBhvr>
                                        <p:cTn id="132" dur="3000"/>
                                        <p:tgtEl>
                                          <p:spTgt spid="4"/>
                                        </p:tgtEl>
                                      </p:cBhvr>
                                    </p:animEffect>
                                  </p:childTnLst>
                                </p:cTn>
                              </p:par>
                            </p:childTnLst>
                          </p:cTn>
                        </p:par>
                        <p:par>
                          <p:cTn id="133" fill="hold">
                            <p:stCondLst>
                              <p:cond delay="6000"/>
                            </p:stCondLst>
                            <p:childTnLst>
                              <p:par>
                                <p:cTn id="134" presetID="40" presetClass="entr" presetSubtype="0" fill="hold" grpId="0" nodeType="afterEffect">
                                  <p:stCondLst>
                                    <p:cond delay="0"/>
                                  </p:stCondLst>
                                  <p:iterate type="lt">
                                    <p:tmPct val="10000"/>
                                  </p:iterate>
                                  <p:childTnLst>
                                    <p:set>
                                      <p:cBhvr>
                                        <p:cTn id="135" dur="1" fill="hold">
                                          <p:stCondLst>
                                            <p:cond delay="0"/>
                                          </p:stCondLst>
                                        </p:cTn>
                                        <p:tgtEl>
                                          <p:spTgt spid="15"/>
                                        </p:tgtEl>
                                        <p:attrNameLst>
                                          <p:attrName>style.visibility</p:attrName>
                                        </p:attrNameLst>
                                      </p:cBhvr>
                                      <p:to>
                                        <p:strVal val="visible"/>
                                      </p:to>
                                    </p:set>
                                    <p:animEffect transition="in" filter="fade">
                                      <p:cBhvr>
                                        <p:cTn id="136" dur="1000"/>
                                        <p:tgtEl>
                                          <p:spTgt spid="15"/>
                                        </p:tgtEl>
                                      </p:cBhvr>
                                    </p:animEffect>
                                    <p:anim calcmode="lin" valueType="num">
                                      <p:cBhvr>
                                        <p:cTn id="137" dur="1000" fill="hold"/>
                                        <p:tgtEl>
                                          <p:spTgt spid="15"/>
                                        </p:tgtEl>
                                        <p:attrNameLst>
                                          <p:attrName>ppt_x</p:attrName>
                                        </p:attrNameLst>
                                      </p:cBhvr>
                                      <p:tavLst>
                                        <p:tav tm="0">
                                          <p:val>
                                            <p:strVal val="#ppt_x-.1"/>
                                          </p:val>
                                        </p:tav>
                                        <p:tav tm="100000">
                                          <p:val>
                                            <p:strVal val="#ppt_x"/>
                                          </p:val>
                                        </p:tav>
                                      </p:tavLst>
                                    </p:anim>
                                    <p:anim calcmode="lin" valueType="num">
                                      <p:cBhvr>
                                        <p:cTn id="138"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25.jpg"/>
          <p:cNvPicPr>
            <a:picLocks noChangeAspect="1"/>
          </p:cNvPicPr>
          <p:nvPr/>
        </p:nvPicPr>
        <p:blipFill>
          <a:blip r:embed="rId2" cstate="print"/>
          <a:stretch>
            <a:fillRect/>
          </a:stretch>
        </p:blipFill>
        <p:spPr bwMode="auto">
          <a:xfrm>
            <a:off x="23813" y="0"/>
            <a:ext cx="9120187"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Luna"/>
          <p:cNvSpPr/>
          <p:nvPr/>
        </p:nvSpPr>
        <p:spPr>
          <a:xfrm>
            <a:off x="0" y="1309688"/>
            <a:ext cx="1571625" cy="2917825"/>
          </a:xfrm>
          <a:prstGeom prst="moon">
            <a:avLst/>
          </a:prstGeom>
          <a:noFill/>
          <a:ln w="57150">
            <a:solidFill>
              <a:schemeClr val="tx1">
                <a:lumMod val="8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Luna"/>
          <p:cNvSpPr/>
          <p:nvPr/>
        </p:nvSpPr>
        <p:spPr>
          <a:xfrm flipH="1">
            <a:off x="285750" y="1309688"/>
            <a:ext cx="1500188" cy="2917825"/>
          </a:xfrm>
          <a:prstGeom prst="moon">
            <a:avLst/>
          </a:prstGeom>
          <a:noFill/>
          <a:ln w="57150">
            <a:solidFill>
              <a:schemeClr val="tx1">
                <a:lumMod val="8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Luna"/>
          <p:cNvSpPr/>
          <p:nvPr/>
        </p:nvSpPr>
        <p:spPr>
          <a:xfrm>
            <a:off x="1785938" y="1370013"/>
            <a:ext cx="1571625" cy="2916237"/>
          </a:xfrm>
          <a:prstGeom prst="moon">
            <a:avLst/>
          </a:prstGeom>
          <a:noFill/>
          <a:ln w="57150">
            <a:solidFill>
              <a:schemeClr val="tx1">
                <a:lumMod val="8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Luna"/>
          <p:cNvSpPr/>
          <p:nvPr/>
        </p:nvSpPr>
        <p:spPr>
          <a:xfrm flipH="1">
            <a:off x="2071688" y="1370013"/>
            <a:ext cx="1500187" cy="2916237"/>
          </a:xfrm>
          <a:prstGeom prst="moon">
            <a:avLst/>
          </a:prstGeom>
          <a:noFill/>
          <a:ln w="57150">
            <a:solidFill>
              <a:schemeClr val="tx1">
                <a:lumMod val="8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Luna"/>
          <p:cNvSpPr/>
          <p:nvPr/>
        </p:nvSpPr>
        <p:spPr>
          <a:xfrm>
            <a:off x="3571875" y="1370013"/>
            <a:ext cx="1571625" cy="2916237"/>
          </a:xfrm>
          <a:prstGeom prst="moon">
            <a:avLst/>
          </a:prstGeom>
          <a:noFill/>
          <a:ln w="57150">
            <a:solidFill>
              <a:schemeClr val="tx1">
                <a:lumMod val="8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Luna"/>
          <p:cNvSpPr/>
          <p:nvPr/>
        </p:nvSpPr>
        <p:spPr>
          <a:xfrm flipH="1">
            <a:off x="3786188" y="1309688"/>
            <a:ext cx="1500187" cy="2917825"/>
          </a:xfrm>
          <a:prstGeom prst="moon">
            <a:avLst/>
          </a:prstGeom>
          <a:noFill/>
          <a:ln w="57150">
            <a:solidFill>
              <a:schemeClr val="tx1">
                <a:lumMod val="8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Luna"/>
          <p:cNvSpPr/>
          <p:nvPr/>
        </p:nvSpPr>
        <p:spPr>
          <a:xfrm>
            <a:off x="5286375" y="1309688"/>
            <a:ext cx="1571625" cy="2917825"/>
          </a:xfrm>
          <a:prstGeom prst="moon">
            <a:avLst/>
          </a:prstGeom>
          <a:noFill/>
          <a:ln w="57150">
            <a:solidFill>
              <a:schemeClr val="tx1">
                <a:lumMod val="8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Luna"/>
          <p:cNvSpPr/>
          <p:nvPr/>
        </p:nvSpPr>
        <p:spPr>
          <a:xfrm flipH="1">
            <a:off x="5715000" y="1309688"/>
            <a:ext cx="1500188" cy="2917825"/>
          </a:xfrm>
          <a:prstGeom prst="moon">
            <a:avLst/>
          </a:prstGeom>
          <a:noFill/>
          <a:ln w="57150">
            <a:solidFill>
              <a:schemeClr val="tx1">
                <a:lumMod val="8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Luna"/>
          <p:cNvSpPr/>
          <p:nvPr/>
        </p:nvSpPr>
        <p:spPr>
          <a:xfrm>
            <a:off x="7358063" y="1309688"/>
            <a:ext cx="1571625" cy="2917825"/>
          </a:xfrm>
          <a:prstGeom prst="moon">
            <a:avLst/>
          </a:prstGeom>
          <a:noFill/>
          <a:ln w="57150">
            <a:solidFill>
              <a:schemeClr val="tx1">
                <a:lumMod val="8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Luna"/>
          <p:cNvSpPr/>
          <p:nvPr/>
        </p:nvSpPr>
        <p:spPr>
          <a:xfrm flipH="1">
            <a:off x="7643813" y="1309688"/>
            <a:ext cx="1500187" cy="2917825"/>
          </a:xfrm>
          <a:prstGeom prst="moon">
            <a:avLst/>
          </a:prstGeom>
          <a:noFill/>
          <a:ln w="57150">
            <a:solidFill>
              <a:schemeClr val="tx1">
                <a:lumMod val="8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CuadroTexto"/>
          <p:cNvSpPr txBox="1"/>
          <p:nvPr/>
        </p:nvSpPr>
        <p:spPr>
          <a:xfrm>
            <a:off x="500034" y="4357698"/>
            <a:ext cx="821537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Luis Manuel quería seguir un estilo como el de Tom Jones y buscó como manager a Miguel </a:t>
            </a:r>
            <a:r>
              <a:rPr lang="es-ES" i="1" dirty="0" err="1" smtClean="0">
                <a:effectLst>
                  <a:glow rad="101600">
                    <a:srgbClr val="C00000">
                      <a:alpha val="60000"/>
                    </a:srgbClr>
                  </a:glow>
                  <a:outerShdw blurRad="38100" dist="38100" dir="2700000" algn="tl">
                    <a:srgbClr val="000000">
                      <a:alpha val="43137"/>
                    </a:srgbClr>
                  </a:outerShdw>
                </a:effectLst>
              </a:rPr>
              <a:t>Siurán</a:t>
            </a:r>
            <a:r>
              <a:rPr lang="es-ES" i="1" dirty="0" smtClean="0">
                <a:effectLst>
                  <a:glow rad="101600">
                    <a:srgbClr val="C00000">
                      <a:alpha val="60000"/>
                    </a:srgbClr>
                  </a:glow>
                  <a:outerShdw blurRad="38100" dist="38100" dir="2700000" algn="tl">
                    <a:srgbClr val="000000">
                      <a:alpha val="43137"/>
                    </a:srgbClr>
                  </a:outerShdw>
                </a:effectLst>
              </a:rPr>
              <a:t>, un joven dedicado a la música moderna en la Radio Popular de Valencia. Empezaron a buscar entonces un nombre artístico y escogieron Nino, como uno de sus amigos.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1000">
        <p14:ripple/>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Horizontal)">
                                      <p:cBhvr>
                                        <p:cTn id="7" dur="3000"/>
                                        <p:tgtEl>
                                          <p:spTgt spid="5"/>
                                        </p:tgtEl>
                                      </p:cBhvr>
                                    </p:animEffect>
                                  </p:childTnLst>
                                </p:cTn>
                              </p:par>
                              <p:par>
                                <p:cTn id="8" presetID="16" presetClass="entr" presetSubtype="2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Horizontal)">
                                      <p:cBhvr>
                                        <p:cTn id="10" dur="3000"/>
                                        <p:tgtEl>
                                          <p:spTgt spid="6"/>
                                        </p:tgtEl>
                                      </p:cBhvr>
                                    </p:animEffect>
                                  </p:childTnLst>
                                </p:cTn>
                              </p:par>
                              <p:par>
                                <p:cTn id="11" presetID="8" presetClass="emph" presetSubtype="0" fill="hold" nodeType="withEffect">
                                  <p:stCondLst>
                                    <p:cond delay="0"/>
                                  </p:stCondLst>
                                  <p:childTnLst>
                                    <p:animRot by="21600000">
                                      <p:cBhvr>
                                        <p:cTn id="12" dur="3000" fill="hold"/>
                                        <p:tgtEl>
                                          <p:spTgt spid="5"/>
                                        </p:tgtEl>
                                        <p:attrNameLst>
                                          <p:attrName>r</p:attrName>
                                        </p:attrNameLst>
                                      </p:cBhvr>
                                    </p:animRot>
                                  </p:childTnLst>
                                </p:cTn>
                              </p:par>
                              <p:par>
                                <p:cTn id="13" presetID="8" presetClass="emph" presetSubtype="0" fill="hold" nodeType="withEffect">
                                  <p:stCondLst>
                                    <p:cond delay="0"/>
                                  </p:stCondLst>
                                  <p:childTnLst>
                                    <p:animRot by="-21600000">
                                      <p:cBhvr>
                                        <p:cTn id="14" dur="3000" fill="hold"/>
                                        <p:tgtEl>
                                          <p:spTgt spid="6"/>
                                        </p:tgtEl>
                                        <p:attrNameLst>
                                          <p:attrName>r</p:attrName>
                                        </p:attrNameLst>
                                      </p:cBhvr>
                                    </p:animRot>
                                  </p:childTnLst>
                                </p:cTn>
                              </p:par>
                              <p:par>
                                <p:cTn id="15" presetID="16" presetClass="entr" presetSubtype="2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Horizontal)">
                                      <p:cBhvr>
                                        <p:cTn id="17" dur="3000"/>
                                        <p:tgtEl>
                                          <p:spTgt spid="7"/>
                                        </p:tgtEl>
                                      </p:cBhvr>
                                    </p:animEffect>
                                  </p:childTnLst>
                                </p:cTn>
                              </p:par>
                              <p:par>
                                <p:cTn id="18" presetID="16" presetClass="entr" presetSubtype="26" fill="hold" nodeType="with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barn(inHorizontal)">
                                      <p:cBhvr>
                                        <p:cTn id="20" dur="3000"/>
                                        <p:tgtEl>
                                          <p:spTgt spid="8"/>
                                        </p:tgtEl>
                                      </p:cBhvr>
                                    </p:animEffect>
                                  </p:childTnLst>
                                </p:cTn>
                              </p:par>
                              <p:par>
                                <p:cTn id="21" presetID="8" presetClass="emph" presetSubtype="0" fill="hold" nodeType="withEffect">
                                  <p:stCondLst>
                                    <p:cond delay="0"/>
                                  </p:stCondLst>
                                  <p:childTnLst>
                                    <p:animRot by="21600000">
                                      <p:cBhvr>
                                        <p:cTn id="22" dur="3000" fill="hold"/>
                                        <p:tgtEl>
                                          <p:spTgt spid="7"/>
                                        </p:tgtEl>
                                        <p:attrNameLst>
                                          <p:attrName>r</p:attrName>
                                        </p:attrNameLst>
                                      </p:cBhvr>
                                    </p:animRot>
                                  </p:childTnLst>
                                </p:cTn>
                              </p:par>
                              <p:par>
                                <p:cTn id="23" presetID="8" presetClass="emph" presetSubtype="0" fill="hold" nodeType="withEffect">
                                  <p:stCondLst>
                                    <p:cond delay="0"/>
                                  </p:stCondLst>
                                  <p:childTnLst>
                                    <p:animRot by="-21600000">
                                      <p:cBhvr>
                                        <p:cTn id="24" dur="3000" fill="hold"/>
                                        <p:tgtEl>
                                          <p:spTgt spid="8"/>
                                        </p:tgtEl>
                                        <p:attrNameLst>
                                          <p:attrName>r</p:attrName>
                                        </p:attrNameLst>
                                      </p:cBhvr>
                                    </p:animRot>
                                  </p:childTnLst>
                                </p:cTn>
                              </p:par>
                              <p:par>
                                <p:cTn id="25" presetID="16" presetClass="entr" presetSubtype="26"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arn(inHorizontal)">
                                      <p:cBhvr>
                                        <p:cTn id="27" dur="3000"/>
                                        <p:tgtEl>
                                          <p:spTgt spid="9"/>
                                        </p:tgtEl>
                                      </p:cBhvr>
                                    </p:animEffect>
                                  </p:childTnLst>
                                </p:cTn>
                              </p:par>
                              <p:par>
                                <p:cTn id="28" presetID="16" presetClass="entr" presetSubtype="26"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barn(inHorizontal)">
                                      <p:cBhvr>
                                        <p:cTn id="30" dur="3000"/>
                                        <p:tgtEl>
                                          <p:spTgt spid="10"/>
                                        </p:tgtEl>
                                      </p:cBhvr>
                                    </p:animEffect>
                                  </p:childTnLst>
                                </p:cTn>
                              </p:par>
                              <p:par>
                                <p:cTn id="31" presetID="8" presetClass="emph" presetSubtype="0" fill="hold" nodeType="withEffect">
                                  <p:stCondLst>
                                    <p:cond delay="0"/>
                                  </p:stCondLst>
                                  <p:childTnLst>
                                    <p:animRot by="21600000">
                                      <p:cBhvr>
                                        <p:cTn id="32" dur="3000" fill="hold"/>
                                        <p:tgtEl>
                                          <p:spTgt spid="9"/>
                                        </p:tgtEl>
                                        <p:attrNameLst>
                                          <p:attrName>r</p:attrName>
                                        </p:attrNameLst>
                                      </p:cBhvr>
                                    </p:animRot>
                                  </p:childTnLst>
                                </p:cTn>
                              </p:par>
                              <p:par>
                                <p:cTn id="33" presetID="8" presetClass="emph" presetSubtype="0" fill="hold" nodeType="withEffect">
                                  <p:stCondLst>
                                    <p:cond delay="0"/>
                                  </p:stCondLst>
                                  <p:childTnLst>
                                    <p:animRot by="-21600000">
                                      <p:cBhvr>
                                        <p:cTn id="34" dur="3000" fill="hold"/>
                                        <p:tgtEl>
                                          <p:spTgt spid="10"/>
                                        </p:tgtEl>
                                        <p:attrNameLst>
                                          <p:attrName>r</p:attrName>
                                        </p:attrNameLst>
                                      </p:cBhvr>
                                    </p:animRot>
                                  </p:childTnLst>
                                </p:cTn>
                              </p:par>
                              <p:par>
                                <p:cTn id="35" presetID="16" presetClass="entr" presetSubtype="26"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barn(inHorizontal)">
                                      <p:cBhvr>
                                        <p:cTn id="37" dur="3000"/>
                                        <p:tgtEl>
                                          <p:spTgt spid="11"/>
                                        </p:tgtEl>
                                      </p:cBhvr>
                                    </p:animEffect>
                                  </p:childTnLst>
                                </p:cTn>
                              </p:par>
                              <p:par>
                                <p:cTn id="38" presetID="16" presetClass="entr" presetSubtype="26" fill="hold" nodeType="with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barn(inHorizontal)">
                                      <p:cBhvr>
                                        <p:cTn id="40" dur="3000"/>
                                        <p:tgtEl>
                                          <p:spTgt spid="12"/>
                                        </p:tgtEl>
                                      </p:cBhvr>
                                    </p:animEffect>
                                  </p:childTnLst>
                                </p:cTn>
                              </p:par>
                              <p:par>
                                <p:cTn id="41" presetID="8" presetClass="emph" presetSubtype="0" fill="hold" nodeType="withEffect">
                                  <p:stCondLst>
                                    <p:cond delay="0"/>
                                  </p:stCondLst>
                                  <p:childTnLst>
                                    <p:animRot by="21600000">
                                      <p:cBhvr>
                                        <p:cTn id="42" dur="3000" fill="hold"/>
                                        <p:tgtEl>
                                          <p:spTgt spid="11"/>
                                        </p:tgtEl>
                                        <p:attrNameLst>
                                          <p:attrName>r</p:attrName>
                                        </p:attrNameLst>
                                      </p:cBhvr>
                                    </p:animRot>
                                  </p:childTnLst>
                                </p:cTn>
                              </p:par>
                              <p:par>
                                <p:cTn id="43" presetID="8" presetClass="emph" presetSubtype="0" fill="hold" nodeType="withEffect">
                                  <p:stCondLst>
                                    <p:cond delay="0"/>
                                  </p:stCondLst>
                                  <p:childTnLst>
                                    <p:animRot by="-21600000">
                                      <p:cBhvr>
                                        <p:cTn id="44" dur="3000" fill="hold"/>
                                        <p:tgtEl>
                                          <p:spTgt spid="12"/>
                                        </p:tgtEl>
                                        <p:attrNameLst>
                                          <p:attrName>r</p:attrName>
                                        </p:attrNameLst>
                                      </p:cBhvr>
                                    </p:animRot>
                                  </p:childTnLst>
                                </p:cTn>
                              </p:par>
                              <p:par>
                                <p:cTn id="45" presetID="16" presetClass="entr" presetSubtype="26"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barn(inHorizontal)">
                                      <p:cBhvr>
                                        <p:cTn id="47" dur="3000"/>
                                        <p:tgtEl>
                                          <p:spTgt spid="13"/>
                                        </p:tgtEl>
                                      </p:cBhvr>
                                    </p:animEffect>
                                  </p:childTnLst>
                                </p:cTn>
                              </p:par>
                              <p:par>
                                <p:cTn id="48" presetID="16" presetClass="entr" presetSubtype="26" fill="hold" nodeType="withEffect">
                                  <p:stCondLst>
                                    <p:cond delay="0"/>
                                  </p:stCondLst>
                                  <p:childTnLst>
                                    <p:set>
                                      <p:cBhvr>
                                        <p:cTn id="49" dur="1" fill="hold">
                                          <p:stCondLst>
                                            <p:cond delay="0"/>
                                          </p:stCondLst>
                                        </p:cTn>
                                        <p:tgtEl>
                                          <p:spTgt spid="14"/>
                                        </p:tgtEl>
                                        <p:attrNameLst>
                                          <p:attrName>style.visibility</p:attrName>
                                        </p:attrNameLst>
                                      </p:cBhvr>
                                      <p:to>
                                        <p:strVal val="visible"/>
                                      </p:to>
                                    </p:set>
                                    <p:animEffect transition="in" filter="barn(inHorizontal)">
                                      <p:cBhvr>
                                        <p:cTn id="50" dur="3000"/>
                                        <p:tgtEl>
                                          <p:spTgt spid="14"/>
                                        </p:tgtEl>
                                      </p:cBhvr>
                                    </p:animEffect>
                                  </p:childTnLst>
                                </p:cTn>
                              </p:par>
                              <p:par>
                                <p:cTn id="51" presetID="8" presetClass="emph" presetSubtype="0" fill="hold" nodeType="withEffect">
                                  <p:stCondLst>
                                    <p:cond delay="0"/>
                                  </p:stCondLst>
                                  <p:childTnLst>
                                    <p:animRot by="21600000">
                                      <p:cBhvr>
                                        <p:cTn id="52" dur="3000" fill="hold"/>
                                        <p:tgtEl>
                                          <p:spTgt spid="13"/>
                                        </p:tgtEl>
                                        <p:attrNameLst>
                                          <p:attrName>r</p:attrName>
                                        </p:attrNameLst>
                                      </p:cBhvr>
                                    </p:animRot>
                                  </p:childTnLst>
                                </p:cTn>
                              </p:par>
                              <p:par>
                                <p:cTn id="53" presetID="8" presetClass="emph" presetSubtype="0" fill="hold" nodeType="withEffect">
                                  <p:stCondLst>
                                    <p:cond delay="0"/>
                                  </p:stCondLst>
                                  <p:childTnLst>
                                    <p:animRot by="-21600000">
                                      <p:cBhvr>
                                        <p:cTn id="54" dur="3000" fill="hold"/>
                                        <p:tgtEl>
                                          <p:spTgt spid="14"/>
                                        </p:tgtEl>
                                        <p:attrNameLst>
                                          <p:attrName>r</p:attrName>
                                        </p:attrNameLst>
                                      </p:cBhvr>
                                    </p:animRot>
                                  </p:childTnLst>
                                </p:cTn>
                              </p:par>
                            </p:childTnLst>
                          </p:cTn>
                        </p:par>
                        <p:par>
                          <p:cTn id="55" fill="hold">
                            <p:stCondLst>
                              <p:cond delay="3000"/>
                            </p:stCondLst>
                            <p:childTnLst>
                              <p:par>
                                <p:cTn id="56" presetID="2" presetClass="exit" presetSubtype="8" fill="hold" nodeType="afterEffect">
                                  <p:stCondLst>
                                    <p:cond delay="0"/>
                                  </p:stCondLst>
                                  <p:childTnLst>
                                    <p:anim calcmode="lin" valueType="num">
                                      <p:cBhvr additive="base">
                                        <p:cTn id="57" dur="3000"/>
                                        <p:tgtEl>
                                          <p:spTgt spid="5"/>
                                        </p:tgtEl>
                                        <p:attrNameLst>
                                          <p:attrName>ppt_x</p:attrName>
                                        </p:attrNameLst>
                                      </p:cBhvr>
                                      <p:tavLst>
                                        <p:tav tm="0">
                                          <p:val>
                                            <p:strVal val="ppt_x"/>
                                          </p:val>
                                        </p:tav>
                                        <p:tav tm="100000">
                                          <p:val>
                                            <p:strVal val="0-ppt_w/2"/>
                                          </p:val>
                                        </p:tav>
                                      </p:tavLst>
                                    </p:anim>
                                    <p:anim calcmode="lin" valueType="num">
                                      <p:cBhvr additive="base">
                                        <p:cTn id="58" dur="3000"/>
                                        <p:tgtEl>
                                          <p:spTgt spid="5"/>
                                        </p:tgtEl>
                                        <p:attrNameLst>
                                          <p:attrName>ppt_y</p:attrName>
                                        </p:attrNameLst>
                                      </p:cBhvr>
                                      <p:tavLst>
                                        <p:tav tm="0">
                                          <p:val>
                                            <p:strVal val="ppt_y"/>
                                          </p:val>
                                        </p:tav>
                                        <p:tav tm="100000">
                                          <p:val>
                                            <p:strVal val="ppt_y"/>
                                          </p:val>
                                        </p:tav>
                                      </p:tavLst>
                                    </p:anim>
                                    <p:set>
                                      <p:cBhvr>
                                        <p:cTn id="59" dur="1" fill="hold">
                                          <p:stCondLst>
                                            <p:cond delay="2999"/>
                                          </p:stCondLst>
                                        </p:cTn>
                                        <p:tgtEl>
                                          <p:spTgt spid="5"/>
                                        </p:tgtEl>
                                        <p:attrNameLst>
                                          <p:attrName>style.visibility</p:attrName>
                                        </p:attrNameLst>
                                      </p:cBhvr>
                                      <p:to>
                                        <p:strVal val="hidden"/>
                                      </p:to>
                                    </p:set>
                                  </p:childTnLst>
                                </p:cTn>
                              </p:par>
                              <p:par>
                                <p:cTn id="60" presetID="2" presetClass="exit" presetSubtype="8" fill="hold" nodeType="withEffect">
                                  <p:stCondLst>
                                    <p:cond delay="0"/>
                                  </p:stCondLst>
                                  <p:childTnLst>
                                    <p:anim calcmode="lin" valueType="num">
                                      <p:cBhvr additive="base">
                                        <p:cTn id="61" dur="3000"/>
                                        <p:tgtEl>
                                          <p:spTgt spid="7"/>
                                        </p:tgtEl>
                                        <p:attrNameLst>
                                          <p:attrName>ppt_x</p:attrName>
                                        </p:attrNameLst>
                                      </p:cBhvr>
                                      <p:tavLst>
                                        <p:tav tm="0">
                                          <p:val>
                                            <p:strVal val="ppt_x"/>
                                          </p:val>
                                        </p:tav>
                                        <p:tav tm="100000">
                                          <p:val>
                                            <p:strVal val="0-ppt_w/2"/>
                                          </p:val>
                                        </p:tav>
                                      </p:tavLst>
                                    </p:anim>
                                    <p:anim calcmode="lin" valueType="num">
                                      <p:cBhvr additive="base">
                                        <p:cTn id="62" dur="3000"/>
                                        <p:tgtEl>
                                          <p:spTgt spid="7"/>
                                        </p:tgtEl>
                                        <p:attrNameLst>
                                          <p:attrName>ppt_y</p:attrName>
                                        </p:attrNameLst>
                                      </p:cBhvr>
                                      <p:tavLst>
                                        <p:tav tm="0">
                                          <p:val>
                                            <p:strVal val="ppt_y"/>
                                          </p:val>
                                        </p:tav>
                                        <p:tav tm="100000">
                                          <p:val>
                                            <p:strVal val="ppt_y"/>
                                          </p:val>
                                        </p:tav>
                                      </p:tavLst>
                                    </p:anim>
                                    <p:set>
                                      <p:cBhvr>
                                        <p:cTn id="63" dur="1" fill="hold">
                                          <p:stCondLst>
                                            <p:cond delay="2999"/>
                                          </p:stCondLst>
                                        </p:cTn>
                                        <p:tgtEl>
                                          <p:spTgt spid="7"/>
                                        </p:tgtEl>
                                        <p:attrNameLst>
                                          <p:attrName>style.visibility</p:attrName>
                                        </p:attrNameLst>
                                      </p:cBhvr>
                                      <p:to>
                                        <p:strVal val="hidden"/>
                                      </p:to>
                                    </p:set>
                                  </p:childTnLst>
                                </p:cTn>
                              </p:par>
                              <p:par>
                                <p:cTn id="64" presetID="2" presetClass="exit" presetSubtype="8" fill="hold" nodeType="withEffect">
                                  <p:stCondLst>
                                    <p:cond delay="0"/>
                                  </p:stCondLst>
                                  <p:childTnLst>
                                    <p:anim calcmode="lin" valueType="num">
                                      <p:cBhvr additive="base">
                                        <p:cTn id="65" dur="3000"/>
                                        <p:tgtEl>
                                          <p:spTgt spid="9"/>
                                        </p:tgtEl>
                                        <p:attrNameLst>
                                          <p:attrName>ppt_x</p:attrName>
                                        </p:attrNameLst>
                                      </p:cBhvr>
                                      <p:tavLst>
                                        <p:tav tm="0">
                                          <p:val>
                                            <p:strVal val="ppt_x"/>
                                          </p:val>
                                        </p:tav>
                                        <p:tav tm="100000">
                                          <p:val>
                                            <p:strVal val="0-ppt_w/2"/>
                                          </p:val>
                                        </p:tav>
                                      </p:tavLst>
                                    </p:anim>
                                    <p:anim calcmode="lin" valueType="num">
                                      <p:cBhvr additive="base">
                                        <p:cTn id="66" dur="3000"/>
                                        <p:tgtEl>
                                          <p:spTgt spid="9"/>
                                        </p:tgtEl>
                                        <p:attrNameLst>
                                          <p:attrName>ppt_y</p:attrName>
                                        </p:attrNameLst>
                                      </p:cBhvr>
                                      <p:tavLst>
                                        <p:tav tm="0">
                                          <p:val>
                                            <p:strVal val="ppt_y"/>
                                          </p:val>
                                        </p:tav>
                                        <p:tav tm="100000">
                                          <p:val>
                                            <p:strVal val="ppt_y"/>
                                          </p:val>
                                        </p:tav>
                                      </p:tavLst>
                                    </p:anim>
                                    <p:set>
                                      <p:cBhvr>
                                        <p:cTn id="67" dur="1" fill="hold">
                                          <p:stCondLst>
                                            <p:cond delay="2999"/>
                                          </p:stCondLst>
                                        </p:cTn>
                                        <p:tgtEl>
                                          <p:spTgt spid="9"/>
                                        </p:tgtEl>
                                        <p:attrNameLst>
                                          <p:attrName>style.visibility</p:attrName>
                                        </p:attrNameLst>
                                      </p:cBhvr>
                                      <p:to>
                                        <p:strVal val="hidden"/>
                                      </p:to>
                                    </p:set>
                                  </p:childTnLst>
                                </p:cTn>
                              </p:par>
                              <p:par>
                                <p:cTn id="68" presetID="2" presetClass="exit" presetSubtype="8" fill="hold" nodeType="withEffect">
                                  <p:stCondLst>
                                    <p:cond delay="0"/>
                                  </p:stCondLst>
                                  <p:childTnLst>
                                    <p:anim calcmode="lin" valueType="num">
                                      <p:cBhvr additive="base">
                                        <p:cTn id="69" dur="3000"/>
                                        <p:tgtEl>
                                          <p:spTgt spid="11"/>
                                        </p:tgtEl>
                                        <p:attrNameLst>
                                          <p:attrName>ppt_x</p:attrName>
                                        </p:attrNameLst>
                                      </p:cBhvr>
                                      <p:tavLst>
                                        <p:tav tm="0">
                                          <p:val>
                                            <p:strVal val="ppt_x"/>
                                          </p:val>
                                        </p:tav>
                                        <p:tav tm="100000">
                                          <p:val>
                                            <p:strVal val="0-ppt_w/2"/>
                                          </p:val>
                                        </p:tav>
                                      </p:tavLst>
                                    </p:anim>
                                    <p:anim calcmode="lin" valueType="num">
                                      <p:cBhvr additive="base">
                                        <p:cTn id="70" dur="3000"/>
                                        <p:tgtEl>
                                          <p:spTgt spid="11"/>
                                        </p:tgtEl>
                                        <p:attrNameLst>
                                          <p:attrName>ppt_y</p:attrName>
                                        </p:attrNameLst>
                                      </p:cBhvr>
                                      <p:tavLst>
                                        <p:tav tm="0">
                                          <p:val>
                                            <p:strVal val="ppt_y"/>
                                          </p:val>
                                        </p:tav>
                                        <p:tav tm="100000">
                                          <p:val>
                                            <p:strVal val="ppt_y"/>
                                          </p:val>
                                        </p:tav>
                                      </p:tavLst>
                                    </p:anim>
                                    <p:set>
                                      <p:cBhvr>
                                        <p:cTn id="71" dur="1" fill="hold">
                                          <p:stCondLst>
                                            <p:cond delay="2999"/>
                                          </p:stCondLst>
                                        </p:cTn>
                                        <p:tgtEl>
                                          <p:spTgt spid="11"/>
                                        </p:tgtEl>
                                        <p:attrNameLst>
                                          <p:attrName>style.visibility</p:attrName>
                                        </p:attrNameLst>
                                      </p:cBhvr>
                                      <p:to>
                                        <p:strVal val="hidden"/>
                                      </p:to>
                                    </p:set>
                                  </p:childTnLst>
                                </p:cTn>
                              </p:par>
                              <p:par>
                                <p:cTn id="72" presetID="2" presetClass="exit" presetSubtype="8" fill="hold" nodeType="withEffect">
                                  <p:stCondLst>
                                    <p:cond delay="0"/>
                                  </p:stCondLst>
                                  <p:childTnLst>
                                    <p:anim calcmode="lin" valueType="num">
                                      <p:cBhvr additive="base">
                                        <p:cTn id="73" dur="3000"/>
                                        <p:tgtEl>
                                          <p:spTgt spid="13"/>
                                        </p:tgtEl>
                                        <p:attrNameLst>
                                          <p:attrName>ppt_x</p:attrName>
                                        </p:attrNameLst>
                                      </p:cBhvr>
                                      <p:tavLst>
                                        <p:tav tm="0">
                                          <p:val>
                                            <p:strVal val="ppt_x"/>
                                          </p:val>
                                        </p:tav>
                                        <p:tav tm="100000">
                                          <p:val>
                                            <p:strVal val="0-ppt_w/2"/>
                                          </p:val>
                                        </p:tav>
                                      </p:tavLst>
                                    </p:anim>
                                    <p:anim calcmode="lin" valueType="num">
                                      <p:cBhvr additive="base">
                                        <p:cTn id="74" dur="3000"/>
                                        <p:tgtEl>
                                          <p:spTgt spid="13"/>
                                        </p:tgtEl>
                                        <p:attrNameLst>
                                          <p:attrName>ppt_y</p:attrName>
                                        </p:attrNameLst>
                                      </p:cBhvr>
                                      <p:tavLst>
                                        <p:tav tm="0">
                                          <p:val>
                                            <p:strVal val="ppt_y"/>
                                          </p:val>
                                        </p:tav>
                                        <p:tav tm="100000">
                                          <p:val>
                                            <p:strVal val="ppt_y"/>
                                          </p:val>
                                        </p:tav>
                                      </p:tavLst>
                                    </p:anim>
                                    <p:set>
                                      <p:cBhvr>
                                        <p:cTn id="75" dur="1" fill="hold">
                                          <p:stCondLst>
                                            <p:cond delay="2999"/>
                                          </p:stCondLst>
                                        </p:cTn>
                                        <p:tgtEl>
                                          <p:spTgt spid="13"/>
                                        </p:tgtEl>
                                        <p:attrNameLst>
                                          <p:attrName>style.visibility</p:attrName>
                                        </p:attrNameLst>
                                      </p:cBhvr>
                                      <p:to>
                                        <p:strVal val="hidden"/>
                                      </p:to>
                                    </p:set>
                                  </p:childTnLst>
                                </p:cTn>
                              </p:par>
                              <p:par>
                                <p:cTn id="76" presetID="2" presetClass="exit" presetSubtype="2" fill="hold" nodeType="withEffect">
                                  <p:stCondLst>
                                    <p:cond delay="0"/>
                                  </p:stCondLst>
                                  <p:childTnLst>
                                    <p:anim calcmode="lin" valueType="num">
                                      <p:cBhvr additive="base">
                                        <p:cTn id="77" dur="3000"/>
                                        <p:tgtEl>
                                          <p:spTgt spid="6"/>
                                        </p:tgtEl>
                                        <p:attrNameLst>
                                          <p:attrName>ppt_x</p:attrName>
                                        </p:attrNameLst>
                                      </p:cBhvr>
                                      <p:tavLst>
                                        <p:tav tm="0">
                                          <p:val>
                                            <p:strVal val="ppt_x"/>
                                          </p:val>
                                        </p:tav>
                                        <p:tav tm="100000">
                                          <p:val>
                                            <p:strVal val="1+ppt_w/2"/>
                                          </p:val>
                                        </p:tav>
                                      </p:tavLst>
                                    </p:anim>
                                    <p:anim calcmode="lin" valueType="num">
                                      <p:cBhvr additive="base">
                                        <p:cTn id="78" dur="3000"/>
                                        <p:tgtEl>
                                          <p:spTgt spid="6"/>
                                        </p:tgtEl>
                                        <p:attrNameLst>
                                          <p:attrName>ppt_y</p:attrName>
                                        </p:attrNameLst>
                                      </p:cBhvr>
                                      <p:tavLst>
                                        <p:tav tm="0">
                                          <p:val>
                                            <p:strVal val="ppt_y"/>
                                          </p:val>
                                        </p:tav>
                                        <p:tav tm="100000">
                                          <p:val>
                                            <p:strVal val="ppt_y"/>
                                          </p:val>
                                        </p:tav>
                                      </p:tavLst>
                                    </p:anim>
                                    <p:set>
                                      <p:cBhvr>
                                        <p:cTn id="79" dur="1" fill="hold">
                                          <p:stCondLst>
                                            <p:cond delay="2999"/>
                                          </p:stCondLst>
                                        </p:cTn>
                                        <p:tgtEl>
                                          <p:spTgt spid="6"/>
                                        </p:tgtEl>
                                        <p:attrNameLst>
                                          <p:attrName>style.visibility</p:attrName>
                                        </p:attrNameLst>
                                      </p:cBhvr>
                                      <p:to>
                                        <p:strVal val="hidden"/>
                                      </p:to>
                                    </p:set>
                                  </p:childTnLst>
                                </p:cTn>
                              </p:par>
                              <p:par>
                                <p:cTn id="80" presetID="2" presetClass="exit" presetSubtype="2" fill="hold" nodeType="withEffect">
                                  <p:stCondLst>
                                    <p:cond delay="0"/>
                                  </p:stCondLst>
                                  <p:childTnLst>
                                    <p:anim calcmode="lin" valueType="num">
                                      <p:cBhvr additive="base">
                                        <p:cTn id="81" dur="3000"/>
                                        <p:tgtEl>
                                          <p:spTgt spid="8"/>
                                        </p:tgtEl>
                                        <p:attrNameLst>
                                          <p:attrName>ppt_x</p:attrName>
                                        </p:attrNameLst>
                                      </p:cBhvr>
                                      <p:tavLst>
                                        <p:tav tm="0">
                                          <p:val>
                                            <p:strVal val="ppt_x"/>
                                          </p:val>
                                        </p:tav>
                                        <p:tav tm="100000">
                                          <p:val>
                                            <p:strVal val="1+ppt_w/2"/>
                                          </p:val>
                                        </p:tav>
                                      </p:tavLst>
                                    </p:anim>
                                    <p:anim calcmode="lin" valueType="num">
                                      <p:cBhvr additive="base">
                                        <p:cTn id="82" dur="3000"/>
                                        <p:tgtEl>
                                          <p:spTgt spid="8"/>
                                        </p:tgtEl>
                                        <p:attrNameLst>
                                          <p:attrName>ppt_y</p:attrName>
                                        </p:attrNameLst>
                                      </p:cBhvr>
                                      <p:tavLst>
                                        <p:tav tm="0">
                                          <p:val>
                                            <p:strVal val="ppt_y"/>
                                          </p:val>
                                        </p:tav>
                                        <p:tav tm="100000">
                                          <p:val>
                                            <p:strVal val="ppt_y"/>
                                          </p:val>
                                        </p:tav>
                                      </p:tavLst>
                                    </p:anim>
                                    <p:set>
                                      <p:cBhvr>
                                        <p:cTn id="83" dur="1" fill="hold">
                                          <p:stCondLst>
                                            <p:cond delay="2999"/>
                                          </p:stCondLst>
                                        </p:cTn>
                                        <p:tgtEl>
                                          <p:spTgt spid="8"/>
                                        </p:tgtEl>
                                        <p:attrNameLst>
                                          <p:attrName>style.visibility</p:attrName>
                                        </p:attrNameLst>
                                      </p:cBhvr>
                                      <p:to>
                                        <p:strVal val="hidden"/>
                                      </p:to>
                                    </p:set>
                                  </p:childTnLst>
                                </p:cTn>
                              </p:par>
                              <p:par>
                                <p:cTn id="84" presetID="2" presetClass="exit" presetSubtype="2" fill="hold" nodeType="withEffect">
                                  <p:stCondLst>
                                    <p:cond delay="0"/>
                                  </p:stCondLst>
                                  <p:childTnLst>
                                    <p:anim calcmode="lin" valueType="num">
                                      <p:cBhvr additive="base">
                                        <p:cTn id="85" dur="3000"/>
                                        <p:tgtEl>
                                          <p:spTgt spid="10"/>
                                        </p:tgtEl>
                                        <p:attrNameLst>
                                          <p:attrName>ppt_x</p:attrName>
                                        </p:attrNameLst>
                                      </p:cBhvr>
                                      <p:tavLst>
                                        <p:tav tm="0">
                                          <p:val>
                                            <p:strVal val="ppt_x"/>
                                          </p:val>
                                        </p:tav>
                                        <p:tav tm="100000">
                                          <p:val>
                                            <p:strVal val="1+ppt_w/2"/>
                                          </p:val>
                                        </p:tav>
                                      </p:tavLst>
                                    </p:anim>
                                    <p:anim calcmode="lin" valueType="num">
                                      <p:cBhvr additive="base">
                                        <p:cTn id="86" dur="3000"/>
                                        <p:tgtEl>
                                          <p:spTgt spid="10"/>
                                        </p:tgtEl>
                                        <p:attrNameLst>
                                          <p:attrName>ppt_y</p:attrName>
                                        </p:attrNameLst>
                                      </p:cBhvr>
                                      <p:tavLst>
                                        <p:tav tm="0">
                                          <p:val>
                                            <p:strVal val="ppt_y"/>
                                          </p:val>
                                        </p:tav>
                                        <p:tav tm="100000">
                                          <p:val>
                                            <p:strVal val="ppt_y"/>
                                          </p:val>
                                        </p:tav>
                                      </p:tavLst>
                                    </p:anim>
                                    <p:set>
                                      <p:cBhvr>
                                        <p:cTn id="87" dur="1" fill="hold">
                                          <p:stCondLst>
                                            <p:cond delay="2999"/>
                                          </p:stCondLst>
                                        </p:cTn>
                                        <p:tgtEl>
                                          <p:spTgt spid="10"/>
                                        </p:tgtEl>
                                        <p:attrNameLst>
                                          <p:attrName>style.visibility</p:attrName>
                                        </p:attrNameLst>
                                      </p:cBhvr>
                                      <p:to>
                                        <p:strVal val="hidden"/>
                                      </p:to>
                                    </p:set>
                                  </p:childTnLst>
                                </p:cTn>
                              </p:par>
                              <p:par>
                                <p:cTn id="88" presetID="2" presetClass="exit" presetSubtype="2" fill="hold" nodeType="withEffect">
                                  <p:stCondLst>
                                    <p:cond delay="0"/>
                                  </p:stCondLst>
                                  <p:childTnLst>
                                    <p:anim calcmode="lin" valueType="num">
                                      <p:cBhvr additive="base">
                                        <p:cTn id="89" dur="3000"/>
                                        <p:tgtEl>
                                          <p:spTgt spid="12"/>
                                        </p:tgtEl>
                                        <p:attrNameLst>
                                          <p:attrName>ppt_x</p:attrName>
                                        </p:attrNameLst>
                                      </p:cBhvr>
                                      <p:tavLst>
                                        <p:tav tm="0">
                                          <p:val>
                                            <p:strVal val="ppt_x"/>
                                          </p:val>
                                        </p:tav>
                                        <p:tav tm="100000">
                                          <p:val>
                                            <p:strVal val="1+ppt_w/2"/>
                                          </p:val>
                                        </p:tav>
                                      </p:tavLst>
                                    </p:anim>
                                    <p:anim calcmode="lin" valueType="num">
                                      <p:cBhvr additive="base">
                                        <p:cTn id="90" dur="3000"/>
                                        <p:tgtEl>
                                          <p:spTgt spid="12"/>
                                        </p:tgtEl>
                                        <p:attrNameLst>
                                          <p:attrName>ppt_y</p:attrName>
                                        </p:attrNameLst>
                                      </p:cBhvr>
                                      <p:tavLst>
                                        <p:tav tm="0">
                                          <p:val>
                                            <p:strVal val="ppt_y"/>
                                          </p:val>
                                        </p:tav>
                                        <p:tav tm="100000">
                                          <p:val>
                                            <p:strVal val="ppt_y"/>
                                          </p:val>
                                        </p:tav>
                                      </p:tavLst>
                                    </p:anim>
                                    <p:set>
                                      <p:cBhvr>
                                        <p:cTn id="91" dur="1" fill="hold">
                                          <p:stCondLst>
                                            <p:cond delay="2999"/>
                                          </p:stCondLst>
                                        </p:cTn>
                                        <p:tgtEl>
                                          <p:spTgt spid="12"/>
                                        </p:tgtEl>
                                        <p:attrNameLst>
                                          <p:attrName>style.visibility</p:attrName>
                                        </p:attrNameLst>
                                      </p:cBhvr>
                                      <p:to>
                                        <p:strVal val="hidden"/>
                                      </p:to>
                                    </p:set>
                                  </p:childTnLst>
                                </p:cTn>
                              </p:par>
                              <p:par>
                                <p:cTn id="92" presetID="2" presetClass="exit" presetSubtype="2" fill="hold" nodeType="withEffect">
                                  <p:stCondLst>
                                    <p:cond delay="0"/>
                                  </p:stCondLst>
                                  <p:childTnLst>
                                    <p:anim calcmode="lin" valueType="num">
                                      <p:cBhvr additive="base">
                                        <p:cTn id="93" dur="3000"/>
                                        <p:tgtEl>
                                          <p:spTgt spid="14"/>
                                        </p:tgtEl>
                                        <p:attrNameLst>
                                          <p:attrName>ppt_x</p:attrName>
                                        </p:attrNameLst>
                                      </p:cBhvr>
                                      <p:tavLst>
                                        <p:tav tm="0">
                                          <p:val>
                                            <p:strVal val="ppt_x"/>
                                          </p:val>
                                        </p:tav>
                                        <p:tav tm="100000">
                                          <p:val>
                                            <p:strVal val="1+ppt_w/2"/>
                                          </p:val>
                                        </p:tav>
                                      </p:tavLst>
                                    </p:anim>
                                    <p:anim calcmode="lin" valueType="num">
                                      <p:cBhvr additive="base">
                                        <p:cTn id="94" dur="3000"/>
                                        <p:tgtEl>
                                          <p:spTgt spid="14"/>
                                        </p:tgtEl>
                                        <p:attrNameLst>
                                          <p:attrName>ppt_y</p:attrName>
                                        </p:attrNameLst>
                                      </p:cBhvr>
                                      <p:tavLst>
                                        <p:tav tm="0">
                                          <p:val>
                                            <p:strVal val="ppt_y"/>
                                          </p:val>
                                        </p:tav>
                                        <p:tav tm="100000">
                                          <p:val>
                                            <p:strVal val="ppt_y"/>
                                          </p:val>
                                        </p:tav>
                                      </p:tavLst>
                                    </p:anim>
                                    <p:set>
                                      <p:cBhvr>
                                        <p:cTn id="95" dur="1" fill="hold">
                                          <p:stCondLst>
                                            <p:cond delay="2999"/>
                                          </p:stCondLst>
                                        </p:cTn>
                                        <p:tgtEl>
                                          <p:spTgt spid="14"/>
                                        </p:tgtEl>
                                        <p:attrNameLst>
                                          <p:attrName>style.visibility</p:attrName>
                                        </p:attrNameLst>
                                      </p:cBhvr>
                                      <p:to>
                                        <p:strVal val="hidden"/>
                                      </p:to>
                                    </p:set>
                                  </p:childTnLst>
                                </p:cTn>
                              </p:par>
                              <p:par>
                                <p:cTn id="96" presetID="16" presetClass="entr" presetSubtype="37" fill="hold" nodeType="withEffect">
                                  <p:stCondLst>
                                    <p:cond delay="0"/>
                                  </p:stCondLst>
                                  <p:childTnLst>
                                    <p:set>
                                      <p:cBhvr>
                                        <p:cTn id="97" dur="1" fill="hold">
                                          <p:stCondLst>
                                            <p:cond delay="0"/>
                                          </p:stCondLst>
                                        </p:cTn>
                                        <p:tgtEl>
                                          <p:spTgt spid="4"/>
                                        </p:tgtEl>
                                        <p:attrNameLst>
                                          <p:attrName>style.visibility</p:attrName>
                                        </p:attrNameLst>
                                      </p:cBhvr>
                                      <p:to>
                                        <p:strVal val="visible"/>
                                      </p:to>
                                    </p:set>
                                    <p:animEffect transition="in" filter="barn(outVertical)">
                                      <p:cBhvr>
                                        <p:cTn id="98" dur="3000"/>
                                        <p:tgtEl>
                                          <p:spTgt spid="4"/>
                                        </p:tgtEl>
                                      </p:cBhvr>
                                    </p:animEffect>
                                  </p:childTnLst>
                                </p:cTn>
                              </p:par>
                              <p:par>
                                <p:cTn id="99" presetID="23" presetClass="entr" presetSubtype="16" fill="hold" nodeType="withEffect">
                                  <p:stCondLst>
                                    <p:cond delay="0"/>
                                  </p:stCondLst>
                                  <p:childTnLst>
                                    <p:set>
                                      <p:cBhvr>
                                        <p:cTn id="100" dur="1" fill="hold">
                                          <p:stCondLst>
                                            <p:cond delay="0"/>
                                          </p:stCondLst>
                                        </p:cTn>
                                        <p:tgtEl>
                                          <p:spTgt spid="4"/>
                                        </p:tgtEl>
                                        <p:attrNameLst>
                                          <p:attrName>style.visibility</p:attrName>
                                        </p:attrNameLst>
                                      </p:cBhvr>
                                      <p:to>
                                        <p:strVal val="visible"/>
                                      </p:to>
                                    </p:set>
                                    <p:anim calcmode="lin" valueType="num">
                                      <p:cBhvr>
                                        <p:cTn id="101" dur="3000" fill="hold"/>
                                        <p:tgtEl>
                                          <p:spTgt spid="4"/>
                                        </p:tgtEl>
                                        <p:attrNameLst>
                                          <p:attrName>ppt_w</p:attrName>
                                        </p:attrNameLst>
                                      </p:cBhvr>
                                      <p:tavLst>
                                        <p:tav tm="0">
                                          <p:val>
                                            <p:fltVal val="0"/>
                                          </p:val>
                                        </p:tav>
                                        <p:tav tm="100000">
                                          <p:val>
                                            <p:strVal val="#ppt_w"/>
                                          </p:val>
                                        </p:tav>
                                      </p:tavLst>
                                    </p:anim>
                                    <p:anim calcmode="lin" valueType="num">
                                      <p:cBhvr>
                                        <p:cTn id="102" dur="3000" fill="hold"/>
                                        <p:tgtEl>
                                          <p:spTgt spid="4"/>
                                        </p:tgtEl>
                                        <p:attrNameLst>
                                          <p:attrName>ppt_h</p:attrName>
                                        </p:attrNameLst>
                                      </p:cBhvr>
                                      <p:tavLst>
                                        <p:tav tm="0">
                                          <p:val>
                                            <p:fltVal val="0"/>
                                          </p:val>
                                        </p:tav>
                                        <p:tav tm="100000">
                                          <p:val>
                                            <p:strVal val="#ppt_h"/>
                                          </p:val>
                                        </p:tav>
                                      </p:tavLst>
                                    </p:anim>
                                  </p:childTnLst>
                                </p:cTn>
                              </p:par>
                            </p:childTnLst>
                          </p:cTn>
                        </p:par>
                        <p:par>
                          <p:cTn id="103" fill="hold">
                            <p:stCondLst>
                              <p:cond delay="6000"/>
                            </p:stCondLst>
                            <p:childTnLst>
                              <p:par>
                                <p:cTn id="104" presetID="40" presetClass="entr" presetSubtype="0" fill="hold" grpId="0" nodeType="afterEffect">
                                  <p:stCondLst>
                                    <p:cond delay="0"/>
                                  </p:stCondLst>
                                  <p:iterate type="lt">
                                    <p:tmPct val="10000"/>
                                  </p:iterate>
                                  <p:childTnLst>
                                    <p:set>
                                      <p:cBhvr>
                                        <p:cTn id="105" dur="1" fill="hold">
                                          <p:stCondLst>
                                            <p:cond delay="0"/>
                                          </p:stCondLst>
                                        </p:cTn>
                                        <p:tgtEl>
                                          <p:spTgt spid="15"/>
                                        </p:tgtEl>
                                        <p:attrNameLst>
                                          <p:attrName>style.visibility</p:attrName>
                                        </p:attrNameLst>
                                      </p:cBhvr>
                                      <p:to>
                                        <p:strVal val="visible"/>
                                      </p:to>
                                    </p:set>
                                    <p:animEffect transition="in" filter="fade">
                                      <p:cBhvr>
                                        <p:cTn id="106" dur="1000"/>
                                        <p:tgtEl>
                                          <p:spTgt spid="15"/>
                                        </p:tgtEl>
                                      </p:cBhvr>
                                    </p:animEffect>
                                    <p:anim calcmode="lin" valueType="num">
                                      <p:cBhvr>
                                        <p:cTn id="107" dur="1000" fill="hold"/>
                                        <p:tgtEl>
                                          <p:spTgt spid="15"/>
                                        </p:tgtEl>
                                        <p:attrNameLst>
                                          <p:attrName>ppt_x</p:attrName>
                                        </p:attrNameLst>
                                      </p:cBhvr>
                                      <p:tavLst>
                                        <p:tav tm="0">
                                          <p:val>
                                            <p:strVal val="#ppt_x-.1"/>
                                          </p:val>
                                        </p:tav>
                                        <p:tav tm="100000">
                                          <p:val>
                                            <p:strVal val="#ppt_x"/>
                                          </p:val>
                                        </p:tav>
                                      </p:tavLst>
                                    </p:anim>
                                    <p:anim calcmode="lin" valueType="num">
                                      <p:cBhvr>
                                        <p:cTn id="108"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 (14).jpg"/>
          <p:cNvPicPr>
            <a:picLocks noChangeAspect="1"/>
          </p:cNvPicPr>
          <p:nvPr/>
        </p:nvPicPr>
        <p:blipFill>
          <a:blip r:embed="rId2" cstate="print"/>
          <a:stretch>
            <a:fillRect/>
          </a:stretch>
        </p:blipFill>
        <p:spPr bwMode="auto">
          <a:xfrm>
            <a:off x="0" y="-285772"/>
            <a:ext cx="9144000" cy="685804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Luna"/>
          <p:cNvSpPr/>
          <p:nvPr/>
        </p:nvSpPr>
        <p:spPr>
          <a:xfrm>
            <a:off x="6643688" y="1012825"/>
            <a:ext cx="2500312" cy="3810000"/>
          </a:xfrm>
          <a:prstGeom prst="moon">
            <a:avLst>
              <a:gd name="adj" fmla="val 15353"/>
            </a:avLst>
          </a:prstGeom>
          <a:noFill/>
          <a:ln w="57150">
            <a:solidFill>
              <a:schemeClr val="tx1">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Luna"/>
          <p:cNvSpPr/>
          <p:nvPr/>
        </p:nvSpPr>
        <p:spPr>
          <a:xfrm rot="10800000">
            <a:off x="0" y="1071563"/>
            <a:ext cx="2500313" cy="3810000"/>
          </a:xfrm>
          <a:prstGeom prst="moon">
            <a:avLst>
              <a:gd name="adj" fmla="val 15353"/>
            </a:avLst>
          </a:prstGeom>
          <a:noFill/>
          <a:ln w="57150">
            <a:solidFill>
              <a:schemeClr val="tx1">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Luna"/>
          <p:cNvSpPr/>
          <p:nvPr/>
        </p:nvSpPr>
        <p:spPr>
          <a:xfrm rot="10800000">
            <a:off x="-642938" y="1071563"/>
            <a:ext cx="2500313" cy="3810000"/>
          </a:xfrm>
          <a:prstGeom prst="moon">
            <a:avLst>
              <a:gd name="adj" fmla="val 15353"/>
            </a:avLst>
          </a:prstGeom>
          <a:noFill/>
          <a:ln w="57150">
            <a:solidFill>
              <a:schemeClr val="tx1">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Luna"/>
          <p:cNvSpPr/>
          <p:nvPr/>
        </p:nvSpPr>
        <p:spPr>
          <a:xfrm>
            <a:off x="7143750" y="1012825"/>
            <a:ext cx="2500313" cy="3810000"/>
          </a:xfrm>
          <a:prstGeom prst="moon">
            <a:avLst>
              <a:gd name="adj" fmla="val 15353"/>
            </a:avLst>
          </a:prstGeom>
          <a:noFill/>
          <a:ln w="57150">
            <a:solidFill>
              <a:schemeClr val="tx1">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Luna"/>
          <p:cNvSpPr/>
          <p:nvPr/>
        </p:nvSpPr>
        <p:spPr>
          <a:xfrm rot="10800000">
            <a:off x="-1249363" y="1071563"/>
            <a:ext cx="2498726" cy="3810000"/>
          </a:xfrm>
          <a:prstGeom prst="moon">
            <a:avLst>
              <a:gd name="adj" fmla="val 15353"/>
            </a:avLst>
          </a:prstGeom>
          <a:noFill/>
          <a:ln w="57150">
            <a:solidFill>
              <a:schemeClr val="tx1">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Luna"/>
          <p:cNvSpPr/>
          <p:nvPr/>
        </p:nvSpPr>
        <p:spPr>
          <a:xfrm>
            <a:off x="7786688" y="1012825"/>
            <a:ext cx="2606675" cy="3810000"/>
          </a:xfrm>
          <a:prstGeom prst="moon">
            <a:avLst>
              <a:gd name="adj" fmla="val 13508"/>
            </a:avLst>
          </a:prstGeom>
          <a:noFill/>
          <a:ln w="57150">
            <a:solidFill>
              <a:schemeClr val="tx1">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Luna"/>
          <p:cNvSpPr/>
          <p:nvPr/>
        </p:nvSpPr>
        <p:spPr>
          <a:xfrm rot="10800000">
            <a:off x="642938" y="1071563"/>
            <a:ext cx="2500312" cy="3810000"/>
          </a:xfrm>
          <a:prstGeom prst="moon">
            <a:avLst>
              <a:gd name="adj" fmla="val 15353"/>
            </a:avLst>
          </a:prstGeom>
          <a:noFill/>
          <a:ln w="57150">
            <a:solidFill>
              <a:schemeClr val="tx1">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Luna"/>
          <p:cNvSpPr/>
          <p:nvPr/>
        </p:nvSpPr>
        <p:spPr>
          <a:xfrm>
            <a:off x="6072188" y="1012825"/>
            <a:ext cx="2500312" cy="3810000"/>
          </a:xfrm>
          <a:prstGeom prst="moon">
            <a:avLst>
              <a:gd name="adj" fmla="val 15353"/>
            </a:avLst>
          </a:prstGeom>
          <a:noFill/>
          <a:ln w="57150">
            <a:solidFill>
              <a:schemeClr val="tx1">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Luna"/>
          <p:cNvSpPr/>
          <p:nvPr/>
        </p:nvSpPr>
        <p:spPr>
          <a:xfrm rot="10800000">
            <a:off x="1285875" y="1071563"/>
            <a:ext cx="2500313" cy="3810000"/>
          </a:xfrm>
          <a:prstGeom prst="moon">
            <a:avLst>
              <a:gd name="adj" fmla="val 15353"/>
            </a:avLst>
          </a:prstGeom>
          <a:noFill/>
          <a:ln w="57150">
            <a:solidFill>
              <a:schemeClr val="tx1">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Luna"/>
          <p:cNvSpPr/>
          <p:nvPr/>
        </p:nvSpPr>
        <p:spPr>
          <a:xfrm>
            <a:off x="5429250" y="1012825"/>
            <a:ext cx="2500313" cy="3810000"/>
          </a:xfrm>
          <a:prstGeom prst="moon">
            <a:avLst>
              <a:gd name="adj" fmla="val 15353"/>
            </a:avLst>
          </a:prstGeom>
          <a:noFill/>
          <a:ln w="57150">
            <a:solidFill>
              <a:schemeClr val="tx1">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Luna"/>
          <p:cNvSpPr/>
          <p:nvPr/>
        </p:nvSpPr>
        <p:spPr>
          <a:xfrm rot="10800000">
            <a:off x="1928813" y="1071563"/>
            <a:ext cx="2500312" cy="3810000"/>
          </a:xfrm>
          <a:prstGeom prst="moon">
            <a:avLst>
              <a:gd name="adj" fmla="val 15353"/>
            </a:avLst>
          </a:prstGeom>
          <a:noFill/>
          <a:ln w="57150">
            <a:solidFill>
              <a:schemeClr val="tx1">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Luna"/>
          <p:cNvSpPr/>
          <p:nvPr/>
        </p:nvSpPr>
        <p:spPr>
          <a:xfrm>
            <a:off x="4857750" y="1012825"/>
            <a:ext cx="2500313" cy="3810000"/>
          </a:xfrm>
          <a:prstGeom prst="moon">
            <a:avLst>
              <a:gd name="adj" fmla="val 15353"/>
            </a:avLst>
          </a:prstGeom>
          <a:noFill/>
          <a:ln w="57150">
            <a:solidFill>
              <a:schemeClr val="tx1">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CuadroTexto"/>
          <p:cNvSpPr txBox="1"/>
          <p:nvPr/>
        </p:nvSpPr>
        <p:spPr>
          <a:xfrm>
            <a:off x="357158" y="4643450"/>
            <a:ext cx="8358246" cy="923330"/>
          </a:xfrm>
          <a:prstGeom prst="rect">
            <a:avLst/>
          </a:prstGeom>
          <a:noFill/>
        </p:spPr>
        <p:txBody>
          <a:bodyPr wrap="square" rtlCol="0">
            <a:spAutoFit/>
          </a:bodyPr>
          <a:lstStyle/>
          <a:p>
            <a:r>
              <a:rPr lang="es-ES" i="1" dirty="0" err="1" smtClean="0">
                <a:effectLst>
                  <a:glow rad="101600">
                    <a:srgbClr val="C00000">
                      <a:alpha val="60000"/>
                    </a:srgbClr>
                  </a:glow>
                  <a:outerShdw blurRad="38100" dist="38100" dir="2700000" algn="tl">
                    <a:srgbClr val="000000">
                      <a:alpha val="43137"/>
                    </a:srgbClr>
                  </a:outerShdw>
                </a:effectLst>
              </a:rPr>
              <a:t>Siurán</a:t>
            </a:r>
            <a:r>
              <a:rPr lang="es-ES" i="1" dirty="0" smtClean="0">
                <a:effectLst>
                  <a:glow rad="101600">
                    <a:srgbClr val="C00000">
                      <a:alpha val="60000"/>
                    </a:srgbClr>
                  </a:glow>
                  <a:outerShdw blurRad="38100" dist="38100" dir="2700000" algn="tl">
                    <a:srgbClr val="000000">
                      <a:alpha val="43137"/>
                    </a:srgbClr>
                  </a:outerShdw>
                </a:effectLst>
              </a:rPr>
              <a:t> pensó entonces que Nino gustaría, pero decidió agregarle Bravo, porque correspondía a la fuerza de su voz, a la energía. Pero a Luis Manuel no le gustó el nombre y solamente aceptó llamarse así después de mucho insistirle.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30000">
        <p15:prstTrans prst="wind"/>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3000"/>
                                        <p:tgtEl>
                                          <p:spTgt spid="6"/>
                                        </p:tgtEl>
                                      </p:cBhvr>
                                    </p:animEffect>
                                  </p:childTnLst>
                                </p:cTn>
                              </p:par>
                              <p:par>
                                <p:cTn id="8" presetID="3" presetClass="entr" presetSubtype="1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linds(horizontal)">
                                      <p:cBhvr>
                                        <p:cTn id="10" dur="3000"/>
                                        <p:tgtEl>
                                          <p:spTgt spid="7"/>
                                        </p:tgtEl>
                                      </p:cBhvr>
                                    </p:animEffect>
                                  </p:childTnLst>
                                </p:cTn>
                              </p:par>
                              <p:par>
                                <p:cTn id="11" presetID="3" presetClass="entr" presetSubtype="10"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linds(horizontal)">
                                      <p:cBhvr>
                                        <p:cTn id="13" dur="3000"/>
                                        <p:tgtEl>
                                          <p:spTgt spid="9"/>
                                        </p:tgtEl>
                                      </p:cBhvr>
                                    </p:animEffect>
                                  </p:childTnLst>
                                </p:cTn>
                              </p:par>
                              <p:par>
                                <p:cTn id="14" presetID="3" presetClass="entr" presetSubtype="10" fill="hold"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blinds(horizontal)">
                                      <p:cBhvr>
                                        <p:cTn id="16" dur="3000"/>
                                        <p:tgtEl>
                                          <p:spTgt spid="11"/>
                                        </p:tgtEl>
                                      </p:cBhvr>
                                    </p:animEffect>
                                  </p:childTnLst>
                                </p:cTn>
                              </p:par>
                              <p:par>
                                <p:cTn id="17" presetID="3" presetClass="entr" presetSubtype="10"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blinds(horizontal)">
                                      <p:cBhvr>
                                        <p:cTn id="19" dur="3000"/>
                                        <p:tgtEl>
                                          <p:spTgt spid="13"/>
                                        </p:tgtEl>
                                      </p:cBhvr>
                                    </p:animEffect>
                                  </p:childTnLst>
                                </p:cTn>
                              </p:par>
                              <p:par>
                                <p:cTn id="20" presetID="3" presetClass="entr" presetSubtype="10" fill="hold"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linds(horizontal)">
                                      <p:cBhvr>
                                        <p:cTn id="22" dur="3000"/>
                                        <p:tgtEl>
                                          <p:spTgt spid="15"/>
                                        </p:tgtEl>
                                      </p:cBhvr>
                                    </p:animEffect>
                                  </p:childTnLst>
                                </p:cTn>
                              </p:par>
                              <p:par>
                                <p:cTn id="23" presetID="3" presetClass="entr" presetSubtype="10"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blinds(horizontal)">
                                      <p:cBhvr>
                                        <p:cTn id="25" dur="3000"/>
                                        <p:tgtEl>
                                          <p:spTgt spid="5"/>
                                        </p:tgtEl>
                                      </p:cBhvr>
                                    </p:animEffect>
                                  </p:childTnLst>
                                </p:cTn>
                              </p:par>
                              <p:par>
                                <p:cTn id="26" presetID="3" presetClass="entr" presetSubtype="10" fill="hold" nodeType="with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blinds(horizontal)">
                                      <p:cBhvr>
                                        <p:cTn id="28" dur="3000"/>
                                        <p:tgtEl>
                                          <p:spTgt spid="8"/>
                                        </p:tgtEl>
                                      </p:cBhvr>
                                    </p:animEffect>
                                  </p:childTnLst>
                                </p:cTn>
                              </p:par>
                              <p:par>
                                <p:cTn id="29" presetID="3" presetClass="entr" presetSubtype="10"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blinds(horizontal)">
                                      <p:cBhvr>
                                        <p:cTn id="31" dur="3000"/>
                                        <p:tgtEl>
                                          <p:spTgt spid="12"/>
                                        </p:tgtEl>
                                      </p:cBhvr>
                                    </p:animEffect>
                                  </p:childTnLst>
                                </p:cTn>
                              </p:par>
                              <p:par>
                                <p:cTn id="32" presetID="3" presetClass="entr" presetSubtype="10" fill="hold"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blinds(horizontal)">
                                      <p:cBhvr>
                                        <p:cTn id="34" dur="3000"/>
                                        <p:tgtEl>
                                          <p:spTgt spid="14"/>
                                        </p:tgtEl>
                                      </p:cBhvr>
                                    </p:animEffect>
                                  </p:childTnLst>
                                </p:cTn>
                              </p:par>
                              <p:par>
                                <p:cTn id="35" presetID="3" presetClass="entr" presetSubtype="10" fill="hold" nodeType="with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blinds(horizontal)">
                                      <p:cBhvr>
                                        <p:cTn id="37" dur="3000"/>
                                        <p:tgtEl>
                                          <p:spTgt spid="16"/>
                                        </p:tgtEl>
                                      </p:cBhvr>
                                    </p:animEffect>
                                  </p:childTnLst>
                                </p:cTn>
                              </p:par>
                              <p:par>
                                <p:cTn id="38" presetID="3" presetClass="entr" presetSubtype="10" fill="hold" nodeType="with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blinds(horizontal)">
                                      <p:cBhvr>
                                        <p:cTn id="40" dur="3000"/>
                                        <p:tgtEl>
                                          <p:spTgt spid="10"/>
                                        </p:tgtEl>
                                      </p:cBhvr>
                                    </p:animEffect>
                                  </p:childTnLst>
                                </p:cTn>
                              </p:par>
                              <p:par>
                                <p:cTn id="41" presetID="2" presetClass="entr" presetSubtype="2" fill="hold" nodeType="with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additive="base">
                                        <p:cTn id="43" dur="3000" fill="hold"/>
                                        <p:tgtEl>
                                          <p:spTgt spid="6"/>
                                        </p:tgtEl>
                                        <p:attrNameLst>
                                          <p:attrName>ppt_x</p:attrName>
                                        </p:attrNameLst>
                                      </p:cBhvr>
                                      <p:tavLst>
                                        <p:tav tm="0">
                                          <p:val>
                                            <p:strVal val="1+#ppt_w/2"/>
                                          </p:val>
                                        </p:tav>
                                        <p:tav tm="100000">
                                          <p:val>
                                            <p:strVal val="#ppt_x"/>
                                          </p:val>
                                        </p:tav>
                                      </p:tavLst>
                                    </p:anim>
                                    <p:anim calcmode="lin" valueType="num">
                                      <p:cBhvr additive="base">
                                        <p:cTn id="44" dur="3000" fill="hold"/>
                                        <p:tgtEl>
                                          <p:spTgt spid="6"/>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0"/>
                                  </p:stCondLst>
                                  <p:childTnLst>
                                    <p:set>
                                      <p:cBhvr>
                                        <p:cTn id="46" dur="1" fill="hold">
                                          <p:stCondLst>
                                            <p:cond delay="0"/>
                                          </p:stCondLst>
                                        </p:cTn>
                                        <p:tgtEl>
                                          <p:spTgt spid="7"/>
                                        </p:tgtEl>
                                        <p:attrNameLst>
                                          <p:attrName>style.visibility</p:attrName>
                                        </p:attrNameLst>
                                      </p:cBhvr>
                                      <p:to>
                                        <p:strVal val="visible"/>
                                      </p:to>
                                    </p:set>
                                    <p:anim calcmode="lin" valueType="num">
                                      <p:cBhvr additive="base">
                                        <p:cTn id="47" dur="3000" fill="hold"/>
                                        <p:tgtEl>
                                          <p:spTgt spid="7"/>
                                        </p:tgtEl>
                                        <p:attrNameLst>
                                          <p:attrName>ppt_x</p:attrName>
                                        </p:attrNameLst>
                                      </p:cBhvr>
                                      <p:tavLst>
                                        <p:tav tm="0">
                                          <p:val>
                                            <p:strVal val="1+#ppt_w/2"/>
                                          </p:val>
                                        </p:tav>
                                        <p:tav tm="100000">
                                          <p:val>
                                            <p:strVal val="#ppt_x"/>
                                          </p:val>
                                        </p:tav>
                                      </p:tavLst>
                                    </p:anim>
                                    <p:anim calcmode="lin" valueType="num">
                                      <p:cBhvr additive="base">
                                        <p:cTn id="48" dur="3000" fill="hold"/>
                                        <p:tgtEl>
                                          <p:spTgt spid="7"/>
                                        </p:tgtEl>
                                        <p:attrNameLst>
                                          <p:attrName>ppt_y</p:attrName>
                                        </p:attrNameLst>
                                      </p:cBhvr>
                                      <p:tavLst>
                                        <p:tav tm="0">
                                          <p:val>
                                            <p:strVal val="#ppt_y"/>
                                          </p:val>
                                        </p:tav>
                                        <p:tav tm="100000">
                                          <p:val>
                                            <p:strVal val="#ppt_y"/>
                                          </p:val>
                                        </p:tav>
                                      </p:tavLst>
                                    </p:anim>
                                  </p:childTnLst>
                                </p:cTn>
                              </p:par>
                              <p:par>
                                <p:cTn id="49" presetID="2" presetClass="entr" presetSubtype="2" fill="hold" nodeType="withEffect">
                                  <p:stCondLst>
                                    <p:cond delay="0"/>
                                  </p:stCondLst>
                                  <p:childTnLst>
                                    <p:set>
                                      <p:cBhvr>
                                        <p:cTn id="50" dur="1" fill="hold">
                                          <p:stCondLst>
                                            <p:cond delay="0"/>
                                          </p:stCondLst>
                                        </p:cTn>
                                        <p:tgtEl>
                                          <p:spTgt spid="9"/>
                                        </p:tgtEl>
                                        <p:attrNameLst>
                                          <p:attrName>style.visibility</p:attrName>
                                        </p:attrNameLst>
                                      </p:cBhvr>
                                      <p:to>
                                        <p:strVal val="visible"/>
                                      </p:to>
                                    </p:set>
                                    <p:anim calcmode="lin" valueType="num">
                                      <p:cBhvr additive="base">
                                        <p:cTn id="51" dur="3000" fill="hold"/>
                                        <p:tgtEl>
                                          <p:spTgt spid="9"/>
                                        </p:tgtEl>
                                        <p:attrNameLst>
                                          <p:attrName>ppt_x</p:attrName>
                                        </p:attrNameLst>
                                      </p:cBhvr>
                                      <p:tavLst>
                                        <p:tav tm="0">
                                          <p:val>
                                            <p:strVal val="1+#ppt_w/2"/>
                                          </p:val>
                                        </p:tav>
                                        <p:tav tm="100000">
                                          <p:val>
                                            <p:strVal val="#ppt_x"/>
                                          </p:val>
                                        </p:tav>
                                      </p:tavLst>
                                    </p:anim>
                                    <p:anim calcmode="lin" valueType="num">
                                      <p:cBhvr additive="base">
                                        <p:cTn id="52" dur="3000" fill="hold"/>
                                        <p:tgtEl>
                                          <p:spTgt spid="9"/>
                                        </p:tgtEl>
                                        <p:attrNameLst>
                                          <p:attrName>ppt_y</p:attrName>
                                        </p:attrNameLst>
                                      </p:cBhvr>
                                      <p:tavLst>
                                        <p:tav tm="0">
                                          <p:val>
                                            <p:strVal val="#ppt_y"/>
                                          </p:val>
                                        </p:tav>
                                        <p:tav tm="100000">
                                          <p:val>
                                            <p:strVal val="#ppt_y"/>
                                          </p:val>
                                        </p:tav>
                                      </p:tavLst>
                                    </p:anim>
                                  </p:childTnLst>
                                </p:cTn>
                              </p:par>
                              <p:par>
                                <p:cTn id="53" presetID="2" presetClass="entr" presetSubtype="2" fill="hold"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additive="base">
                                        <p:cTn id="55" dur="3000" fill="hold"/>
                                        <p:tgtEl>
                                          <p:spTgt spid="11"/>
                                        </p:tgtEl>
                                        <p:attrNameLst>
                                          <p:attrName>ppt_x</p:attrName>
                                        </p:attrNameLst>
                                      </p:cBhvr>
                                      <p:tavLst>
                                        <p:tav tm="0">
                                          <p:val>
                                            <p:strVal val="1+#ppt_w/2"/>
                                          </p:val>
                                        </p:tav>
                                        <p:tav tm="100000">
                                          <p:val>
                                            <p:strVal val="#ppt_x"/>
                                          </p:val>
                                        </p:tav>
                                      </p:tavLst>
                                    </p:anim>
                                    <p:anim calcmode="lin" valueType="num">
                                      <p:cBhvr additive="base">
                                        <p:cTn id="56" dur="3000" fill="hold"/>
                                        <p:tgtEl>
                                          <p:spTgt spid="11"/>
                                        </p:tgtEl>
                                        <p:attrNameLst>
                                          <p:attrName>ppt_y</p:attrName>
                                        </p:attrNameLst>
                                      </p:cBhvr>
                                      <p:tavLst>
                                        <p:tav tm="0">
                                          <p:val>
                                            <p:strVal val="#ppt_y"/>
                                          </p:val>
                                        </p:tav>
                                        <p:tav tm="100000">
                                          <p:val>
                                            <p:strVal val="#ppt_y"/>
                                          </p:val>
                                        </p:tav>
                                      </p:tavLst>
                                    </p:anim>
                                  </p:childTnLst>
                                </p:cTn>
                              </p:par>
                              <p:par>
                                <p:cTn id="57" presetID="2" presetClass="entr" presetSubtype="2" fill="hold" nodeType="withEffect">
                                  <p:stCondLst>
                                    <p:cond delay="0"/>
                                  </p:stCondLst>
                                  <p:childTnLst>
                                    <p:set>
                                      <p:cBhvr>
                                        <p:cTn id="58" dur="1" fill="hold">
                                          <p:stCondLst>
                                            <p:cond delay="0"/>
                                          </p:stCondLst>
                                        </p:cTn>
                                        <p:tgtEl>
                                          <p:spTgt spid="13"/>
                                        </p:tgtEl>
                                        <p:attrNameLst>
                                          <p:attrName>style.visibility</p:attrName>
                                        </p:attrNameLst>
                                      </p:cBhvr>
                                      <p:to>
                                        <p:strVal val="visible"/>
                                      </p:to>
                                    </p:set>
                                    <p:anim calcmode="lin" valueType="num">
                                      <p:cBhvr additive="base">
                                        <p:cTn id="59" dur="3000" fill="hold"/>
                                        <p:tgtEl>
                                          <p:spTgt spid="13"/>
                                        </p:tgtEl>
                                        <p:attrNameLst>
                                          <p:attrName>ppt_x</p:attrName>
                                        </p:attrNameLst>
                                      </p:cBhvr>
                                      <p:tavLst>
                                        <p:tav tm="0">
                                          <p:val>
                                            <p:strVal val="1+#ppt_w/2"/>
                                          </p:val>
                                        </p:tav>
                                        <p:tav tm="100000">
                                          <p:val>
                                            <p:strVal val="#ppt_x"/>
                                          </p:val>
                                        </p:tav>
                                      </p:tavLst>
                                    </p:anim>
                                    <p:anim calcmode="lin" valueType="num">
                                      <p:cBhvr additive="base">
                                        <p:cTn id="60" dur="3000" fill="hold"/>
                                        <p:tgtEl>
                                          <p:spTgt spid="13"/>
                                        </p:tgtEl>
                                        <p:attrNameLst>
                                          <p:attrName>ppt_y</p:attrName>
                                        </p:attrNameLst>
                                      </p:cBhvr>
                                      <p:tavLst>
                                        <p:tav tm="0">
                                          <p:val>
                                            <p:strVal val="#ppt_y"/>
                                          </p:val>
                                        </p:tav>
                                        <p:tav tm="100000">
                                          <p:val>
                                            <p:strVal val="#ppt_y"/>
                                          </p:val>
                                        </p:tav>
                                      </p:tavLst>
                                    </p:anim>
                                  </p:childTnLst>
                                </p:cTn>
                              </p:par>
                              <p:par>
                                <p:cTn id="61" presetID="2" presetClass="entr" presetSubtype="2" fill="hold" nodeType="withEffect">
                                  <p:stCondLst>
                                    <p:cond delay="0"/>
                                  </p:stCondLst>
                                  <p:childTnLst>
                                    <p:set>
                                      <p:cBhvr>
                                        <p:cTn id="62" dur="1" fill="hold">
                                          <p:stCondLst>
                                            <p:cond delay="0"/>
                                          </p:stCondLst>
                                        </p:cTn>
                                        <p:tgtEl>
                                          <p:spTgt spid="15"/>
                                        </p:tgtEl>
                                        <p:attrNameLst>
                                          <p:attrName>style.visibility</p:attrName>
                                        </p:attrNameLst>
                                      </p:cBhvr>
                                      <p:to>
                                        <p:strVal val="visible"/>
                                      </p:to>
                                    </p:set>
                                    <p:anim calcmode="lin" valueType="num">
                                      <p:cBhvr additive="base">
                                        <p:cTn id="63" dur="3000" fill="hold"/>
                                        <p:tgtEl>
                                          <p:spTgt spid="15"/>
                                        </p:tgtEl>
                                        <p:attrNameLst>
                                          <p:attrName>ppt_x</p:attrName>
                                        </p:attrNameLst>
                                      </p:cBhvr>
                                      <p:tavLst>
                                        <p:tav tm="0">
                                          <p:val>
                                            <p:strVal val="1+#ppt_w/2"/>
                                          </p:val>
                                        </p:tav>
                                        <p:tav tm="100000">
                                          <p:val>
                                            <p:strVal val="#ppt_x"/>
                                          </p:val>
                                        </p:tav>
                                      </p:tavLst>
                                    </p:anim>
                                    <p:anim calcmode="lin" valueType="num">
                                      <p:cBhvr additive="base">
                                        <p:cTn id="64" dur="3000" fill="hold"/>
                                        <p:tgtEl>
                                          <p:spTgt spid="15"/>
                                        </p:tgtEl>
                                        <p:attrNameLst>
                                          <p:attrName>ppt_y</p:attrName>
                                        </p:attrNameLst>
                                      </p:cBhvr>
                                      <p:tavLst>
                                        <p:tav tm="0">
                                          <p:val>
                                            <p:strVal val="#ppt_y"/>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5"/>
                                        </p:tgtEl>
                                        <p:attrNameLst>
                                          <p:attrName>style.visibility</p:attrName>
                                        </p:attrNameLst>
                                      </p:cBhvr>
                                      <p:to>
                                        <p:strVal val="visible"/>
                                      </p:to>
                                    </p:set>
                                    <p:anim calcmode="lin" valueType="num">
                                      <p:cBhvr additive="base">
                                        <p:cTn id="67" dur="3000" fill="hold"/>
                                        <p:tgtEl>
                                          <p:spTgt spid="5"/>
                                        </p:tgtEl>
                                        <p:attrNameLst>
                                          <p:attrName>ppt_x</p:attrName>
                                        </p:attrNameLst>
                                      </p:cBhvr>
                                      <p:tavLst>
                                        <p:tav tm="0">
                                          <p:val>
                                            <p:strVal val="0-#ppt_w/2"/>
                                          </p:val>
                                        </p:tav>
                                        <p:tav tm="100000">
                                          <p:val>
                                            <p:strVal val="#ppt_x"/>
                                          </p:val>
                                        </p:tav>
                                      </p:tavLst>
                                    </p:anim>
                                    <p:anim calcmode="lin" valueType="num">
                                      <p:cBhvr additive="base">
                                        <p:cTn id="68" dur="3000" fill="hold"/>
                                        <p:tgtEl>
                                          <p:spTgt spid="5"/>
                                        </p:tgtEl>
                                        <p:attrNameLst>
                                          <p:attrName>ppt_y</p:attrName>
                                        </p:attrNameLst>
                                      </p:cBhvr>
                                      <p:tavLst>
                                        <p:tav tm="0">
                                          <p:val>
                                            <p:strVal val="#ppt_y"/>
                                          </p:val>
                                        </p:tav>
                                        <p:tav tm="100000">
                                          <p:val>
                                            <p:strVal val="#ppt_y"/>
                                          </p:val>
                                        </p:tav>
                                      </p:tavLst>
                                    </p:anim>
                                  </p:childTnLst>
                                </p:cTn>
                              </p:par>
                              <p:par>
                                <p:cTn id="69" presetID="2" presetClass="entr" presetSubtype="8" fill="hold" nodeType="withEffect">
                                  <p:stCondLst>
                                    <p:cond delay="0"/>
                                  </p:stCondLst>
                                  <p:childTnLst>
                                    <p:set>
                                      <p:cBhvr>
                                        <p:cTn id="70" dur="1" fill="hold">
                                          <p:stCondLst>
                                            <p:cond delay="0"/>
                                          </p:stCondLst>
                                        </p:cTn>
                                        <p:tgtEl>
                                          <p:spTgt spid="8"/>
                                        </p:tgtEl>
                                        <p:attrNameLst>
                                          <p:attrName>style.visibility</p:attrName>
                                        </p:attrNameLst>
                                      </p:cBhvr>
                                      <p:to>
                                        <p:strVal val="visible"/>
                                      </p:to>
                                    </p:set>
                                    <p:anim calcmode="lin" valueType="num">
                                      <p:cBhvr additive="base">
                                        <p:cTn id="71" dur="3000" fill="hold"/>
                                        <p:tgtEl>
                                          <p:spTgt spid="8"/>
                                        </p:tgtEl>
                                        <p:attrNameLst>
                                          <p:attrName>ppt_x</p:attrName>
                                        </p:attrNameLst>
                                      </p:cBhvr>
                                      <p:tavLst>
                                        <p:tav tm="0">
                                          <p:val>
                                            <p:strVal val="0-#ppt_w/2"/>
                                          </p:val>
                                        </p:tav>
                                        <p:tav tm="100000">
                                          <p:val>
                                            <p:strVal val="#ppt_x"/>
                                          </p:val>
                                        </p:tav>
                                      </p:tavLst>
                                    </p:anim>
                                    <p:anim calcmode="lin" valueType="num">
                                      <p:cBhvr additive="base">
                                        <p:cTn id="72" dur="3000" fill="hold"/>
                                        <p:tgtEl>
                                          <p:spTgt spid="8"/>
                                        </p:tgtEl>
                                        <p:attrNameLst>
                                          <p:attrName>ppt_y</p:attrName>
                                        </p:attrNameLst>
                                      </p:cBhvr>
                                      <p:tavLst>
                                        <p:tav tm="0">
                                          <p:val>
                                            <p:strVal val="#ppt_y"/>
                                          </p:val>
                                        </p:tav>
                                        <p:tav tm="100000">
                                          <p:val>
                                            <p:strVal val="#ppt_y"/>
                                          </p:val>
                                        </p:tav>
                                      </p:tavLst>
                                    </p:anim>
                                  </p:childTnLst>
                                </p:cTn>
                              </p:par>
                              <p:par>
                                <p:cTn id="73" presetID="2" presetClass="entr" presetSubtype="8" fill="hold" nodeType="withEffect">
                                  <p:stCondLst>
                                    <p:cond delay="0"/>
                                  </p:stCondLst>
                                  <p:childTnLst>
                                    <p:set>
                                      <p:cBhvr>
                                        <p:cTn id="74" dur="1" fill="hold">
                                          <p:stCondLst>
                                            <p:cond delay="0"/>
                                          </p:stCondLst>
                                        </p:cTn>
                                        <p:tgtEl>
                                          <p:spTgt spid="10"/>
                                        </p:tgtEl>
                                        <p:attrNameLst>
                                          <p:attrName>style.visibility</p:attrName>
                                        </p:attrNameLst>
                                      </p:cBhvr>
                                      <p:to>
                                        <p:strVal val="visible"/>
                                      </p:to>
                                    </p:set>
                                    <p:anim calcmode="lin" valueType="num">
                                      <p:cBhvr additive="base">
                                        <p:cTn id="75" dur="3000" fill="hold"/>
                                        <p:tgtEl>
                                          <p:spTgt spid="10"/>
                                        </p:tgtEl>
                                        <p:attrNameLst>
                                          <p:attrName>ppt_x</p:attrName>
                                        </p:attrNameLst>
                                      </p:cBhvr>
                                      <p:tavLst>
                                        <p:tav tm="0">
                                          <p:val>
                                            <p:strVal val="0-#ppt_w/2"/>
                                          </p:val>
                                        </p:tav>
                                        <p:tav tm="100000">
                                          <p:val>
                                            <p:strVal val="#ppt_x"/>
                                          </p:val>
                                        </p:tav>
                                      </p:tavLst>
                                    </p:anim>
                                    <p:anim calcmode="lin" valueType="num">
                                      <p:cBhvr additive="base">
                                        <p:cTn id="76" dur="3000" fill="hold"/>
                                        <p:tgtEl>
                                          <p:spTgt spid="10"/>
                                        </p:tgtEl>
                                        <p:attrNameLst>
                                          <p:attrName>ppt_y</p:attrName>
                                        </p:attrNameLst>
                                      </p:cBhvr>
                                      <p:tavLst>
                                        <p:tav tm="0">
                                          <p:val>
                                            <p:strVal val="#ppt_y"/>
                                          </p:val>
                                        </p:tav>
                                        <p:tav tm="100000">
                                          <p:val>
                                            <p:strVal val="#ppt_y"/>
                                          </p:val>
                                        </p:tav>
                                      </p:tavLst>
                                    </p:anim>
                                  </p:childTnLst>
                                </p:cTn>
                              </p:par>
                              <p:par>
                                <p:cTn id="77" presetID="2" presetClass="entr" presetSubtype="8" fill="hold" nodeType="withEffect">
                                  <p:stCondLst>
                                    <p:cond delay="0"/>
                                  </p:stCondLst>
                                  <p:childTnLst>
                                    <p:set>
                                      <p:cBhvr>
                                        <p:cTn id="78" dur="1" fill="hold">
                                          <p:stCondLst>
                                            <p:cond delay="0"/>
                                          </p:stCondLst>
                                        </p:cTn>
                                        <p:tgtEl>
                                          <p:spTgt spid="12"/>
                                        </p:tgtEl>
                                        <p:attrNameLst>
                                          <p:attrName>style.visibility</p:attrName>
                                        </p:attrNameLst>
                                      </p:cBhvr>
                                      <p:to>
                                        <p:strVal val="visible"/>
                                      </p:to>
                                    </p:set>
                                    <p:anim calcmode="lin" valueType="num">
                                      <p:cBhvr additive="base">
                                        <p:cTn id="79" dur="3000" fill="hold"/>
                                        <p:tgtEl>
                                          <p:spTgt spid="12"/>
                                        </p:tgtEl>
                                        <p:attrNameLst>
                                          <p:attrName>ppt_x</p:attrName>
                                        </p:attrNameLst>
                                      </p:cBhvr>
                                      <p:tavLst>
                                        <p:tav tm="0">
                                          <p:val>
                                            <p:strVal val="0-#ppt_w/2"/>
                                          </p:val>
                                        </p:tav>
                                        <p:tav tm="100000">
                                          <p:val>
                                            <p:strVal val="#ppt_x"/>
                                          </p:val>
                                        </p:tav>
                                      </p:tavLst>
                                    </p:anim>
                                    <p:anim calcmode="lin" valueType="num">
                                      <p:cBhvr additive="base">
                                        <p:cTn id="80" dur="3000" fill="hold"/>
                                        <p:tgtEl>
                                          <p:spTgt spid="12"/>
                                        </p:tgtEl>
                                        <p:attrNameLst>
                                          <p:attrName>ppt_y</p:attrName>
                                        </p:attrNameLst>
                                      </p:cBhvr>
                                      <p:tavLst>
                                        <p:tav tm="0">
                                          <p:val>
                                            <p:strVal val="#ppt_y"/>
                                          </p:val>
                                        </p:tav>
                                        <p:tav tm="100000">
                                          <p:val>
                                            <p:strVal val="#ppt_y"/>
                                          </p:val>
                                        </p:tav>
                                      </p:tavLst>
                                    </p:anim>
                                  </p:childTnLst>
                                </p:cTn>
                              </p:par>
                              <p:par>
                                <p:cTn id="81" presetID="2" presetClass="entr" presetSubtype="8" fill="hold" nodeType="withEffect">
                                  <p:stCondLst>
                                    <p:cond delay="0"/>
                                  </p:stCondLst>
                                  <p:childTnLst>
                                    <p:set>
                                      <p:cBhvr>
                                        <p:cTn id="82" dur="1" fill="hold">
                                          <p:stCondLst>
                                            <p:cond delay="0"/>
                                          </p:stCondLst>
                                        </p:cTn>
                                        <p:tgtEl>
                                          <p:spTgt spid="14"/>
                                        </p:tgtEl>
                                        <p:attrNameLst>
                                          <p:attrName>style.visibility</p:attrName>
                                        </p:attrNameLst>
                                      </p:cBhvr>
                                      <p:to>
                                        <p:strVal val="visible"/>
                                      </p:to>
                                    </p:set>
                                    <p:anim calcmode="lin" valueType="num">
                                      <p:cBhvr additive="base">
                                        <p:cTn id="83" dur="3000" fill="hold"/>
                                        <p:tgtEl>
                                          <p:spTgt spid="14"/>
                                        </p:tgtEl>
                                        <p:attrNameLst>
                                          <p:attrName>ppt_x</p:attrName>
                                        </p:attrNameLst>
                                      </p:cBhvr>
                                      <p:tavLst>
                                        <p:tav tm="0">
                                          <p:val>
                                            <p:strVal val="0-#ppt_w/2"/>
                                          </p:val>
                                        </p:tav>
                                        <p:tav tm="100000">
                                          <p:val>
                                            <p:strVal val="#ppt_x"/>
                                          </p:val>
                                        </p:tav>
                                      </p:tavLst>
                                    </p:anim>
                                    <p:anim calcmode="lin" valueType="num">
                                      <p:cBhvr additive="base">
                                        <p:cTn id="84" dur="3000" fill="hold"/>
                                        <p:tgtEl>
                                          <p:spTgt spid="14"/>
                                        </p:tgtEl>
                                        <p:attrNameLst>
                                          <p:attrName>ppt_y</p:attrName>
                                        </p:attrNameLst>
                                      </p:cBhvr>
                                      <p:tavLst>
                                        <p:tav tm="0">
                                          <p:val>
                                            <p:strVal val="#ppt_y"/>
                                          </p:val>
                                        </p:tav>
                                        <p:tav tm="100000">
                                          <p:val>
                                            <p:strVal val="#ppt_y"/>
                                          </p:val>
                                        </p:tav>
                                      </p:tavLst>
                                    </p:anim>
                                  </p:childTnLst>
                                </p:cTn>
                              </p:par>
                              <p:par>
                                <p:cTn id="85" presetID="2" presetClass="entr" presetSubtype="8" fill="hold" nodeType="withEffect">
                                  <p:stCondLst>
                                    <p:cond delay="0"/>
                                  </p:stCondLst>
                                  <p:childTnLst>
                                    <p:set>
                                      <p:cBhvr>
                                        <p:cTn id="86" dur="1" fill="hold">
                                          <p:stCondLst>
                                            <p:cond delay="0"/>
                                          </p:stCondLst>
                                        </p:cTn>
                                        <p:tgtEl>
                                          <p:spTgt spid="16"/>
                                        </p:tgtEl>
                                        <p:attrNameLst>
                                          <p:attrName>style.visibility</p:attrName>
                                        </p:attrNameLst>
                                      </p:cBhvr>
                                      <p:to>
                                        <p:strVal val="visible"/>
                                      </p:to>
                                    </p:set>
                                    <p:anim calcmode="lin" valueType="num">
                                      <p:cBhvr additive="base">
                                        <p:cTn id="87" dur="3000" fill="hold"/>
                                        <p:tgtEl>
                                          <p:spTgt spid="16"/>
                                        </p:tgtEl>
                                        <p:attrNameLst>
                                          <p:attrName>ppt_x</p:attrName>
                                        </p:attrNameLst>
                                      </p:cBhvr>
                                      <p:tavLst>
                                        <p:tav tm="0">
                                          <p:val>
                                            <p:strVal val="0-#ppt_w/2"/>
                                          </p:val>
                                        </p:tav>
                                        <p:tav tm="100000">
                                          <p:val>
                                            <p:strVal val="#ppt_x"/>
                                          </p:val>
                                        </p:tav>
                                      </p:tavLst>
                                    </p:anim>
                                    <p:anim calcmode="lin" valueType="num">
                                      <p:cBhvr additive="base">
                                        <p:cTn id="88" dur="3000" fill="hold"/>
                                        <p:tgtEl>
                                          <p:spTgt spid="16"/>
                                        </p:tgtEl>
                                        <p:attrNameLst>
                                          <p:attrName>ppt_y</p:attrName>
                                        </p:attrNameLst>
                                      </p:cBhvr>
                                      <p:tavLst>
                                        <p:tav tm="0">
                                          <p:val>
                                            <p:strVal val="#ppt_y"/>
                                          </p:val>
                                        </p:tav>
                                        <p:tav tm="100000">
                                          <p:val>
                                            <p:strVal val="#ppt_y"/>
                                          </p:val>
                                        </p:tav>
                                      </p:tavLst>
                                    </p:anim>
                                  </p:childTnLst>
                                </p:cTn>
                              </p:par>
                              <p:par>
                                <p:cTn id="89" presetID="8" presetClass="emph" presetSubtype="0" fill="hold" nodeType="withEffect">
                                  <p:stCondLst>
                                    <p:cond delay="0"/>
                                  </p:stCondLst>
                                  <p:childTnLst>
                                    <p:animRot by="21600000">
                                      <p:cBhvr>
                                        <p:cTn id="90" dur="3000" fill="hold"/>
                                        <p:tgtEl>
                                          <p:spTgt spid="6"/>
                                        </p:tgtEl>
                                        <p:attrNameLst>
                                          <p:attrName>r</p:attrName>
                                        </p:attrNameLst>
                                      </p:cBhvr>
                                    </p:animRot>
                                  </p:childTnLst>
                                </p:cTn>
                              </p:par>
                              <p:par>
                                <p:cTn id="91" presetID="8" presetClass="emph" presetSubtype="0" fill="hold" nodeType="withEffect">
                                  <p:stCondLst>
                                    <p:cond delay="0"/>
                                  </p:stCondLst>
                                  <p:childTnLst>
                                    <p:animRot by="21600000">
                                      <p:cBhvr>
                                        <p:cTn id="92" dur="3000" fill="hold"/>
                                        <p:tgtEl>
                                          <p:spTgt spid="7"/>
                                        </p:tgtEl>
                                        <p:attrNameLst>
                                          <p:attrName>r</p:attrName>
                                        </p:attrNameLst>
                                      </p:cBhvr>
                                    </p:animRot>
                                  </p:childTnLst>
                                </p:cTn>
                              </p:par>
                              <p:par>
                                <p:cTn id="93" presetID="8" presetClass="emph" presetSubtype="0" fill="hold" nodeType="withEffect">
                                  <p:stCondLst>
                                    <p:cond delay="0"/>
                                  </p:stCondLst>
                                  <p:childTnLst>
                                    <p:animRot by="21600000">
                                      <p:cBhvr>
                                        <p:cTn id="94" dur="3000" fill="hold"/>
                                        <p:tgtEl>
                                          <p:spTgt spid="9"/>
                                        </p:tgtEl>
                                        <p:attrNameLst>
                                          <p:attrName>r</p:attrName>
                                        </p:attrNameLst>
                                      </p:cBhvr>
                                    </p:animRot>
                                  </p:childTnLst>
                                </p:cTn>
                              </p:par>
                              <p:par>
                                <p:cTn id="95" presetID="8" presetClass="emph" presetSubtype="0" fill="hold" nodeType="withEffect">
                                  <p:stCondLst>
                                    <p:cond delay="0"/>
                                  </p:stCondLst>
                                  <p:childTnLst>
                                    <p:animRot by="21600000">
                                      <p:cBhvr>
                                        <p:cTn id="96" dur="3000" fill="hold"/>
                                        <p:tgtEl>
                                          <p:spTgt spid="11"/>
                                        </p:tgtEl>
                                        <p:attrNameLst>
                                          <p:attrName>r</p:attrName>
                                        </p:attrNameLst>
                                      </p:cBhvr>
                                    </p:animRot>
                                  </p:childTnLst>
                                </p:cTn>
                              </p:par>
                              <p:par>
                                <p:cTn id="97" presetID="8" presetClass="emph" presetSubtype="0" fill="hold" nodeType="withEffect">
                                  <p:stCondLst>
                                    <p:cond delay="0"/>
                                  </p:stCondLst>
                                  <p:childTnLst>
                                    <p:animRot by="21600000">
                                      <p:cBhvr>
                                        <p:cTn id="98" dur="3000" fill="hold"/>
                                        <p:tgtEl>
                                          <p:spTgt spid="13"/>
                                        </p:tgtEl>
                                        <p:attrNameLst>
                                          <p:attrName>r</p:attrName>
                                        </p:attrNameLst>
                                      </p:cBhvr>
                                    </p:animRot>
                                  </p:childTnLst>
                                </p:cTn>
                              </p:par>
                              <p:par>
                                <p:cTn id="99" presetID="8" presetClass="emph" presetSubtype="0" fill="hold" nodeType="withEffect">
                                  <p:stCondLst>
                                    <p:cond delay="0"/>
                                  </p:stCondLst>
                                  <p:childTnLst>
                                    <p:animRot by="21600000">
                                      <p:cBhvr>
                                        <p:cTn id="100" dur="3000" fill="hold"/>
                                        <p:tgtEl>
                                          <p:spTgt spid="15"/>
                                        </p:tgtEl>
                                        <p:attrNameLst>
                                          <p:attrName>r</p:attrName>
                                        </p:attrNameLst>
                                      </p:cBhvr>
                                    </p:animRot>
                                  </p:childTnLst>
                                </p:cTn>
                              </p:par>
                              <p:par>
                                <p:cTn id="101" presetID="8" presetClass="emph" presetSubtype="0" fill="hold" nodeType="withEffect">
                                  <p:stCondLst>
                                    <p:cond delay="0"/>
                                  </p:stCondLst>
                                  <p:childTnLst>
                                    <p:animRot by="-21600000">
                                      <p:cBhvr>
                                        <p:cTn id="102" dur="3000" fill="hold"/>
                                        <p:tgtEl>
                                          <p:spTgt spid="5"/>
                                        </p:tgtEl>
                                        <p:attrNameLst>
                                          <p:attrName>r</p:attrName>
                                        </p:attrNameLst>
                                      </p:cBhvr>
                                    </p:animRot>
                                  </p:childTnLst>
                                </p:cTn>
                              </p:par>
                              <p:par>
                                <p:cTn id="103" presetID="8" presetClass="emph" presetSubtype="0" fill="hold" nodeType="withEffect">
                                  <p:stCondLst>
                                    <p:cond delay="0"/>
                                  </p:stCondLst>
                                  <p:childTnLst>
                                    <p:animRot by="-21600000">
                                      <p:cBhvr>
                                        <p:cTn id="104" dur="3000" fill="hold"/>
                                        <p:tgtEl>
                                          <p:spTgt spid="8"/>
                                        </p:tgtEl>
                                        <p:attrNameLst>
                                          <p:attrName>r</p:attrName>
                                        </p:attrNameLst>
                                      </p:cBhvr>
                                    </p:animRot>
                                  </p:childTnLst>
                                </p:cTn>
                              </p:par>
                              <p:par>
                                <p:cTn id="105" presetID="8" presetClass="emph" presetSubtype="0" fill="hold" nodeType="withEffect">
                                  <p:stCondLst>
                                    <p:cond delay="0"/>
                                  </p:stCondLst>
                                  <p:childTnLst>
                                    <p:animRot by="-21600000">
                                      <p:cBhvr>
                                        <p:cTn id="106" dur="3000" fill="hold"/>
                                        <p:tgtEl>
                                          <p:spTgt spid="10"/>
                                        </p:tgtEl>
                                        <p:attrNameLst>
                                          <p:attrName>r</p:attrName>
                                        </p:attrNameLst>
                                      </p:cBhvr>
                                    </p:animRot>
                                  </p:childTnLst>
                                </p:cTn>
                              </p:par>
                              <p:par>
                                <p:cTn id="107" presetID="8" presetClass="emph" presetSubtype="0" fill="hold" nodeType="withEffect">
                                  <p:stCondLst>
                                    <p:cond delay="0"/>
                                  </p:stCondLst>
                                  <p:childTnLst>
                                    <p:animRot by="-21600000">
                                      <p:cBhvr>
                                        <p:cTn id="108" dur="3000" fill="hold"/>
                                        <p:tgtEl>
                                          <p:spTgt spid="12"/>
                                        </p:tgtEl>
                                        <p:attrNameLst>
                                          <p:attrName>r</p:attrName>
                                        </p:attrNameLst>
                                      </p:cBhvr>
                                    </p:animRot>
                                  </p:childTnLst>
                                </p:cTn>
                              </p:par>
                              <p:par>
                                <p:cTn id="109" presetID="8" presetClass="emph" presetSubtype="0" fill="hold" nodeType="withEffect">
                                  <p:stCondLst>
                                    <p:cond delay="0"/>
                                  </p:stCondLst>
                                  <p:childTnLst>
                                    <p:animRot by="-21600000">
                                      <p:cBhvr>
                                        <p:cTn id="110" dur="3000" fill="hold"/>
                                        <p:tgtEl>
                                          <p:spTgt spid="14"/>
                                        </p:tgtEl>
                                        <p:attrNameLst>
                                          <p:attrName>r</p:attrName>
                                        </p:attrNameLst>
                                      </p:cBhvr>
                                    </p:animRot>
                                  </p:childTnLst>
                                </p:cTn>
                              </p:par>
                              <p:par>
                                <p:cTn id="111" presetID="8" presetClass="emph" presetSubtype="0" fill="hold" nodeType="withEffect">
                                  <p:stCondLst>
                                    <p:cond delay="0"/>
                                  </p:stCondLst>
                                  <p:childTnLst>
                                    <p:animRot by="-21600000">
                                      <p:cBhvr>
                                        <p:cTn id="112" dur="3000" fill="hold"/>
                                        <p:tgtEl>
                                          <p:spTgt spid="16"/>
                                        </p:tgtEl>
                                        <p:attrNameLst>
                                          <p:attrName>r</p:attrName>
                                        </p:attrNameLst>
                                      </p:cBhvr>
                                    </p:animRot>
                                  </p:childTnLst>
                                </p:cTn>
                              </p:par>
                            </p:childTnLst>
                          </p:cTn>
                        </p:par>
                        <p:par>
                          <p:cTn id="113" fill="hold">
                            <p:stCondLst>
                              <p:cond delay="3000"/>
                            </p:stCondLst>
                            <p:childTnLst>
                              <p:par>
                                <p:cTn id="114" presetID="2" presetClass="exit" presetSubtype="2" fill="hold" nodeType="afterEffect">
                                  <p:stCondLst>
                                    <p:cond delay="0"/>
                                  </p:stCondLst>
                                  <p:childTnLst>
                                    <p:anim calcmode="lin" valueType="num">
                                      <p:cBhvr additive="base">
                                        <p:cTn id="115" dur="3000"/>
                                        <p:tgtEl>
                                          <p:spTgt spid="6"/>
                                        </p:tgtEl>
                                        <p:attrNameLst>
                                          <p:attrName>ppt_x</p:attrName>
                                        </p:attrNameLst>
                                      </p:cBhvr>
                                      <p:tavLst>
                                        <p:tav tm="0">
                                          <p:val>
                                            <p:strVal val="ppt_x"/>
                                          </p:val>
                                        </p:tav>
                                        <p:tav tm="100000">
                                          <p:val>
                                            <p:strVal val="1+ppt_w/2"/>
                                          </p:val>
                                        </p:tav>
                                      </p:tavLst>
                                    </p:anim>
                                    <p:anim calcmode="lin" valueType="num">
                                      <p:cBhvr additive="base">
                                        <p:cTn id="116" dur="3000"/>
                                        <p:tgtEl>
                                          <p:spTgt spid="6"/>
                                        </p:tgtEl>
                                        <p:attrNameLst>
                                          <p:attrName>ppt_y</p:attrName>
                                        </p:attrNameLst>
                                      </p:cBhvr>
                                      <p:tavLst>
                                        <p:tav tm="0">
                                          <p:val>
                                            <p:strVal val="ppt_y"/>
                                          </p:val>
                                        </p:tav>
                                        <p:tav tm="100000">
                                          <p:val>
                                            <p:strVal val="ppt_y"/>
                                          </p:val>
                                        </p:tav>
                                      </p:tavLst>
                                    </p:anim>
                                    <p:set>
                                      <p:cBhvr>
                                        <p:cTn id="117" dur="1" fill="hold">
                                          <p:stCondLst>
                                            <p:cond delay="2999"/>
                                          </p:stCondLst>
                                        </p:cTn>
                                        <p:tgtEl>
                                          <p:spTgt spid="6"/>
                                        </p:tgtEl>
                                        <p:attrNameLst>
                                          <p:attrName>style.visibility</p:attrName>
                                        </p:attrNameLst>
                                      </p:cBhvr>
                                      <p:to>
                                        <p:strVal val="hidden"/>
                                      </p:to>
                                    </p:set>
                                  </p:childTnLst>
                                </p:cTn>
                              </p:par>
                              <p:par>
                                <p:cTn id="118" presetID="2" presetClass="exit" presetSubtype="2" fill="hold" nodeType="withEffect">
                                  <p:stCondLst>
                                    <p:cond delay="0"/>
                                  </p:stCondLst>
                                  <p:childTnLst>
                                    <p:anim calcmode="lin" valueType="num">
                                      <p:cBhvr additive="base">
                                        <p:cTn id="119" dur="3000"/>
                                        <p:tgtEl>
                                          <p:spTgt spid="7"/>
                                        </p:tgtEl>
                                        <p:attrNameLst>
                                          <p:attrName>ppt_x</p:attrName>
                                        </p:attrNameLst>
                                      </p:cBhvr>
                                      <p:tavLst>
                                        <p:tav tm="0">
                                          <p:val>
                                            <p:strVal val="ppt_x"/>
                                          </p:val>
                                        </p:tav>
                                        <p:tav tm="100000">
                                          <p:val>
                                            <p:strVal val="1+ppt_w/2"/>
                                          </p:val>
                                        </p:tav>
                                      </p:tavLst>
                                    </p:anim>
                                    <p:anim calcmode="lin" valueType="num">
                                      <p:cBhvr additive="base">
                                        <p:cTn id="120" dur="3000"/>
                                        <p:tgtEl>
                                          <p:spTgt spid="7"/>
                                        </p:tgtEl>
                                        <p:attrNameLst>
                                          <p:attrName>ppt_y</p:attrName>
                                        </p:attrNameLst>
                                      </p:cBhvr>
                                      <p:tavLst>
                                        <p:tav tm="0">
                                          <p:val>
                                            <p:strVal val="ppt_y"/>
                                          </p:val>
                                        </p:tav>
                                        <p:tav tm="100000">
                                          <p:val>
                                            <p:strVal val="ppt_y"/>
                                          </p:val>
                                        </p:tav>
                                      </p:tavLst>
                                    </p:anim>
                                    <p:set>
                                      <p:cBhvr>
                                        <p:cTn id="121" dur="1" fill="hold">
                                          <p:stCondLst>
                                            <p:cond delay="2999"/>
                                          </p:stCondLst>
                                        </p:cTn>
                                        <p:tgtEl>
                                          <p:spTgt spid="7"/>
                                        </p:tgtEl>
                                        <p:attrNameLst>
                                          <p:attrName>style.visibility</p:attrName>
                                        </p:attrNameLst>
                                      </p:cBhvr>
                                      <p:to>
                                        <p:strVal val="hidden"/>
                                      </p:to>
                                    </p:set>
                                  </p:childTnLst>
                                </p:cTn>
                              </p:par>
                              <p:par>
                                <p:cTn id="122" presetID="2" presetClass="exit" presetSubtype="2" fill="hold" nodeType="withEffect">
                                  <p:stCondLst>
                                    <p:cond delay="0"/>
                                  </p:stCondLst>
                                  <p:childTnLst>
                                    <p:anim calcmode="lin" valueType="num">
                                      <p:cBhvr additive="base">
                                        <p:cTn id="123" dur="3000"/>
                                        <p:tgtEl>
                                          <p:spTgt spid="9"/>
                                        </p:tgtEl>
                                        <p:attrNameLst>
                                          <p:attrName>ppt_x</p:attrName>
                                        </p:attrNameLst>
                                      </p:cBhvr>
                                      <p:tavLst>
                                        <p:tav tm="0">
                                          <p:val>
                                            <p:strVal val="ppt_x"/>
                                          </p:val>
                                        </p:tav>
                                        <p:tav tm="100000">
                                          <p:val>
                                            <p:strVal val="1+ppt_w/2"/>
                                          </p:val>
                                        </p:tav>
                                      </p:tavLst>
                                    </p:anim>
                                    <p:anim calcmode="lin" valueType="num">
                                      <p:cBhvr additive="base">
                                        <p:cTn id="124" dur="3000"/>
                                        <p:tgtEl>
                                          <p:spTgt spid="9"/>
                                        </p:tgtEl>
                                        <p:attrNameLst>
                                          <p:attrName>ppt_y</p:attrName>
                                        </p:attrNameLst>
                                      </p:cBhvr>
                                      <p:tavLst>
                                        <p:tav tm="0">
                                          <p:val>
                                            <p:strVal val="ppt_y"/>
                                          </p:val>
                                        </p:tav>
                                        <p:tav tm="100000">
                                          <p:val>
                                            <p:strVal val="ppt_y"/>
                                          </p:val>
                                        </p:tav>
                                      </p:tavLst>
                                    </p:anim>
                                    <p:set>
                                      <p:cBhvr>
                                        <p:cTn id="125" dur="1" fill="hold">
                                          <p:stCondLst>
                                            <p:cond delay="2999"/>
                                          </p:stCondLst>
                                        </p:cTn>
                                        <p:tgtEl>
                                          <p:spTgt spid="9"/>
                                        </p:tgtEl>
                                        <p:attrNameLst>
                                          <p:attrName>style.visibility</p:attrName>
                                        </p:attrNameLst>
                                      </p:cBhvr>
                                      <p:to>
                                        <p:strVal val="hidden"/>
                                      </p:to>
                                    </p:set>
                                  </p:childTnLst>
                                </p:cTn>
                              </p:par>
                              <p:par>
                                <p:cTn id="126" presetID="2" presetClass="exit" presetSubtype="2" fill="hold" nodeType="withEffect">
                                  <p:stCondLst>
                                    <p:cond delay="0"/>
                                  </p:stCondLst>
                                  <p:childTnLst>
                                    <p:anim calcmode="lin" valueType="num">
                                      <p:cBhvr additive="base">
                                        <p:cTn id="127" dur="3000"/>
                                        <p:tgtEl>
                                          <p:spTgt spid="11"/>
                                        </p:tgtEl>
                                        <p:attrNameLst>
                                          <p:attrName>ppt_x</p:attrName>
                                        </p:attrNameLst>
                                      </p:cBhvr>
                                      <p:tavLst>
                                        <p:tav tm="0">
                                          <p:val>
                                            <p:strVal val="ppt_x"/>
                                          </p:val>
                                        </p:tav>
                                        <p:tav tm="100000">
                                          <p:val>
                                            <p:strVal val="1+ppt_w/2"/>
                                          </p:val>
                                        </p:tav>
                                      </p:tavLst>
                                    </p:anim>
                                    <p:anim calcmode="lin" valueType="num">
                                      <p:cBhvr additive="base">
                                        <p:cTn id="128" dur="3000"/>
                                        <p:tgtEl>
                                          <p:spTgt spid="11"/>
                                        </p:tgtEl>
                                        <p:attrNameLst>
                                          <p:attrName>ppt_y</p:attrName>
                                        </p:attrNameLst>
                                      </p:cBhvr>
                                      <p:tavLst>
                                        <p:tav tm="0">
                                          <p:val>
                                            <p:strVal val="ppt_y"/>
                                          </p:val>
                                        </p:tav>
                                        <p:tav tm="100000">
                                          <p:val>
                                            <p:strVal val="ppt_y"/>
                                          </p:val>
                                        </p:tav>
                                      </p:tavLst>
                                    </p:anim>
                                    <p:set>
                                      <p:cBhvr>
                                        <p:cTn id="129" dur="1" fill="hold">
                                          <p:stCondLst>
                                            <p:cond delay="2999"/>
                                          </p:stCondLst>
                                        </p:cTn>
                                        <p:tgtEl>
                                          <p:spTgt spid="11"/>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3000"/>
                                        <p:tgtEl>
                                          <p:spTgt spid="13"/>
                                        </p:tgtEl>
                                        <p:attrNameLst>
                                          <p:attrName>ppt_x</p:attrName>
                                        </p:attrNameLst>
                                      </p:cBhvr>
                                      <p:tavLst>
                                        <p:tav tm="0">
                                          <p:val>
                                            <p:strVal val="ppt_x"/>
                                          </p:val>
                                        </p:tav>
                                        <p:tav tm="100000">
                                          <p:val>
                                            <p:strVal val="1+ppt_w/2"/>
                                          </p:val>
                                        </p:tav>
                                      </p:tavLst>
                                    </p:anim>
                                    <p:anim calcmode="lin" valueType="num">
                                      <p:cBhvr additive="base">
                                        <p:cTn id="132" dur="3000"/>
                                        <p:tgtEl>
                                          <p:spTgt spid="13"/>
                                        </p:tgtEl>
                                        <p:attrNameLst>
                                          <p:attrName>ppt_y</p:attrName>
                                        </p:attrNameLst>
                                      </p:cBhvr>
                                      <p:tavLst>
                                        <p:tav tm="0">
                                          <p:val>
                                            <p:strVal val="ppt_y"/>
                                          </p:val>
                                        </p:tav>
                                        <p:tav tm="100000">
                                          <p:val>
                                            <p:strVal val="ppt_y"/>
                                          </p:val>
                                        </p:tav>
                                      </p:tavLst>
                                    </p:anim>
                                    <p:set>
                                      <p:cBhvr>
                                        <p:cTn id="133" dur="1" fill="hold">
                                          <p:stCondLst>
                                            <p:cond delay="2999"/>
                                          </p:stCondLst>
                                        </p:cTn>
                                        <p:tgtEl>
                                          <p:spTgt spid="13"/>
                                        </p:tgtEl>
                                        <p:attrNameLst>
                                          <p:attrName>style.visibility</p:attrName>
                                        </p:attrNameLst>
                                      </p:cBhvr>
                                      <p:to>
                                        <p:strVal val="hidden"/>
                                      </p:to>
                                    </p:set>
                                  </p:childTnLst>
                                </p:cTn>
                              </p:par>
                              <p:par>
                                <p:cTn id="134" presetID="2" presetClass="exit" presetSubtype="2" fill="hold" nodeType="withEffect">
                                  <p:stCondLst>
                                    <p:cond delay="0"/>
                                  </p:stCondLst>
                                  <p:childTnLst>
                                    <p:anim calcmode="lin" valueType="num">
                                      <p:cBhvr additive="base">
                                        <p:cTn id="135" dur="3000"/>
                                        <p:tgtEl>
                                          <p:spTgt spid="15"/>
                                        </p:tgtEl>
                                        <p:attrNameLst>
                                          <p:attrName>ppt_x</p:attrName>
                                        </p:attrNameLst>
                                      </p:cBhvr>
                                      <p:tavLst>
                                        <p:tav tm="0">
                                          <p:val>
                                            <p:strVal val="ppt_x"/>
                                          </p:val>
                                        </p:tav>
                                        <p:tav tm="100000">
                                          <p:val>
                                            <p:strVal val="1+ppt_w/2"/>
                                          </p:val>
                                        </p:tav>
                                      </p:tavLst>
                                    </p:anim>
                                    <p:anim calcmode="lin" valueType="num">
                                      <p:cBhvr additive="base">
                                        <p:cTn id="136" dur="3000"/>
                                        <p:tgtEl>
                                          <p:spTgt spid="15"/>
                                        </p:tgtEl>
                                        <p:attrNameLst>
                                          <p:attrName>ppt_y</p:attrName>
                                        </p:attrNameLst>
                                      </p:cBhvr>
                                      <p:tavLst>
                                        <p:tav tm="0">
                                          <p:val>
                                            <p:strVal val="ppt_y"/>
                                          </p:val>
                                        </p:tav>
                                        <p:tav tm="100000">
                                          <p:val>
                                            <p:strVal val="ppt_y"/>
                                          </p:val>
                                        </p:tav>
                                      </p:tavLst>
                                    </p:anim>
                                    <p:set>
                                      <p:cBhvr>
                                        <p:cTn id="137" dur="1" fill="hold">
                                          <p:stCondLst>
                                            <p:cond delay="2999"/>
                                          </p:stCondLst>
                                        </p:cTn>
                                        <p:tgtEl>
                                          <p:spTgt spid="15"/>
                                        </p:tgtEl>
                                        <p:attrNameLst>
                                          <p:attrName>style.visibility</p:attrName>
                                        </p:attrNameLst>
                                      </p:cBhvr>
                                      <p:to>
                                        <p:strVal val="hidden"/>
                                      </p:to>
                                    </p:set>
                                  </p:childTnLst>
                                </p:cTn>
                              </p:par>
                              <p:par>
                                <p:cTn id="138" presetID="2" presetClass="exit" presetSubtype="8" fill="hold" nodeType="withEffect">
                                  <p:stCondLst>
                                    <p:cond delay="0"/>
                                  </p:stCondLst>
                                  <p:childTnLst>
                                    <p:anim calcmode="lin" valueType="num">
                                      <p:cBhvr additive="base">
                                        <p:cTn id="139" dur="3000"/>
                                        <p:tgtEl>
                                          <p:spTgt spid="5"/>
                                        </p:tgtEl>
                                        <p:attrNameLst>
                                          <p:attrName>ppt_x</p:attrName>
                                        </p:attrNameLst>
                                      </p:cBhvr>
                                      <p:tavLst>
                                        <p:tav tm="0">
                                          <p:val>
                                            <p:strVal val="ppt_x"/>
                                          </p:val>
                                        </p:tav>
                                        <p:tav tm="100000">
                                          <p:val>
                                            <p:strVal val="0-ppt_w/2"/>
                                          </p:val>
                                        </p:tav>
                                      </p:tavLst>
                                    </p:anim>
                                    <p:anim calcmode="lin" valueType="num">
                                      <p:cBhvr additive="base">
                                        <p:cTn id="140" dur="3000"/>
                                        <p:tgtEl>
                                          <p:spTgt spid="5"/>
                                        </p:tgtEl>
                                        <p:attrNameLst>
                                          <p:attrName>ppt_y</p:attrName>
                                        </p:attrNameLst>
                                      </p:cBhvr>
                                      <p:tavLst>
                                        <p:tav tm="0">
                                          <p:val>
                                            <p:strVal val="ppt_y"/>
                                          </p:val>
                                        </p:tav>
                                        <p:tav tm="100000">
                                          <p:val>
                                            <p:strVal val="ppt_y"/>
                                          </p:val>
                                        </p:tav>
                                      </p:tavLst>
                                    </p:anim>
                                    <p:set>
                                      <p:cBhvr>
                                        <p:cTn id="141" dur="1" fill="hold">
                                          <p:stCondLst>
                                            <p:cond delay="2999"/>
                                          </p:stCondLst>
                                        </p:cTn>
                                        <p:tgtEl>
                                          <p:spTgt spid="5"/>
                                        </p:tgtEl>
                                        <p:attrNameLst>
                                          <p:attrName>style.visibility</p:attrName>
                                        </p:attrNameLst>
                                      </p:cBhvr>
                                      <p:to>
                                        <p:strVal val="hidden"/>
                                      </p:to>
                                    </p:set>
                                  </p:childTnLst>
                                </p:cTn>
                              </p:par>
                              <p:par>
                                <p:cTn id="142" presetID="2" presetClass="exit" presetSubtype="8" fill="hold" nodeType="withEffect">
                                  <p:stCondLst>
                                    <p:cond delay="0"/>
                                  </p:stCondLst>
                                  <p:childTnLst>
                                    <p:anim calcmode="lin" valueType="num">
                                      <p:cBhvr additive="base">
                                        <p:cTn id="143" dur="3000"/>
                                        <p:tgtEl>
                                          <p:spTgt spid="8"/>
                                        </p:tgtEl>
                                        <p:attrNameLst>
                                          <p:attrName>ppt_x</p:attrName>
                                        </p:attrNameLst>
                                      </p:cBhvr>
                                      <p:tavLst>
                                        <p:tav tm="0">
                                          <p:val>
                                            <p:strVal val="ppt_x"/>
                                          </p:val>
                                        </p:tav>
                                        <p:tav tm="100000">
                                          <p:val>
                                            <p:strVal val="0-ppt_w/2"/>
                                          </p:val>
                                        </p:tav>
                                      </p:tavLst>
                                    </p:anim>
                                    <p:anim calcmode="lin" valueType="num">
                                      <p:cBhvr additive="base">
                                        <p:cTn id="144" dur="3000"/>
                                        <p:tgtEl>
                                          <p:spTgt spid="8"/>
                                        </p:tgtEl>
                                        <p:attrNameLst>
                                          <p:attrName>ppt_y</p:attrName>
                                        </p:attrNameLst>
                                      </p:cBhvr>
                                      <p:tavLst>
                                        <p:tav tm="0">
                                          <p:val>
                                            <p:strVal val="ppt_y"/>
                                          </p:val>
                                        </p:tav>
                                        <p:tav tm="100000">
                                          <p:val>
                                            <p:strVal val="ppt_y"/>
                                          </p:val>
                                        </p:tav>
                                      </p:tavLst>
                                    </p:anim>
                                    <p:set>
                                      <p:cBhvr>
                                        <p:cTn id="145" dur="1" fill="hold">
                                          <p:stCondLst>
                                            <p:cond delay="2999"/>
                                          </p:stCondLst>
                                        </p:cTn>
                                        <p:tgtEl>
                                          <p:spTgt spid="8"/>
                                        </p:tgtEl>
                                        <p:attrNameLst>
                                          <p:attrName>style.visibility</p:attrName>
                                        </p:attrNameLst>
                                      </p:cBhvr>
                                      <p:to>
                                        <p:strVal val="hidden"/>
                                      </p:to>
                                    </p:set>
                                  </p:childTnLst>
                                </p:cTn>
                              </p:par>
                              <p:par>
                                <p:cTn id="146" presetID="2" presetClass="exit" presetSubtype="8" fill="hold" nodeType="withEffect">
                                  <p:stCondLst>
                                    <p:cond delay="0"/>
                                  </p:stCondLst>
                                  <p:childTnLst>
                                    <p:anim calcmode="lin" valueType="num">
                                      <p:cBhvr additive="base">
                                        <p:cTn id="147" dur="3000"/>
                                        <p:tgtEl>
                                          <p:spTgt spid="10"/>
                                        </p:tgtEl>
                                        <p:attrNameLst>
                                          <p:attrName>ppt_x</p:attrName>
                                        </p:attrNameLst>
                                      </p:cBhvr>
                                      <p:tavLst>
                                        <p:tav tm="0">
                                          <p:val>
                                            <p:strVal val="ppt_x"/>
                                          </p:val>
                                        </p:tav>
                                        <p:tav tm="100000">
                                          <p:val>
                                            <p:strVal val="0-ppt_w/2"/>
                                          </p:val>
                                        </p:tav>
                                      </p:tavLst>
                                    </p:anim>
                                    <p:anim calcmode="lin" valueType="num">
                                      <p:cBhvr additive="base">
                                        <p:cTn id="148" dur="3000"/>
                                        <p:tgtEl>
                                          <p:spTgt spid="10"/>
                                        </p:tgtEl>
                                        <p:attrNameLst>
                                          <p:attrName>ppt_y</p:attrName>
                                        </p:attrNameLst>
                                      </p:cBhvr>
                                      <p:tavLst>
                                        <p:tav tm="0">
                                          <p:val>
                                            <p:strVal val="ppt_y"/>
                                          </p:val>
                                        </p:tav>
                                        <p:tav tm="100000">
                                          <p:val>
                                            <p:strVal val="ppt_y"/>
                                          </p:val>
                                        </p:tav>
                                      </p:tavLst>
                                    </p:anim>
                                    <p:set>
                                      <p:cBhvr>
                                        <p:cTn id="149" dur="1" fill="hold">
                                          <p:stCondLst>
                                            <p:cond delay="2999"/>
                                          </p:stCondLst>
                                        </p:cTn>
                                        <p:tgtEl>
                                          <p:spTgt spid="10"/>
                                        </p:tgtEl>
                                        <p:attrNameLst>
                                          <p:attrName>style.visibility</p:attrName>
                                        </p:attrNameLst>
                                      </p:cBhvr>
                                      <p:to>
                                        <p:strVal val="hidden"/>
                                      </p:to>
                                    </p:set>
                                  </p:childTnLst>
                                </p:cTn>
                              </p:par>
                              <p:par>
                                <p:cTn id="150" presetID="2" presetClass="exit" presetSubtype="8" fill="hold" nodeType="withEffect">
                                  <p:stCondLst>
                                    <p:cond delay="0"/>
                                  </p:stCondLst>
                                  <p:childTnLst>
                                    <p:anim calcmode="lin" valueType="num">
                                      <p:cBhvr additive="base">
                                        <p:cTn id="151" dur="3000"/>
                                        <p:tgtEl>
                                          <p:spTgt spid="12"/>
                                        </p:tgtEl>
                                        <p:attrNameLst>
                                          <p:attrName>ppt_x</p:attrName>
                                        </p:attrNameLst>
                                      </p:cBhvr>
                                      <p:tavLst>
                                        <p:tav tm="0">
                                          <p:val>
                                            <p:strVal val="ppt_x"/>
                                          </p:val>
                                        </p:tav>
                                        <p:tav tm="100000">
                                          <p:val>
                                            <p:strVal val="0-ppt_w/2"/>
                                          </p:val>
                                        </p:tav>
                                      </p:tavLst>
                                    </p:anim>
                                    <p:anim calcmode="lin" valueType="num">
                                      <p:cBhvr additive="base">
                                        <p:cTn id="152" dur="3000"/>
                                        <p:tgtEl>
                                          <p:spTgt spid="12"/>
                                        </p:tgtEl>
                                        <p:attrNameLst>
                                          <p:attrName>ppt_y</p:attrName>
                                        </p:attrNameLst>
                                      </p:cBhvr>
                                      <p:tavLst>
                                        <p:tav tm="0">
                                          <p:val>
                                            <p:strVal val="ppt_y"/>
                                          </p:val>
                                        </p:tav>
                                        <p:tav tm="100000">
                                          <p:val>
                                            <p:strVal val="ppt_y"/>
                                          </p:val>
                                        </p:tav>
                                      </p:tavLst>
                                    </p:anim>
                                    <p:set>
                                      <p:cBhvr>
                                        <p:cTn id="153" dur="1" fill="hold">
                                          <p:stCondLst>
                                            <p:cond delay="2999"/>
                                          </p:stCondLst>
                                        </p:cTn>
                                        <p:tgtEl>
                                          <p:spTgt spid="12"/>
                                        </p:tgtEl>
                                        <p:attrNameLst>
                                          <p:attrName>style.visibility</p:attrName>
                                        </p:attrNameLst>
                                      </p:cBhvr>
                                      <p:to>
                                        <p:strVal val="hidden"/>
                                      </p:to>
                                    </p:set>
                                  </p:childTnLst>
                                </p:cTn>
                              </p:par>
                              <p:par>
                                <p:cTn id="154" presetID="2" presetClass="exit" presetSubtype="8" fill="hold" nodeType="withEffect">
                                  <p:stCondLst>
                                    <p:cond delay="0"/>
                                  </p:stCondLst>
                                  <p:childTnLst>
                                    <p:anim calcmode="lin" valueType="num">
                                      <p:cBhvr additive="base">
                                        <p:cTn id="155" dur="3000"/>
                                        <p:tgtEl>
                                          <p:spTgt spid="14"/>
                                        </p:tgtEl>
                                        <p:attrNameLst>
                                          <p:attrName>ppt_x</p:attrName>
                                        </p:attrNameLst>
                                      </p:cBhvr>
                                      <p:tavLst>
                                        <p:tav tm="0">
                                          <p:val>
                                            <p:strVal val="ppt_x"/>
                                          </p:val>
                                        </p:tav>
                                        <p:tav tm="100000">
                                          <p:val>
                                            <p:strVal val="0-ppt_w/2"/>
                                          </p:val>
                                        </p:tav>
                                      </p:tavLst>
                                    </p:anim>
                                    <p:anim calcmode="lin" valueType="num">
                                      <p:cBhvr additive="base">
                                        <p:cTn id="156" dur="3000"/>
                                        <p:tgtEl>
                                          <p:spTgt spid="14"/>
                                        </p:tgtEl>
                                        <p:attrNameLst>
                                          <p:attrName>ppt_y</p:attrName>
                                        </p:attrNameLst>
                                      </p:cBhvr>
                                      <p:tavLst>
                                        <p:tav tm="0">
                                          <p:val>
                                            <p:strVal val="ppt_y"/>
                                          </p:val>
                                        </p:tav>
                                        <p:tav tm="100000">
                                          <p:val>
                                            <p:strVal val="ppt_y"/>
                                          </p:val>
                                        </p:tav>
                                      </p:tavLst>
                                    </p:anim>
                                    <p:set>
                                      <p:cBhvr>
                                        <p:cTn id="157" dur="1" fill="hold">
                                          <p:stCondLst>
                                            <p:cond delay="2999"/>
                                          </p:stCondLst>
                                        </p:cTn>
                                        <p:tgtEl>
                                          <p:spTgt spid="14"/>
                                        </p:tgtEl>
                                        <p:attrNameLst>
                                          <p:attrName>style.visibility</p:attrName>
                                        </p:attrNameLst>
                                      </p:cBhvr>
                                      <p:to>
                                        <p:strVal val="hidden"/>
                                      </p:to>
                                    </p:set>
                                  </p:childTnLst>
                                </p:cTn>
                              </p:par>
                              <p:par>
                                <p:cTn id="158" presetID="2" presetClass="exit" presetSubtype="8" fill="hold" nodeType="withEffect">
                                  <p:stCondLst>
                                    <p:cond delay="0"/>
                                  </p:stCondLst>
                                  <p:childTnLst>
                                    <p:anim calcmode="lin" valueType="num">
                                      <p:cBhvr additive="base">
                                        <p:cTn id="159" dur="3000"/>
                                        <p:tgtEl>
                                          <p:spTgt spid="16"/>
                                        </p:tgtEl>
                                        <p:attrNameLst>
                                          <p:attrName>ppt_x</p:attrName>
                                        </p:attrNameLst>
                                      </p:cBhvr>
                                      <p:tavLst>
                                        <p:tav tm="0">
                                          <p:val>
                                            <p:strVal val="ppt_x"/>
                                          </p:val>
                                        </p:tav>
                                        <p:tav tm="100000">
                                          <p:val>
                                            <p:strVal val="0-ppt_w/2"/>
                                          </p:val>
                                        </p:tav>
                                      </p:tavLst>
                                    </p:anim>
                                    <p:anim calcmode="lin" valueType="num">
                                      <p:cBhvr additive="base">
                                        <p:cTn id="160" dur="3000"/>
                                        <p:tgtEl>
                                          <p:spTgt spid="16"/>
                                        </p:tgtEl>
                                        <p:attrNameLst>
                                          <p:attrName>ppt_y</p:attrName>
                                        </p:attrNameLst>
                                      </p:cBhvr>
                                      <p:tavLst>
                                        <p:tav tm="0">
                                          <p:val>
                                            <p:strVal val="ppt_y"/>
                                          </p:val>
                                        </p:tav>
                                        <p:tav tm="100000">
                                          <p:val>
                                            <p:strVal val="ppt_y"/>
                                          </p:val>
                                        </p:tav>
                                      </p:tavLst>
                                    </p:anim>
                                    <p:set>
                                      <p:cBhvr>
                                        <p:cTn id="161" dur="1" fill="hold">
                                          <p:stCondLst>
                                            <p:cond delay="2999"/>
                                          </p:stCondLst>
                                        </p:cTn>
                                        <p:tgtEl>
                                          <p:spTgt spid="16"/>
                                        </p:tgtEl>
                                        <p:attrNameLst>
                                          <p:attrName>style.visibility</p:attrName>
                                        </p:attrNameLst>
                                      </p:cBhvr>
                                      <p:to>
                                        <p:strVal val="hidden"/>
                                      </p:to>
                                    </p:set>
                                  </p:childTnLst>
                                </p:cTn>
                              </p:par>
                              <p:par>
                                <p:cTn id="162" presetID="13" presetClass="exit" presetSubtype="16" fill="hold" nodeType="withEffect">
                                  <p:stCondLst>
                                    <p:cond delay="0"/>
                                  </p:stCondLst>
                                  <p:childTnLst>
                                    <p:animEffect transition="out" filter="plus(in)">
                                      <p:cBhvr>
                                        <p:cTn id="163" dur="3000"/>
                                        <p:tgtEl>
                                          <p:spTgt spid="6"/>
                                        </p:tgtEl>
                                      </p:cBhvr>
                                    </p:animEffect>
                                    <p:set>
                                      <p:cBhvr>
                                        <p:cTn id="164" dur="1" fill="hold">
                                          <p:stCondLst>
                                            <p:cond delay="2999"/>
                                          </p:stCondLst>
                                        </p:cTn>
                                        <p:tgtEl>
                                          <p:spTgt spid="6"/>
                                        </p:tgtEl>
                                        <p:attrNameLst>
                                          <p:attrName>style.visibility</p:attrName>
                                        </p:attrNameLst>
                                      </p:cBhvr>
                                      <p:to>
                                        <p:strVal val="hidden"/>
                                      </p:to>
                                    </p:set>
                                  </p:childTnLst>
                                </p:cTn>
                              </p:par>
                              <p:par>
                                <p:cTn id="165" presetID="13" presetClass="exit" presetSubtype="16" fill="hold" nodeType="withEffect">
                                  <p:stCondLst>
                                    <p:cond delay="0"/>
                                  </p:stCondLst>
                                  <p:childTnLst>
                                    <p:animEffect transition="out" filter="plus(in)">
                                      <p:cBhvr>
                                        <p:cTn id="166" dur="3000"/>
                                        <p:tgtEl>
                                          <p:spTgt spid="7"/>
                                        </p:tgtEl>
                                      </p:cBhvr>
                                    </p:animEffect>
                                    <p:set>
                                      <p:cBhvr>
                                        <p:cTn id="167" dur="1" fill="hold">
                                          <p:stCondLst>
                                            <p:cond delay="2999"/>
                                          </p:stCondLst>
                                        </p:cTn>
                                        <p:tgtEl>
                                          <p:spTgt spid="7"/>
                                        </p:tgtEl>
                                        <p:attrNameLst>
                                          <p:attrName>style.visibility</p:attrName>
                                        </p:attrNameLst>
                                      </p:cBhvr>
                                      <p:to>
                                        <p:strVal val="hidden"/>
                                      </p:to>
                                    </p:set>
                                  </p:childTnLst>
                                </p:cTn>
                              </p:par>
                              <p:par>
                                <p:cTn id="168" presetID="13" presetClass="exit" presetSubtype="16" fill="hold" nodeType="withEffect">
                                  <p:stCondLst>
                                    <p:cond delay="0"/>
                                  </p:stCondLst>
                                  <p:childTnLst>
                                    <p:animEffect transition="out" filter="plus(in)">
                                      <p:cBhvr>
                                        <p:cTn id="169" dur="3000"/>
                                        <p:tgtEl>
                                          <p:spTgt spid="9"/>
                                        </p:tgtEl>
                                      </p:cBhvr>
                                    </p:animEffect>
                                    <p:set>
                                      <p:cBhvr>
                                        <p:cTn id="170" dur="1" fill="hold">
                                          <p:stCondLst>
                                            <p:cond delay="2999"/>
                                          </p:stCondLst>
                                        </p:cTn>
                                        <p:tgtEl>
                                          <p:spTgt spid="9"/>
                                        </p:tgtEl>
                                        <p:attrNameLst>
                                          <p:attrName>style.visibility</p:attrName>
                                        </p:attrNameLst>
                                      </p:cBhvr>
                                      <p:to>
                                        <p:strVal val="hidden"/>
                                      </p:to>
                                    </p:set>
                                  </p:childTnLst>
                                </p:cTn>
                              </p:par>
                              <p:par>
                                <p:cTn id="171" presetID="13" presetClass="exit" presetSubtype="16" fill="hold" nodeType="withEffect">
                                  <p:stCondLst>
                                    <p:cond delay="0"/>
                                  </p:stCondLst>
                                  <p:childTnLst>
                                    <p:animEffect transition="out" filter="plus(in)">
                                      <p:cBhvr>
                                        <p:cTn id="172" dur="3000"/>
                                        <p:tgtEl>
                                          <p:spTgt spid="11"/>
                                        </p:tgtEl>
                                      </p:cBhvr>
                                    </p:animEffect>
                                    <p:set>
                                      <p:cBhvr>
                                        <p:cTn id="173" dur="1" fill="hold">
                                          <p:stCondLst>
                                            <p:cond delay="2999"/>
                                          </p:stCondLst>
                                        </p:cTn>
                                        <p:tgtEl>
                                          <p:spTgt spid="11"/>
                                        </p:tgtEl>
                                        <p:attrNameLst>
                                          <p:attrName>style.visibility</p:attrName>
                                        </p:attrNameLst>
                                      </p:cBhvr>
                                      <p:to>
                                        <p:strVal val="hidden"/>
                                      </p:to>
                                    </p:set>
                                  </p:childTnLst>
                                </p:cTn>
                              </p:par>
                              <p:par>
                                <p:cTn id="174" presetID="13" presetClass="exit" presetSubtype="16" fill="hold" nodeType="withEffect">
                                  <p:stCondLst>
                                    <p:cond delay="0"/>
                                  </p:stCondLst>
                                  <p:childTnLst>
                                    <p:animEffect transition="out" filter="plus(in)">
                                      <p:cBhvr>
                                        <p:cTn id="175" dur="3000"/>
                                        <p:tgtEl>
                                          <p:spTgt spid="13"/>
                                        </p:tgtEl>
                                      </p:cBhvr>
                                    </p:animEffect>
                                    <p:set>
                                      <p:cBhvr>
                                        <p:cTn id="176" dur="1" fill="hold">
                                          <p:stCondLst>
                                            <p:cond delay="2999"/>
                                          </p:stCondLst>
                                        </p:cTn>
                                        <p:tgtEl>
                                          <p:spTgt spid="13"/>
                                        </p:tgtEl>
                                        <p:attrNameLst>
                                          <p:attrName>style.visibility</p:attrName>
                                        </p:attrNameLst>
                                      </p:cBhvr>
                                      <p:to>
                                        <p:strVal val="hidden"/>
                                      </p:to>
                                    </p:set>
                                  </p:childTnLst>
                                </p:cTn>
                              </p:par>
                              <p:par>
                                <p:cTn id="177" presetID="13" presetClass="exit" presetSubtype="16" fill="hold" nodeType="withEffect">
                                  <p:stCondLst>
                                    <p:cond delay="0"/>
                                  </p:stCondLst>
                                  <p:childTnLst>
                                    <p:animEffect transition="out" filter="plus(in)">
                                      <p:cBhvr>
                                        <p:cTn id="178" dur="3000"/>
                                        <p:tgtEl>
                                          <p:spTgt spid="15"/>
                                        </p:tgtEl>
                                      </p:cBhvr>
                                    </p:animEffect>
                                    <p:set>
                                      <p:cBhvr>
                                        <p:cTn id="179" dur="1" fill="hold">
                                          <p:stCondLst>
                                            <p:cond delay="2999"/>
                                          </p:stCondLst>
                                        </p:cTn>
                                        <p:tgtEl>
                                          <p:spTgt spid="15"/>
                                        </p:tgtEl>
                                        <p:attrNameLst>
                                          <p:attrName>style.visibility</p:attrName>
                                        </p:attrNameLst>
                                      </p:cBhvr>
                                      <p:to>
                                        <p:strVal val="hidden"/>
                                      </p:to>
                                    </p:set>
                                  </p:childTnLst>
                                </p:cTn>
                              </p:par>
                              <p:par>
                                <p:cTn id="180" presetID="13" presetClass="exit" presetSubtype="16" fill="hold" nodeType="withEffect">
                                  <p:stCondLst>
                                    <p:cond delay="0"/>
                                  </p:stCondLst>
                                  <p:childTnLst>
                                    <p:animEffect transition="out" filter="plus(in)">
                                      <p:cBhvr>
                                        <p:cTn id="181" dur="3000"/>
                                        <p:tgtEl>
                                          <p:spTgt spid="5"/>
                                        </p:tgtEl>
                                      </p:cBhvr>
                                    </p:animEffect>
                                    <p:set>
                                      <p:cBhvr>
                                        <p:cTn id="182" dur="1" fill="hold">
                                          <p:stCondLst>
                                            <p:cond delay="2999"/>
                                          </p:stCondLst>
                                        </p:cTn>
                                        <p:tgtEl>
                                          <p:spTgt spid="5"/>
                                        </p:tgtEl>
                                        <p:attrNameLst>
                                          <p:attrName>style.visibility</p:attrName>
                                        </p:attrNameLst>
                                      </p:cBhvr>
                                      <p:to>
                                        <p:strVal val="hidden"/>
                                      </p:to>
                                    </p:set>
                                  </p:childTnLst>
                                </p:cTn>
                              </p:par>
                              <p:par>
                                <p:cTn id="183" presetID="13" presetClass="exit" presetSubtype="16" fill="hold" nodeType="withEffect">
                                  <p:stCondLst>
                                    <p:cond delay="0"/>
                                  </p:stCondLst>
                                  <p:childTnLst>
                                    <p:animEffect transition="out" filter="plus(in)">
                                      <p:cBhvr>
                                        <p:cTn id="184" dur="3000"/>
                                        <p:tgtEl>
                                          <p:spTgt spid="8"/>
                                        </p:tgtEl>
                                      </p:cBhvr>
                                    </p:animEffect>
                                    <p:set>
                                      <p:cBhvr>
                                        <p:cTn id="185" dur="1" fill="hold">
                                          <p:stCondLst>
                                            <p:cond delay="2999"/>
                                          </p:stCondLst>
                                        </p:cTn>
                                        <p:tgtEl>
                                          <p:spTgt spid="8"/>
                                        </p:tgtEl>
                                        <p:attrNameLst>
                                          <p:attrName>style.visibility</p:attrName>
                                        </p:attrNameLst>
                                      </p:cBhvr>
                                      <p:to>
                                        <p:strVal val="hidden"/>
                                      </p:to>
                                    </p:set>
                                  </p:childTnLst>
                                </p:cTn>
                              </p:par>
                              <p:par>
                                <p:cTn id="186" presetID="13" presetClass="exit" presetSubtype="16" fill="hold" nodeType="withEffect">
                                  <p:stCondLst>
                                    <p:cond delay="0"/>
                                  </p:stCondLst>
                                  <p:childTnLst>
                                    <p:animEffect transition="out" filter="plus(in)">
                                      <p:cBhvr>
                                        <p:cTn id="187" dur="3000"/>
                                        <p:tgtEl>
                                          <p:spTgt spid="10"/>
                                        </p:tgtEl>
                                      </p:cBhvr>
                                    </p:animEffect>
                                    <p:set>
                                      <p:cBhvr>
                                        <p:cTn id="188" dur="1" fill="hold">
                                          <p:stCondLst>
                                            <p:cond delay="2999"/>
                                          </p:stCondLst>
                                        </p:cTn>
                                        <p:tgtEl>
                                          <p:spTgt spid="10"/>
                                        </p:tgtEl>
                                        <p:attrNameLst>
                                          <p:attrName>style.visibility</p:attrName>
                                        </p:attrNameLst>
                                      </p:cBhvr>
                                      <p:to>
                                        <p:strVal val="hidden"/>
                                      </p:to>
                                    </p:set>
                                  </p:childTnLst>
                                </p:cTn>
                              </p:par>
                              <p:par>
                                <p:cTn id="189" presetID="13" presetClass="exit" presetSubtype="16" fill="hold" nodeType="withEffect">
                                  <p:stCondLst>
                                    <p:cond delay="0"/>
                                  </p:stCondLst>
                                  <p:childTnLst>
                                    <p:animEffect transition="out" filter="plus(in)">
                                      <p:cBhvr>
                                        <p:cTn id="190" dur="3000"/>
                                        <p:tgtEl>
                                          <p:spTgt spid="12"/>
                                        </p:tgtEl>
                                      </p:cBhvr>
                                    </p:animEffect>
                                    <p:set>
                                      <p:cBhvr>
                                        <p:cTn id="191" dur="1" fill="hold">
                                          <p:stCondLst>
                                            <p:cond delay="2999"/>
                                          </p:stCondLst>
                                        </p:cTn>
                                        <p:tgtEl>
                                          <p:spTgt spid="12"/>
                                        </p:tgtEl>
                                        <p:attrNameLst>
                                          <p:attrName>style.visibility</p:attrName>
                                        </p:attrNameLst>
                                      </p:cBhvr>
                                      <p:to>
                                        <p:strVal val="hidden"/>
                                      </p:to>
                                    </p:set>
                                  </p:childTnLst>
                                </p:cTn>
                              </p:par>
                              <p:par>
                                <p:cTn id="192" presetID="13" presetClass="exit" presetSubtype="16" fill="hold" nodeType="withEffect">
                                  <p:stCondLst>
                                    <p:cond delay="0"/>
                                  </p:stCondLst>
                                  <p:childTnLst>
                                    <p:animEffect transition="out" filter="plus(in)">
                                      <p:cBhvr>
                                        <p:cTn id="193" dur="3000"/>
                                        <p:tgtEl>
                                          <p:spTgt spid="14"/>
                                        </p:tgtEl>
                                      </p:cBhvr>
                                    </p:animEffect>
                                    <p:set>
                                      <p:cBhvr>
                                        <p:cTn id="194" dur="1" fill="hold">
                                          <p:stCondLst>
                                            <p:cond delay="2999"/>
                                          </p:stCondLst>
                                        </p:cTn>
                                        <p:tgtEl>
                                          <p:spTgt spid="14"/>
                                        </p:tgtEl>
                                        <p:attrNameLst>
                                          <p:attrName>style.visibility</p:attrName>
                                        </p:attrNameLst>
                                      </p:cBhvr>
                                      <p:to>
                                        <p:strVal val="hidden"/>
                                      </p:to>
                                    </p:set>
                                  </p:childTnLst>
                                </p:cTn>
                              </p:par>
                              <p:par>
                                <p:cTn id="195" presetID="13" presetClass="exit" presetSubtype="16" fill="hold" nodeType="withEffect">
                                  <p:stCondLst>
                                    <p:cond delay="0"/>
                                  </p:stCondLst>
                                  <p:childTnLst>
                                    <p:animEffect transition="out" filter="plus(in)">
                                      <p:cBhvr>
                                        <p:cTn id="196" dur="3000"/>
                                        <p:tgtEl>
                                          <p:spTgt spid="16"/>
                                        </p:tgtEl>
                                      </p:cBhvr>
                                    </p:animEffect>
                                    <p:set>
                                      <p:cBhvr>
                                        <p:cTn id="197" dur="1" fill="hold">
                                          <p:stCondLst>
                                            <p:cond delay="2999"/>
                                          </p:stCondLst>
                                        </p:cTn>
                                        <p:tgtEl>
                                          <p:spTgt spid="16"/>
                                        </p:tgtEl>
                                        <p:attrNameLst>
                                          <p:attrName>style.visibility</p:attrName>
                                        </p:attrNameLst>
                                      </p:cBhvr>
                                      <p:to>
                                        <p:strVal val="hidden"/>
                                      </p:to>
                                    </p:set>
                                  </p:childTnLst>
                                </p:cTn>
                              </p:par>
                              <p:par>
                                <p:cTn id="198" presetID="23" presetClass="entr" presetSubtype="288" fill="hold" nodeType="withEffect">
                                  <p:stCondLst>
                                    <p:cond delay="0"/>
                                  </p:stCondLst>
                                  <p:childTnLst>
                                    <p:set>
                                      <p:cBhvr>
                                        <p:cTn id="199" dur="1" fill="hold">
                                          <p:stCondLst>
                                            <p:cond delay="0"/>
                                          </p:stCondLst>
                                        </p:cTn>
                                        <p:tgtEl>
                                          <p:spTgt spid="4"/>
                                        </p:tgtEl>
                                        <p:attrNameLst>
                                          <p:attrName>style.visibility</p:attrName>
                                        </p:attrNameLst>
                                      </p:cBhvr>
                                      <p:to>
                                        <p:strVal val="visible"/>
                                      </p:to>
                                    </p:set>
                                    <p:anim calcmode="lin" valueType="num">
                                      <p:cBhvr>
                                        <p:cTn id="200" dur="3000" fill="hold"/>
                                        <p:tgtEl>
                                          <p:spTgt spid="4"/>
                                        </p:tgtEl>
                                        <p:attrNameLst>
                                          <p:attrName>ppt_w</p:attrName>
                                        </p:attrNameLst>
                                      </p:cBhvr>
                                      <p:tavLst>
                                        <p:tav tm="0">
                                          <p:val>
                                            <p:strVal val="4/3*#ppt_w"/>
                                          </p:val>
                                        </p:tav>
                                        <p:tav tm="100000">
                                          <p:val>
                                            <p:strVal val="#ppt_w"/>
                                          </p:val>
                                        </p:tav>
                                      </p:tavLst>
                                    </p:anim>
                                    <p:anim calcmode="lin" valueType="num">
                                      <p:cBhvr>
                                        <p:cTn id="201" dur="3000" fill="hold"/>
                                        <p:tgtEl>
                                          <p:spTgt spid="4"/>
                                        </p:tgtEl>
                                        <p:attrNameLst>
                                          <p:attrName>ppt_h</p:attrName>
                                        </p:attrNameLst>
                                      </p:cBhvr>
                                      <p:tavLst>
                                        <p:tav tm="0">
                                          <p:val>
                                            <p:strVal val="4/3*#ppt_h"/>
                                          </p:val>
                                        </p:tav>
                                        <p:tav tm="100000">
                                          <p:val>
                                            <p:strVal val="#ppt_h"/>
                                          </p:val>
                                        </p:tav>
                                      </p:tavLst>
                                    </p:anim>
                                  </p:childTnLst>
                                </p:cTn>
                              </p:par>
                              <p:par>
                                <p:cTn id="202" presetID="16" presetClass="entr" presetSubtype="37" fill="hold" nodeType="withEffect">
                                  <p:stCondLst>
                                    <p:cond delay="0"/>
                                  </p:stCondLst>
                                  <p:childTnLst>
                                    <p:set>
                                      <p:cBhvr>
                                        <p:cTn id="203" dur="1" fill="hold">
                                          <p:stCondLst>
                                            <p:cond delay="0"/>
                                          </p:stCondLst>
                                        </p:cTn>
                                        <p:tgtEl>
                                          <p:spTgt spid="4"/>
                                        </p:tgtEl>
                                        <p:attrNameLst>
                                          <p:attrName>style.visibility</p:attrName>
                                        </p:attrNameLst>
                                      </p:cBhvr>
                                      <p:to>
                                        <p:strVal val="visible"/>
                                      </p:to>
                                    </p:set>
                                    <p:animEffect transition="in" filter="barn(outVertical)">
                                      <p:cBhvr>
                                        <p:cTn id="204" dur="3000"/>
                                        <p:tgtEl>
                                          <p:spTgt spid="4"/>
                                        </p:tgtEl>
                                      </p:cBhvr>
                                    </p:animEffect>
                                  </p:childTnLst>
                                </p:cTn>
                              </p:par>
                            </p:childTnLst>
                          </p:cTn>
                        </p:par>
                        <p:par>
                          <p:cTn id="205" fill="hold">
                            <p:stCondLst>
                              <p:cond delay="6000"/>
                            </p:stCondLst>
                            <p:childTnLst>
                              <p:par>
                                <p:cTn id="206" presetID="40" presetClass="entr" presetSubtype="0" fill="hold" grpId="0" nodeType="afterEffect">
                                  <p:stCondLst>
                                    <p:cond delay="0"/>
                                  </p:stCondLst>
                                  <p:iterate type="lt">
                                    <p:tmPct val="10000"/>
                                  </p:iterate>
                                  <p:childTnLst>
                                    <p:set>
                                      <p:cBhvr>
                                        <p:cTn id="207" dur="1" fill="hold">
                                          <p:stCondLst>
                                            <p:cond delay="0"/>
                                          </p:stCondLst>
                                        </p:cTn>
                                        <p:tgtEl>
                                          <p:spTgt spid="17"/>
                                        </p:tgtEl>
                                        <p:attrNameLst>
                                          <p:attrName>style.visibility</p:attrName>
                                        </p:attrNameLst>
                                      </p:cBhvr>
                                      <p:to>
                                        <p:strVal val="visible"/>
                                      </p:to>
                                    </p:set>
                                    <p:animEffect transition="in" filter="fade">
                                      <p:cBhvr>
                                        <p:cTn id="208" dur="1000"/>
                                        <p:tgtEl>
                                          <p:spTgt spid="17"/>
                                        </p:tgtEl>
                                      </p:cBhvr>
                                    </p:animEffect>
                                    <p:anim calcmode="lin" valueType="num">
                                      <p:cBhvr>
                                        <p:cTn id="209" dur="1000" fill="hold"/>
                                        <p:tgtEl>
                                          <p:spTgt spid="17"/>
                                        </p:tgtEl>
                                        <p:attrNameLst>
                                          <p:attrName>ppt_x</p:attrName>
                                        </p:attrNameLst>
                                      </p:cBhvr>
                                      <p:tavLst>
                                        <p:tav tm="0">
                                          <p:val>
                                            <p:strVal val="#ppt_x-.1"/>
                                          </p:val>
                                        </p:tav>
                                        <p:tav tm="100000">
                                          <p:val>
                                            <p:strVal val="#ppt_x"/>
                                          </p:val>
                                        </p:tav>
                                      </p:tavLst>
                                    </p:anim>
                                    <p:anim calcmode="lin" valueType="num">
                                      <p:cBhvr>
                                        <p:cTn id="210"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2.jpg"/>
          <p:cNvPicPr>
            <a:picLocks noChangeAspect="1"/>
          </p:cNvPicPr>
          <p:nvPr/>
        </p:nvPicPr>
        <p:blipFill>
          <a:blip r:embed="rId2" cstate="print"/>
          <a:stretch>
            <a:fillRect/>
          </a:stretch>
        </p:blipFill>
        <p:spPr bwMode="auto">
          <a:xfrm>
            <a:off x="1928794" y="0"/>
            <a:ext cx="5286412"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Triángulo isósceles"/>
          <p:cNvSpPr/>
          <p:nvPr/>
        </p:nvSpPr>
        <p:spPr>
          <a:xfrm>
            <a:off x="0" y="4953000"/>
            <a:ext cx="1857356" cy="762000"/>
          </a:xfrm>
          <a:prstGeom prs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Triángulo isósceles"/>
          <p:cNvSpPr/>
          <p:nvPr/>
        </p:nvSpPr>
        <p:spPr>
          <a:xfrm>
            <a:off x="0" y="4405313"/>
            <a:ext cx="1857356" cy="762000"/>
          </a:xfrm>
          <a:prstGeom prs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Triángulo isósceles"/>
          <p:cNvSpPr/>
          <p:nvPr/>
        </p:nvSpPr>
        <p:spPr>
          <a:xfrm>
            <a:off x="0" y="3810000"/>
            <a:ext cx="1857356" cy="762000"/>
          </a:xfrm>
          <a:prstGeom prs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Triángulo isósceles"/>
          <p:cNvSpPr/>
          <p:nvPr/>
        </p:nvSpPr>
        <p:spPr>
          <a:xfrm>
            <a:off x="0" y="3333750"/>
            <a:ext cx="1857356" cy="762000"/>
          </a:xfrm>
          <a:prstGeom prs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Triángulo isósceles"/>
          <p:cNvSpPr/>
          <p:nvPr/>
        </p:nvSpPr>
        <p:spPr>
          <a:xfrm>
            <a:off x="0" y="2738438"/>
            <a:ext cx="1857356" cy="838200"/>
          </a:xfrm>
          <a:prstGeom prs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Triángulo isósceles"/>
          <p:cNvSpPr/>
          <p:nvPr/>
        </p:nvSpPr>
        <p:spPr>
          <a:xfrm>
            <a:off x="0" y="2143125"/>
            <a:ext cx="1857356" cy="893763"/>
          </a:xfrm>
          <a:prstGeom prs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Triángulo isósceles"/>
          <p:cNvSpPr/>
          <p:nvPr/>
        </p:nvSpPr>
        <p:spPr>
          <a:xfrm>
            <a:off x="0" y="1727200"/>
            <a:ext cx="1857356" cy="762000"/>
          </a:xfrm>
          <a:prstGeom prs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Triángulo isósceles"/>
          <p:cNvSpPr/>
          <p:nvPr/>
        </p:nvSpPr>
        <p:spPr>
          <a:xfrm>
            <a:off x="0" y="1190625"/>
            <a:ext cx="1857356" cy="762000"/>
          </a:xfrm>
          <a:prstGeom prs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Triángulo isósceles"/>
          <p:cNvSpPr/>
          <p:nvPr/>
        </p:nvSpPr>
        <p:spPr>
          <a:xfrm>
            <a:off x="0" y="595313"/>
            <a:ext cx="1857356" cy="762000"/>
          </a:xfrm>
          <a:prstGeom prs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Triángulo isósceles"/>
          <p:cNvSpPr/>
          <p:nvPr/>
        </p:nvSpPr>
        <p:spPr>
          <a:xfrm>
            <a:off x="0" y="0"/>
            <a:ext cx="1857356" cy="762000"/>
          </a:xfrm>
          <a:prstGeom prs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Triángulo isósceles"/>
          <p:cNvSpPr/>
          <p:nvPr/>
        </p:nvSpPr>
        <p:spPr>
          <a:xfrm>
            <a:off x="7215206" y="4953000"/>
            <a:ext cx="1928794" cy="762000"/>
          </a:xfrm>
          <a:prstGeom prs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Triángulo isósceles"/>
          <p:cNvSpPr/>
          <p:nvPr/>
        </p:nvSpPr>
        <p:spPr>
          <a:xfrm>
            <a:off x="7215206" y="4405313"/>
            <a:ext cx="1928794" cy="762000"/>
          </a:xfrm>
          <a:prstGeom prs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Triángulo isósceles"/>
          <p:cNvSpPr/>
          <p:nvPr/>
        </p:nvSpPr>
        <p:spPr>
          <a:xfrm>
            <a:off x="7215206" y="3810000"/>
            <a:ext cx="1928794" cy="847725"/>
          </a:xfrm>
          <a:prstGeom prs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Triángulo isósceles"/>
          <p:cNvSpPr/>
          <p:nvPr/>
        </p:nvSpPr>
        <p:spPr>
          <a:xfrm>
            <a:off x="7215206" y="3333750"/>
            <a:ext cx="1928794" cy="844550"/>
          </a:xfrm>
          <a:prstGeom prs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0" name="19 Triángulo isósceles"/>
          <p:cNvSpPr/>
          <p:nvPr/>
        </p:nvSpPr>
        <p:spPr>
          <a:xfrm>
            <a:off x="7215206" y="2738438"/>
            <a:ext cx="1928794" cy="900112"/>
          </a:xfrm>
          <a:prstGeom prs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1" name="20 Triángulo isósceles"/>
          <p:cNvSpPr/>
          <p:nvPr/>
        </p:nvSpPr>
        <p:spPr>
          <a:xfrm>
            <a:off x="7215206" y="2143125"/>
            <a:ext cx="1928794" cy="893763"/>
          </a:xfrm>
          <a:prstGeom prs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2" name="21 Triángulo isósceles"/>
          <p:cNvSpPr/>
          <p:nvPr/>
        </p:nvSpPr>
        <p:spPr>
          <a:xfrm>
            <a:off x="7215206" y="1727200"/>
            <a:ext cx="1928794" cy="762000"/>
          </a:xfrm>
          <a:prstGeom prs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3" name="22 Triángulo isósceles"/>
          <p:cNvSpPr/>
          <p:nvPr/>
        </p:nvSpPr>
        <p:spPr>
          <a:xfrm>
            <a:off x="7215206" y="1190625"/>
            <a:ext cx="1928794" cy="762000"/>
          </a:xfrm>
          <a:prstGeom prs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4" name="23 Triángulo isósceles"/>
          <p:cNvSpPr/>
          <p:nvPr/>
        </p:nvSpPr>
        <p:spPr>
          <a:xfrm>
            <a:off x="7215206" y="595313"/>
            <a:ext cx="1928794" cy="762000"/>
          </a:xfrm>
          <a:prstGeom prs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5" name="24 Triángulo isósceles"/>
          <p:cNvSpPr/>
          <p:nvPr/>
        </p:nvSpPr>
        <p:spPr>
          <a:xfrm>
            <a:off x="7215206" y="0"/>
            <a:ext cx="1928794" cy="762000"/>
          </a:xfrm>
          <a:prstGeom prst="triangle">
            <a:avLst/>
          </a:prstGeom>
          <a:noFill/>
          <a:ln w="57150">
            <a:solidFill>
              <a:schemeClr val="tx2">
                <a:lumMod val="9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6" name="25 CuadroTexto"/>
          <p:cNvSpPr txBox="1"/>
          <p:nvPr/>
        </p:nvSpPr>
        <p:spPr>
          <a:xfrm>
            <a:off x="500034" y="4357698"/>
            <a:ext cx="8429684" cy="1200329"/>
          </a:xfrm>
          <a:prstGeom prst="rect">
            <a:avLst/>
          </a:prstGeom>
          <a:noFill/>
        </p:spPr>
        <p:txBody>
          <a:bodyPr wrap="square" rtlCol="0">
            <a:spAutoFit/>
          </a:bodyPr>
          <a:lstStyle/>
          <a:p>
            <a:r>
              <a:rPr lang="es-ES" i="1" dirty="0" err="1" smtClean="0">
                <a:effectLst>
                  <a:glow rad="101600">
                    <a:srgbClr val="C00000">
                      <a:alpha val="60000"/>
                    </a:srgbClr>
                  </a:glow>
                  <a:outerShdw blurRad="38100" dist="38100" dir="2700000" algn="tl">
                    <a:srgbClr val="000000">
                      <a:alpha val="43137"/>
                    </a:srgbClr>
                  </a:outerShdw>
                </a:effectLst>
              </a:rPr>
              <a:t>Siurán</a:t>
            </a:r>
            <a:r>
              <a:rPr lang="es-ES" i="1" dirty="0" smtClean="0">
                <a:effectLst>
                  <a:glow rad="101600">
                    <a:srgbClr val="C00000">
                      <a:alpha val="60000"/>
                    </a:srgbClr>
                  </a:glow>
                  <a:outerShdw blurRad="38100" dist="38100" dir="2700000" algn="tl">
                    <a:srgbClr val="000000">
                      <a:alpha val="43137"/>
                    </a:srgbClr>
                  </a:outerShdw>
                </a:effectLst>
              </a:rPr>
              <a:t> y sus colaboradores creyeron en Nino Bravo desde el primer día y entendieron que la mejor forma de darlo a conocer era organizándole un recital para él solo. Se fijó la fecha, histórica ahora en la carrera musical de Nino Bravo porque representaría su debut oficial como solista. Fue el 16 de marzo de 1969.</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34000">
        <p15:prstTrans prst="wind" invX="1"/>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4000" fill="hold"/>
                                        <p:tgtEl>
                                          <p:spTgt spid="6"/>
                                        </p:tgtEl>
                                        <p:attrNameLst>
                                          <p:attrName>ppt_x</p:attrName>
                                        </p:attrNameLst>
                                      </p:cBhvr>
                                      <p:tavLst>
                                        <p:tav tm="0">
                                          <p:val>
                                            <p:strVal val="#ppt_x"/>
                                          </p:val>
                                        </p:tav>
                                        <p:tav tm="100000">
                                          <p:val>
                                            <p:strVal val="#ppt_x"/>
                                          </p:val>
                                        </p:tav>
                                      </p:tavLst>
                                    </p:anim>
                                    <p:anim calcmode="lin" valueType="num">
                                      <p:cBhvr additive="base">
                                        <p:cTn id="8" dur="40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4000" fill="hold"/>
                                        <p:tgtEl>
                                          <p:spTgt spid="7"/>
                                        </p:tgtEl>
                                        <p:attrNameLst>
                                          <p:attrName>ppt_x</p:attrName>
                                        </p:attrNameLst>
                                      </p:cBhvr>
                                      <p:tavLst>
                                        <p:tav tm="0">
                                          <p:val>
                                            <p:strVal val="#ppt_x"/>
                                          </p:val>
                                        </p:tav>
                                        <p:tav tm="100000">
                                          <p:val>
                                            <p:strVal val="#ppt_x"/>
                                          </p:val>
                                        </p:tav>
                                      </p:tavLst>
                                    </p:anim>
                                    <p:anim calcmode="lin" valueType="num">
                                      <p:cBhvr additive="base">
                                        <p:cTn id="12" dur="40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4000" fill="hold"/>
                                        <p:tgtEl>
                                          <p:spTgt spid="8"/>
                                        </p:tgtEl>
                                        <p:attrNameLst>
                                          <p:attrName>ppt_x</p:attrName>
                                        </p:attrNameLst>
                                      </p:cBhvr>
                                      <p:tavLst>
                                        <p:tav tm="0">
                                          <p:val>
                                            <p:strVal val="#ppt_x"/>
                                          </p:val>
                                        </p:tav>
                                        <p:tav tm="100000">
                                          <p:val>
                                            <p:strVal val="#ppt_x"/>
                                          </p:val>
                                        </p:tav>
                                      </p:tavLst>
                                    </p:anim>
                                    <p:anim calcmode="lin" valueType="num">
                                      <p:cBhvr additive="base">
                                        <p:cTn id="16" dur="40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4000" fill="hold"/>
                                        <p:tgtEl>
                                          <p:spTgt spid="9"/>
                                        </p:tgtEl>
                                        <p:attrNameLst>
                                          <p:attrName>ppt_x</p:attrName>
                                        </p:attrNameLst>
                                      </p:cBhvr>
                                      <p:tavLst>
                                        <p:tav tm="0">
                                          <p:val>
                                            <p:strVal val="#ppt_x"/>
                                          </p:val>
                                        </p:tav>
                                        <p:tav tm="100000">
                                          <p:val>
                                            <p:strVal val="#ppt_x"/>
                                          </p:val>
                                        </p:tav>
                                      </p:tavLst>
                                    </p:anim>
                                    <p:anim calcmode="lin" valueType="num">
                                      <p:cBhvr additive="base">
                                        <p:cTn id="20" dur="4000" fill="hold"/>
                                        <p:tgtEl>
                                          <p:spTgt spid="9"/>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4000" fill="hold"/>
                                        <p:tgtEl>
                                          <p:spTgt spid="10"/>
                                        </p:tgtEl>
                                        <p:attrNameLst>
                                          <p:attrName>ppt_x</p:attrName>
                                        </p:attrNameLst>
                                      </p:cBhvr>
                                      <p:tavLst>
                                        <p:tav tm="0">
                                          <p:val>
                                            <p:strVal val="#ppt_x"/>
                                          </p:val>
                                        </p:tav>
                                        <p:tav tm="100000">
                                          <p:val>
                                            <p:strVal val="#ppt_x"/>
                                          </p:val>
                                        </p:tav>
                                      </p:tavLst>
                                    </p:anim>
                                    <p:anim calcmode="lin" valueType="num">
                                      <p:cBhvr additive="base">
                                        <p:cTn id="24" dur="4000" fill="hold"/>
                                        <p:tgtEl>
                                          <p:spTgt spid="10"/>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4000" fill="hold"/>
                                        <p:tgtEl>
                                          <p:spTgt spid="11"/>
                                        </p:tgtEl>
                                        <p:attrNameLst>
                                          <p:attrName>ppt_x</p:attrName>
                                        </p:attrNameLst>
                                      </p:cBhvr>
                                      <p:tavLst>
                                        <p:tav tm="0">
                                          <p:val>
                                            <p:strVal val="#ppt_x"/>
                                          </p:val>
                                        </p:tav>
                                        <p:tav tm="100000">
                                          <p:val>
                                            <p:strVal val="#ppt_x"/>
                                          </p:val>
                                        </p:tav>
                                      </p:tavLst>
                                    </p:anim>
                                    <p:anim calcmode="lin" valueType="num">
                                      <p:cBhvr additive="base">
                                        <p:cTn id="28" dur="4000" fill="hold"/>
                                        <p:tgtEl>
                                          <p:spTgt spid="11"/>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4000" fill="hold"/>
                                        <p:tgtEl>
                                          <p:spTgt spid="12"/>
                                        </p:tgtEl>
                                        <p:attrNameLst>
                                          <p:attrName>ppt_x</p:attrName>
                                        </p:attrNameLst>
                                      </p:cBhvr>
                                      <p:tavLst>
                                        <p:tav tm="0">
                                          <p:val>
                                            <p:strVal val="#ppt_x"/>
                                          </p:val>
                                        </p:tav>
                                        <p:tav tm="100000">
                                          <p:val>
                                            <p:strVal val="#ppt_x"/>
                                          </p:val>
                                        </p:tav>
                                      </p:tavLst>
                                    </p:anim>
                                    <p:anim calcmode="lin" valueType="num">
                                      <p:cBhvr additive="base">
                                        <p:cTn id="32" dur="4000" fill="hold"/>
                                        <p:tgtEl>
                                          <p:spTgt spid="12"/>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4000" fill="hold"/>
                                        <p:tgtEl>
                                          <p:spTgt spid="13"/>
                                        </p:tgtEl>
                                        <p:attrNameLst>
                                          <p:attrName>ppt_x</p:attrName>
                                        </p:attrNameLst>
                                      </p:cBhvr>
                                      <p:tavLst>
                                        <p:tav tm="0">
                                          <p:val>
                                            <p:strVal val="#ppt_x"/>
                                          </p:val>
                                        </p:tav>
                                        <p:tav tm="100000">
                                          <p:val>
                                            <p:strVal val="#ppt_x"/>
                                          </p:val>
                                        </p:tav>
                                      </p:tavLst>
                                    </p:anim>
                                    <p:anim calcmode="lin" valueType="num">
                                      <p:cBhvr additive="base">
                                        <p:cTn id="36" dur="4000" fill="hold"/>
                                        <p:tgtEl>
                                          <p:spTgt spid="13"/>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4000" fill="hold"/>
                                        <p:tgtEl>
                                          <p:spTgt spid="14"/>
                                        </p:tgtEl>
                                        <p:attrNameLst>
                                          <p:attrName>ppt_x</p:attrName>
                                        </p:attrNameLst>
                                      </p:cBhvr>
                                      <p:tavLst>
                                        <p:tav tm="0">
                                          <p:val>
                                            <p:strVal val="#ppt_x"/>
                                          </p:val>
                                        </p:tav>
                                        <p:tav tm="100000">
                                          <p:val>
                                            <p:strVal val="#ppt_x"/>
                                          </p:val>
                                        </p:tav>
                                      </p:tavLst>
                                    </p:anim>
                                    <p:anim calcmode="lin" valueType="num">
                                      <p:cBhvr additive="base">
                                        <p:cTn id="40" dur="4000" fill="hold"/>
                                        <p:tgtEl>
                                          <p:spTgt spid="14"/>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4000" fill="hold"/>
                                        <p:tgtEl>
                                          <p:spTgt spid="15"/>
                                        </p:tgtEl>
                                        <p:attrNameLst>
                                          <p:attrName>ppt_x</p:attrName>
                                        </p:attrNameLst>
                                      </p:cBhvr>
                                      <p:tavLst>
                                        <p:tav tm="0">
                                          <p:val>
                                            <p:strVal val="#ppt_x"/>
                                          </p:val>
                                        </p:tav>
                                        <p:tav tm="100000">
                                          <p:val>
                                            <p:strVal val="#ppt_x"/>
                                          </p:val>
                                        </p:tav>
                                      </p:tavLst>
                                    </p:anim>
                                    <p:anim calcmode="lin" valueType="num">
                                      <p:cBhvr additive="base">
                                        <p:cTn id="44" dur="4000" fill="hold"/>
                                        <p:tgtEl>
                                          <p:spTgt spid="15"/>
                                        </p:tgtEl>
                                        <p:attrNameLst>
                                          <p:attrName>ppt_y</p:attrName>
                                        </p:attrNameLst>
                                      </p:cBhvr>
                                      <p:tavLst>
                                        <p:tav tm="0">
                                          <p:val>
                                            <p:strVal val="1+#ppt_h/2"/>
                                          </p:val>
                                        </p:tav>
                                        <p:tav tm="100000">
                                          <p:val>
                                            <p:strVal val="#ppt_y"/>
                                          </p:val>
                                        </p:tav>
                                      </p:tavLst>
                                    </p:anim>
                                  </p:childTnLst>
                                </p:cTn>
                              </p:par>
                              <p:par>
                                <p:cTn id="45" presetID="13" presetClass="entr" presetSubtype="16" fill="hold" nodeType="withEffect">
                                  <p:stCondLst>
                                    <p:cond delay="0"/>
                                  </p:stCondLst>
                                  <p:childTnLst>
                                    <p:set>
                                      <p:cBhvr>
                                        <p:cTn id="46" dur="1" fill="hold">
                                          <p:stCondLst>
                                            <p:cond delay="0"/>
                                          </p:stCondLst>
                                        </p:cTn>
                                        <p:tgtEl>
                                          <p:spTgt spid="6"/>
                                        </p:tgtEl>
                                        <p:attrNameLst>
                                          <p:attrName>style.visibility</p:attrName>
                                        </p:attrNameLst>
                                      </p:cBhvr>
                                      <p:to>
                                        <p:strVal val="visible"/>
                                      </p:to>
                                    </p:set>
                                    <p:animEffect transition="in" filter="plus(in)">
                                      <p:cBhvr>
                                        <p:cTn id="47" dur="4000"/>
                                        <p:tgtEl>
                                          <p:spTgt spid="6"/>
                                        </p:tgtEl>
                                      </p:cBhvr>
                                    </p:animEffect>
                                  </p:childTnLst>
                                </p:cTn>
                              </p:par>
                              <p:par>
                                <p:cTn id="48" presetID="13" presetClass="entr" presetSubtype="16" fill="hold" nodeType="withEffect">
                                  <p:stCondLst>
                                    <p:cond delay="0"/>
                                  </p:stCondLst>
                                  <p:childTnLst>
                                    <p:set>
                                      <p:cBhvr>
                                        <p:cTn id="49" dur="1" fill="hold">
                                          <p:stCondLst>
                                            <p:cond delay="0"/>
                                          </p:stCondLst>
                                        </p:cTn>
                                        <p:tgtEl>
                                          <p:spTgt spid="7"/>
                                        </p:tgtEl>
                                        <p:attrNameLst>
                                          <p:attrName>style.visibility</p:attrName>
                                        </p:attrNameLst>
                                      </p:cBhvr>
                                      <p:to>
                                        <p:strVal val="visible"/>
                                      </p:to>
                                    </p:set>
                                    <p:animEffect transition="in" filter="plus(in)">
                                      <p:cBhvr>
                                        <p:cTn id="50" dur="4000"/>
                                        <p:tgtEl>
                                          <p:spTgt spid="7"/>
                                        </p:tgtEl>
                                      </p:cBhvr>
                                    </p:animEffect>
                                  </p:childTnLst>
                                </p:cTn>
                              </p:par>
                              <p:par>
                                <p:cTn id="51" presetID="13" presetClass="entr" presetSubtype="16" fill="hold" nodeType="withEffect">
                                  <p:stCondLst>
                                    <p:cond delay="0"/>
                                  </p:stCondLst>
                                  <p:childTnLst>
                                    <p:set>
                                      <p:cBhvr>
                                        <p:cTn id="52" dur="1" fill="hold">
                                          <p:stCondLst>
                                            <p:cond delay="0"/>
                                          </p:stCondLst>
                                        </p:cTn>
                                        <p:tgtEl>
                                          <p:spTgt spid="8"/>
                                        </p:tgtEl>
                                        <p:attrNameLst>
                                          <p:attrName>style.visibility</p:attrName>
                                        </p:attrNameLst>
                                      </p:cBhvr>
                                      <p:to>
                                        <p:strVal val="visible"/>
                                      </p:to>
                                    </p:set>
                                    <p:animEffect transition="in" filter="plus(in)">
                                      <p:cBhvr>
                                        <p:cTn id="53" dur="4000"/>
                                        <p:tgtEl>
                                          <p:spTgt spid="8"/>
                                        </p:tgtEl>
                                      </p:cBhvr>
                                    </p:animEffect>
                                  </p:childTnLst>
                                </p:cTn>
                              </p:par>
                              <p:par>
                                <p:cTn id="54" presetID="13" presetClass="entr" presetSubtype="16" fill="hold" nodeType="withEffect">
                                  <p:stCondLst>
                                    <p:cond delay="0"/>
                                  </p:stCondLst>
                                  <p:childTnLst>
                                    <p:set>
                                      <p:cBhvr>
                                        <p:cTn id="55" dur="1" fill="hold">
                                          <p:stCondLst>
                                            <p:cond delay="0"/>
                                          </p:stCondLst>
                                        </p:cTn>
                                        <p:tgtEl>
                                          <p:spTgt spid="9"/>
                                        </p:tgtEl>
                                        <p:attrNameLst>
                                          <p:attrName>style.visibility</p:attrName>
                                        </p:attrNameLst>
                                      </p:cBhvr>
                                      <p:to>
                                        <p:strVal val="visible"/>
                                      </p:to>
                                    </p:set>
                                    <p:animEffect transition="in" filter="plus(in)">
                                      <p:cBhvr>
                                        <p:cTn id="56" dur="4000"/>
                                        <p:tgtEl>
                                          <p:spTgt spid="9"/>
                                        </p:tgtEl>
                                      </p:cBhvr>
                                    </p:animEffect>
                                  </p:childTnLst>
                                </p:cTn>
                              </p:par>
                              <p:par>
                                <p:cTn id="57" presetID="13" presetClass="entr" presetSubtype="16" fill="hold" nodeType="withEffect">
                                  <p:stCondLst>
                                    <p:cond delay="0"/>
                                  </p:stCondLst>
                                  <p:childTnLst>
                                    <p:set>
                                      <p:cBhvr>
                                        <p:cTn id="58" dur="1" fill="hold">
                                          <p:stCondLst>
                                            <p:cond delay="0"/>
                                          </p:stCondLst>
                                        </p:cTn>
                                        <p:tgtEl>
                                          <p:spTgt spid="10"/>
                                        </p:tgtEl>
                                        <p:attrNameLst>
                                          <p:attrName>style.visibility</p:attrName>
                                        </p:attrNameLst>
                                      </p:cBhvr>
                                      <p:to>
                                        <p:strVal val="visible"/>
                                      </p:to>
                                    </p:set>
                                    <p:animEffect transition="in" filter="plus(in)">
                                      <p:cBhvr>
                                        <p:cTn id="59" dur="4000"/>
                                        <p:tgtEl>
                                          <p:spTgt spid="10"/>
                                        </p:tgtEl>
                                      </p:cBhvr>
                                    </p:animEffect>
                                  </p:childTnLst>
                                </p:cTn>
                              </p:par>
                              <p:par>
                                <p:cTn id="60" presetID="13" presetClass="entr" presetSubtype="16" fill="hold" nodeType="withEffect">
                                  <p:stCondLst>
                                    <p:cond delay="0"/>
                                  </p:stCondLst>
                                  <p:childTnLst>
                                    <p:set>
                                      <p:cBhvr>
                                        <p:cTn id="61" dur="1" fill="hold">
                                          <p:stCondLst>
                                            <p:cond delay="0"/>
                                          </p:stCondLst>
                                        </p:cTn>
                                        <p:tgtEl>
                                          <p:spTgt spid="11"/>
                                        </p:tgtEl>
                                        <p:attrNameLst>
                                          <p:attrName>style.visibility</p:attrName>
                                        </p:attrNameLst>
                                      </p:cBhvr>
                                      <p:to>
                                        <p:strVal val="visible"/>
                                      </p:to>
                                    </p:set>
                                    <p:animEffect transition="in" filter="plus(in)">
                                      <p:cBhvr>
                                        <p:cTn id="62" dur="4000"/>
                                        <p:tgtEl>
                                          <p:spTgt spid="11"/>
                                        </p:tgtEl>
                                      </p:cBhvr>
                                    </p:animEffect>
                                  </p:childTnLst>
                                </p:cTn>
                              </p:par>
                              <p:par>
                                <p:cTn id="63" presetID="13" presetClass="entr" presetSubtype="16" fill="hold" nodeType="withEffect">
                                  <p:stCondLst>
                                    <p:cond delay="0"/>
                                  </p:stCondLst>
                                  <p:childTnLst>
                                    <p:set>
                                      <p:cBhvr>
                                        <p:cTn id="64" dur="1" fill="hold">
                                          <p:stCondLst>
                                            <p:cond delay="0"/>
                                          </p:stCondLst>
                                        </p:cTn>
                                        <p:tgtEl>
                                          <p:spTgt spid="12"/>
                                        </p:tgtEl>
                                        <p:attrNameLst>
                                          <p:attrName>style.visibility</p:attrName>
                                        </p:attrNameLst>
                                      </p:cBhvr>
                                      <p:to>
                                        <p:strVal val="visible"/>
                                      </p:to>
                                    </p:set>
                                    <p:animEffect transition="in" filter="plus(in)">
                                      <p:cBhvr>
                                        <p:cTn id="65" dur="4000"/>
                                        <p:tgtEl>
                                          <p:spTgt spid="12"/>
                                        </p:tgtEl>
                                      </p:cBhvr>
                                    </p:animEffect>
                                  </p:childTnLst>
                                </p:cTn>
                              </p:par>
                              <p:par>
                                <p:cTn id="66" presetID="13" presetClass="entr" presetSubtype="16" fill="hold" nodeType="withEffect">
                                  <p:stCondLst>
                                    <p:cond delay="0"/>
                                  </p:stCondLst>
                                  <p:childTnLst>
                                    <p:set>
                                      <p:cBhvr>
                                        <p:cTn id="67" dur="1" fill="hold">
                                          <p:stCondLst>
                                            <p:cond delay="0"/>
                                          </p:stCondLst>
                                        </p:cTn>
                                        <p:tgtEl>
                                          <p:spTgt spid="13"/>
                                        </p:tgtEl>
                                        <p:attrNameLst>
                                          <p:attrName>style.visibility</p:attrName>
                                        </p:attrNameLst>
                                      </p:cBhvr>
                                      <p:to>
                                        <p:strVal val="visible"/>
                                      </p:to>
                                    </p:set>
                                    <p:animEffect transition="in" filter="plus(in)">
                                      <p:cBhvr>
                                        <p:cTn id="68" dur="4000"/>
                                        <p:tgtEl>
                                          <p:spTgt spid="13"/>
                                        </p:tgtEl>
                                      </p:cBhvr>
                                    </p:animEffect>
                                  </p:childTnLst>
                                </p:cTn>
                              </p:par>
                              <p:par>
                                <p:cTn id="69" presetID="13" presetClass="entr" presetSubtype="16" fill="hold" nodeType="withEffect">
                                  <p:stCondLst>
                                    <p:cond delay="0"/>
                                  </p:stCondLst>
                                  <p:childTnLst>
                                    <p:set>
                                      <p:cBhvr>
                                        <p:cTn id="70" dur="1" fill="hold">
                                          <p:stCondLst>
                                            <p:cond delay="0"/>
                                          </p:stCondLst>
                                        </p:cTn>
                                        <p:tgtEl>
                                          <p:spTgt spid="14"/>
                                        </p:tgtEl>
                                        <p:attrNameLst>
                                          <p:attrName>style.visibility</p:attrName>
                                        </p:attrNameLst>
                                      </p:cBhvr>
                                      <p:to>
                                        <p:strVal val="visible"/>
                                      </p:to>
                                    </p:set>
                                    <p:animEffect transition="in" filter="plus(in)">
                                      <p:cBhvr>
                                        <p:cTn id="71" dur="4000"/>
                                        <p:tgtEl>
                                          <p:spTgt spid="14"/>
                                        </p:tgtEl>
                                      </p:cBhvr>
                                    </p:animEffect>
                                  </p:childTnLst>
                                </p:cTn>
                              </p:par>
                              <p:par>
                                <p:cTn id="72" presetID="13" presetClass="entr" presetSubtype="16" fill="hold" nodeType="withEffect">
                                  <p:stCondLst>
                                    <p:cond delay="0"/>
                                  </p:stCondLst>
                                  <p:childTnLst>
                                    <p:set>
                                      <p:cBhvr>
                                        <p:cTn id="73" dur="1" fill="hold">
                                          <p:stCondLst>
                                            <p:cond delay="0"/>
                                          </p:stCondLst>
                                        </p:cTn>
                                        <p:tgtEl>
                                          <p:spTgt spid="15"/>
                                        </p:tgtEl>
                                        <p:attrNameLst>
                                          <p:attrName>style.visibility</p:attrName>
                                        </p:attrNameLst>
                                      </p:cBhvr>
                                      <p:to>
                                        <p:strVal val="visible"/>
                                      </p:to>
                                    </p:set>
                                    <p:animEffect transition="in" filter="plus(in)">
                                      <p:cBhvr>
                                        <p:cTn id="74" dur="4000"/>
                                        <p:tgtEl>
                                          <p:spTgt spid="15"/>
                                        </p:tgtEl>
                                      </p:cBhvr>
                                    </p:animEffect>
                                  </p:childTnLst>
                                </p:cTn>
                              </p:par>
                              <p:par>
                                <p:cTn id="75" presetID="2" presetClass="entr" presetSubtype="4" fill="hold" nodeType="withEffect">
                                  <p:stCondLst>
                                    <p:cond delay="0"/>
                                  </p:stCondLst>
                                  <p:childTnLst>
                                    <p:set>
                                      <p:cBhvr>
                                        <p:cTn id="76" dur="1" fill="hold">
                                          <p:stCondLst>
                                            <p:cond delay="0"/>
                                          </p:stCondLst>
                                        </p:cTn>
                                        <p:tgtEl>
                                          <p:spTgt spid="16"/>
                                        </p:tgtEl>
                                        <p:attrNameLst>
                                          <p:attrName>style.visibility</p:attrName>
                                        </p:attrNameLst>
                                      </p:cBhvr>
                                      <p:to>
                                        <p:strVal val="visible"/>
                                      </p:to>
                                    </p:set>
                                    <p:anim calcmode="lin" valueType="num">
                                      <p:cBhvr additive="base">
                                        <p:cTn id="77" dur="4000" fill="hold"/>
                                        <p:tgtEl>
                                          <p:spTgt spid="16"/>
                                        </p:tgtEl>
                                        <p:attrNameLst>
                                          <p:attrName>ppt_x</p:attrName>
                                        </p:attrNameLst>
                                      </p:cBhvr>
                                      <p:tavLst>
                                        <p:tav tm="0">
                                          <p:val>
                                            <p:strVal val="#ppt_x"/>
                                          </p:val>
                                        </p:tav>
                                        <p:tav tm="100000">
                                          <p:val>
                                            <p:strVal val="#ppt_x"/>
                                          </p:val>
                                        </p:tav>
                                      </p:tavLst>
                                    </p:anim>
                                    <p:anim calcmode="lin" valueType="num">
                                      <p:cBhvr additive="base">
                                        <p:cTn id="78" dur="4000" fill="hold"/>
                                        <p:tgtEl>
                                          <p:spTgt spid="16"/>
                                        </p:tgtEl>
                                        <p:attrNameLst>
                                          <p:attrName>ppt_y</p:attrName>
                                        </p:attrNameLst>
                                      </p:cBhvr>
                                      <p:tavLst>
                                        <p:tav tm="0">
                                          <p:val>
                                            <p:strVal val="1+#ppt_h/2"/>
                                          </p:val>
                                        </p:tav>
                                        <p:tav tm="100000">
                                          <p:val>
                                            <p:strVal val="#ppt_y"/>
                                          </p:val>
                                        </p:tav>
                                      </p:tavLst>
                                    </p:anim>
                                  </p:childTnLst>
                                </p:cTn>
                              </p:par>
                              <p:par>
                                <p:cTn id="79" presetID="2" presetClass="entr" presetSubtype="4" fill="hold" nodeType="withEffect">
                                  <p:stCondLst>
                                    <p:cond delay="0"/>
                                  </p:stCondLst>
                                  <p:childTnLst>
                                    <p:set>
                                      <p:cBhvr>
                                        <p:cTn id="80" dur="1" fill="hold">
                                          <p:stCondLst>
                                            <p:cond delay="0"/>
                                          </p:stCondLst>
                                        </p:cTn>
                                        <p:tgtEl>
                                          <p:spTgt spid="17"/>
                                        </p:tgtEl>
                                        <p:attrNameLst>
                                          <p:attrName>style.visibility</p:attrName>
                                        </p:attrNameLst>
                                      </p:cBhvr>
                                      <p:to>
                                        <p:strVal val="visible"/>
                                      </p:to>
                                    </p:set>
                                    <p:anim calcmode="lin" valueType="num">
                                      <p:cBhvr additive="base">
                                        <p:cTn id="81" dur="4000" fill="hold"/>
                                        <p:tgtEl>
                                          <p:spTgt spid="17"/>
                                        </p:tgtEl>
                                        <p:attrNameLst>
                                          <p:attrName>ppt_x</p:attrName>
                                        </p:attrNameLst>
                                      </p:cBhvr>
                                      <p:tavLst>
                                        <p:tav tm="0">
                                          <p:val>
                                            <p:strVal val="#ppt_x"/>
                                          </p:val>
                                        </p:tav>
                                        <p:tav tm="100000">
                                          <p:val>
                                            <p:strVal val="#ppt_x"/>
                                          </p:val>
                                        </p:tav>
                                      </p:tavLst>
                                    </p:anim>
                                    <p:anim calcmode="lin" valueType="num">
                                      <p:cBhvr additive="base">
                                        <p:cTn id="82" dur="4000" fill="hold"/>
                                        <p:tgtEl>
                                          <p:spTgt spid="17"/>
                                        </p:tgtEl>
                                        <p:attrNameLst>
                                          <p:attrName>ppt_y</p:attrName>
                                        </p:attrNameLst>
                                      </p:cBhvr>
                                      <p:tavLst>
                                        <p:tav tm="0">
                                          <p:val>
                                            <p:strVal val="1+#ppt_h/2"/>
                                          </p:val>
                                        </p:tav>
                                        <p:tav tm="100000">
                                          <p:val>
                                            <p:strVal val="#ppt_y"/>
                                          </p:val>
                                        </p:tav>
                                      </p:tavLst>
                                    </p:anim>
                                  </p:childTnLst>
                                </p:cTn>
                              </p:par>
                              <p:par>
                                <p:cTn id="83" presetID="2" presetClass="entr" presetSubtype="4" fill="hold" nodeType="with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additive="base">
                                        <p:cTn id="85" dur="4000" fill="hold"/>
                                        <p:tgtEl>
                                          <p:spTgt spid="18"/>
                                        </p:tgtEl>
                                        <p:attrNameLst>
                                          <p:attrName>ppt_x</p:attrName>
                                        </p:attrNameLst>
                                      </p:cBhvr>
                                      <p:tavLst>
                                        <p:tav tm="0">
                                          <p:val>
                                            <p:strVal val="#ppt_x"/>
                                          </p:val>
                                        </p:tav>
                                        <p:tav tm="100000">
                                          <p:val>
                                            <p:strVal val="#ppt_x"/>
                                          </p:val>
                                        </p:tav>
                                      </p:tavLst>
                                    </p:anim>
                                    <p:anim calcmode="lin" valueType="num">
                                      <p:cBhvr additive="base">
                                        <p:cTn id="86" dur="4000" fill="hold"/>
                                        <p:tgtEl>
                                          <p:spTgt spid="18"/>
                                        </p:tgtEl>
                                        <p:attrNameLst>
                                          <p:attrName>ppt_y</p:attrName>
                                        </p:attrNameLst>
                                      </p:cBhvr>
                                      <p:tavLst>
                                        <p:tav tm="0">
                                          <p:val>
                                            <p:strVal val="1+#ppt_h/2"/>
                                          </p:val>
                                        </p:tav>
                                        <p:tav tm="100000">
                                          <p:val>
                                            <p:strVal val="#ppt_y"/>
                                          </p:val>
                                        </p:tav>
                                      </p:tavLst>
                                    </p:anim>
                                  </p:childTnLst>
                                </p:cTn>
                              </p:par>
                              <p:par>
                                <p:cTn id="87" presetID="2" presetClass="entr" presetSubtype="4" fill="hold" nodeType="withEffect">
                                  <p:stCondLst>
                                    <p:cond delay="0"/>
                                  </p:stCondLst>
                                  <p:childTnLst>
                                    <p:set>
                                      <p:cBhvr>
                                        <p:cTn id="88" dur="1" fill="hold">
                                          <p:stCondLst>
                                            <p:cond delay="0"/>
                                          </p:stCondLst>
                                        </p:cTn>
                                        <p:tgtEl>
                                          <p:spTgt spid="19"/>
                                        </p:tgtEl>
                                        <p:attrNameLst>
                                          <p:attrName>style.visibility</p:attrName>
                                        </p:attrNameLst>
                                      </p:cBhvr>
                                      <p:to>
                                        <p:strVal val="visible"/>
                                      </p:to>
                                    </p:set>
                                    <p:anim calcmode="lin" valueType="num">
                                      <p:cBhvr additive="base">
                                        <p:cTn id="89" dur="4000" fill="hold"/>
                                        <p:tgtEl>
                                          <p:spTgt spid="19"/>
                                        </p:tgtEl>
                                        <p:attrNameLst>
                                          <p:attrName>ppt_x</p:attrName>
                                        </p:attrNameLst>
                                      </p:cBhvr>
                                      <p:tavLst>
                                        <p:tav tm="0">
                                          <p:val>
                                            <p:strVal val="#ppt_x"/>
                                          </p:val>
                                        </p:tav>
                                        <p:tav tm="100000">
                                          <p:val>
                                            <p:strVal val="#ppt_x"/>
                                          </p:val>
                                        </p:tav>
                                      </p:tavLst>
                                    </p:anim>
                                    <p:anim calcmode="lin" valueType="num">
                                      <p:cBhvr additive="base">
                                        <p:cTn id="90" dur="4000" fill="hold"/>
                                        <p:tgtEl>
                                          <p:spTgt spid="19"/>
                                        </p:tgtEl>
                                        <p:attrNameLst>
                                          <p:attrName>ppt_y</p:attrName>
                                        </p:attrNameLst>
                                      </p:cBhvr>
                                      <p:tavLst>
                                        <p:tav tm="0">
                                          <p:val>
                                            <p:strVal val="1+#ppt_h/2"/>
                                          </p:val>
                                        </p:tav>
                                        <p:tav tm="100000">
                                          <p:val>
                                            <p:strVal val="#ppt_y"/>
                                          </p:val>
                                        </p:tav>
                                      </p:tavLst>
                                    </p:anim>
                                  </p:childTnLst>
                                </p:cTn>
                              </p:par>
                              <p:par>
                                <p:cTn id="91" presetID="2" presetClass="entr" presetSubtype="4" fill="hold" nodeType="withEffect">
                                  <p:stCondLst>
                                    <p:cond delay="0"/>
                                  </p:stCondLst>
                                  <p:childTnLst>
                                    <p:set>
                                      <p:cBhvr>
                                        <p:cTn id="92" dur="1" fill="hold">
                                          <p:stCondLst>
                                            <p:cond delay="0"/>
                                          </p:stCondLst>
                                        </p:cTn>
                                        <p:tgtEl>
                                          <p:spTgt spid="20"/>
                                        </p:tgtEl>
                                        <p:attrNameLst>
                                          <p:attrName>style.visibility</p:attrName>
                                        </p:attrNameLst>
                                      </p:cBhvr>
                                      <p:to>
                                        <p:strVal val="visible"/>
                                      </p:to>
                                    </p:set>
                                    <p:anim calcmode="lin" valueType="num">
                                      <p:cBhvr additive="base">
                                        <p:cTn id="93" dur="4000" fill="hold"/>
                                        <p:tgtEl>
                                          <p:spTgt spid="20"/>
                                        </p:tgtEl>
                                        <p:attrNameLst>
                                          <p:attrName>ppt_x</p:attrName>
                                        </p:attrNameLst>
                                      </p:cBhvr>
                                      <p:tavLst>
                                        <p:tav tm="0">
                                          <p:val>
                                            <p:strVal val="#ppt_x"/>
                                          </p:val>
                                        </p:tav>
                                        <p:tav tm="100000">
                                          <p:val>
                                            <p:strVal val="#ppt_x"/>
                                          </p:val>
                                        </p:tav>
                                      </p:tavLst>
                                    </p:anim>
                                    <p:anim calcmode="lin" valueType="num">
                                      <p:cBhvr additive="base">
                                        <p:cTn id="94" dur="4000" fill="hold"/>
                                        <p:tgtEl>
                                          <p:spTgt spid="20"/>
                                        </p:tgtEl>
                                        <p:attrNameLst>
                                          <p:attrName>ppt_y</p:attrName>
                                        </p:attrNameLst>
                                      </p:cBhvr>
                                      <p:tavLst>
                                        <p:tav tm="0">
                                          <p:val>
                                            <p:strVal val="1+#ppt_h/2"/>
                                          </p:val>
                                        </p:tav>
                                        <p:tav tm="100000">
                                          <p:val>
                                            <p:strVal val="#ppt_y"/>
                                          </p:val>
                                        </p:tav>
                                      </p:tavLst>
                                    </p:anim>
                                  </p:childTnLst>
                                </p:cTn>
                              </p:par>
                              <p:par>
                                <p:cTn id="95" presetID="2" presetClass="entr" presetSubtype="4" fill="hold" nodeType="withEffect">
                                  <p:stCondLst>
                                    <p:cond delay="0"/>
                                  </p:stCondLst>
                                  <p:childTnLst>
                                    <p:set>
                                      <p:cBhvr>
                                        <p:cTn id="96" dur="1" fill="hold">
                                          <p:stCondLst>
                                            <p:cond delay="0"/>
                                          </p:stCondLst>
                                        </p:cTn>
                                        <p:tgtEl>
                                          <p:spTgt spid="21"/>
                                        </p:tgtEl>
                                        <p:attrNameLst>
                                          <p:attrName>style.visibility</p:attrName>
                                        </p:attrNameLst>
                                      </p:cBhvr>
                                      <p:to>
                                        <p:strVal val="visible"/>
                                      </p:to>
                                    </p:set>
                                    <p:anim calcmode="lin" valueType="num">
                                      <p:cBhvr additive="base">
                                        <p:cTn id="97" dur="4000" fill="hold"/>
                                        <p:tgtEl>
                                          <p:spTgt spid="21"/>
                                        </p:tgtEl>
                                        <p:attrNameLst>
                                          <p:attrName>ppt_x</p:attrName>
                                        </p:attrNameLst>
                                      </p:cBhvr>
                                      <p:tavLst>
                                        <p:tav tm="0">
                                          <p:val>
                                            <p:strVal val="#ppt_x"/>
                                          </p:val>
                                        </p:tav>
                                        <p:tav tm="100000">
                                          <p:val>
                                            <p:strVal val="#ppt_x"/>
                                          </p:val>
                                        </p:tav>
                                      </p:tavLst>
                                    </p:anim>
                                    <p:anim calcmode="lin" valueType="num">
                                      <p:cBhvr additive="base">
                                        <p:cTn id="98" dur="4000" fill="hold"/>
                                        <p:tgtEl>
                                          <p:spTgt spid="21"/>
                                        </p:tgtEl>
                                        <p:attrNameLst>
                                          <p:attrName>ppt_y</p:attrName>
                                        </p:attrNameLst>
                                      </p:cBhvr>
                                      <p:tavLst>
                                        <p:tav tm="0">
                                          <p:val>
                                            <p:strVal val="1+#ppt_h/2"/>
                                          </p:val>
                                        </p:tav>
                                        <p:tav tm="100000">
                                          <p:val>
                                            <p:strVal val="#ppt_y"/>
                                          </p:val>
                                        </p:tav>
                                      </p:tavLst>
                                    </p:anim>
                                  </p:childTnLst>
                                </p:cTn>
                              </p:par>
                              <p:par>
                                <p:cTn id="99" presetID="2" presetClass="entr" presetSubtype="4" fill="hold" nodeType="withEffect">
                                  <p:stCondLst>
                                    <p:cond delay="0"/>
                                  </p:stCondLst>
                                  <p:childTnLst>
                                    <p:set>
                                      <p:cBhvr>
                                        <p:cTn id="100" dur="1" fill="hold">
                                          <p:stCondLst>
                                            <p:cond delay="0"/>
                                          </p:stCondLst>
                                        </p:cTn>
                                        <p:tgtEl>
                                          <p:spTgt spid="22"/>
                                        </p:tgtEl>
                                        <p:attrNameLst>
                                          <p:attrName>style.visibility</p:attrName>
                                        </p:attrNameLst>
                                      </p:cBhvr>
                                      <p:to>
                                        <p:strVal val="visible"/>
                                      </p:to>
                                    </p:set>
                                    <p:anim calcmode="lin" valueType="num">
                                      <p:cBhvr additive="base">
                                        <p:cTn id="101" dur="4000" fill="hold"/>
                                        <p:tgtEl>
                                          <p:spTgt spid="22"/>
                                        </p:tgtEl>
                                        <p:attrNameLst>
                                          <p:attrName>ppt_x</p:attrName>
                                        </p:attrNameLst>
                                      </p:cBhvr>
                                      <p:tavLst>
                                        <p:tav tm="0">
                                          <p:val>
                                            <p:strVal val="#ppt_x"/>
                                          </p:val>
                                        </p:tav>
                                        <p:tav tm="100000">
                                          <p:val>
                                            <p:strVal val="#ppt_x"/>
                                          </p:val>
                                        </p:tav>
                                      </p:tavLst>
                                    </p:anim>
                                    <p:anim calcmode="lin" valueType="num">
                                      <p:cBhvr additive="base">
                                        <p:cTn id="102" dur="4000" fill="hold"/>
                                        <p:tgtEl>
                                          <p:spTgt spid="22"/>
                                        </p:tgtEl>
                                        <p:attrNameLst>
                                          <p:attrName>ppt_y</p:attrName>
                                        </p:attrNameLst>
                                      </p:cBhvr>
                                      <p:tavLst>
                                        <p:tav tm="0">
                                          <p:val>
                                            <p:strVal val="1+#ppt_h/2"/>
                                          </p:val>
                                        </p:tav>
                                        <p:tav tm="100000">
                                          <p:val>
                                            <p:strVal val="#ppt_y"/>
                                          </p:val>
                                        </p:tav>
                                      </p:tavLst>
                                    </p:anim>
                                  </p:childTnLst>
                                </p:cTn>
                              </p:par>
                              <p:par>
                                <p:cTn id="103" presetID="2" presetClass="entr" presetSubtype="4" fill="hold" nodeType="withEffect">
                                  <p:stCondLst>
                                    <p:cond delay="0"/>
                                  </p:stCondLst>
                                  <p:childTnLst>
                                    <p:set>
                                      <p:cBhvr>
                                        <p:cTn id="104" dur="1" fill="hold">
                                          <p:stCondLst>
                                            <p:cond delay="0"/>
                                          </p:stCondLst>
                                        </p:cTn>
                                        <p:tgtEl>
                                          <p:spTgt spid="23"/>
                                        </p:tgtEl>
                                        <p:attrNameLst>
                                          <p:attrName>style.visibility</p:attrName>
                                        </p:attrNameLst>
                                      </p:cBhvr>
                                      <p:to>
                                        <p:strVal val="visible"/>
                                      </p:to>
                                    </p:set>
                                    <p:anim calcmode="lin" valueType="num">
                                      <p:cBhvr additive="base">
                                        <p:cTn id="105" dur="4000" fill="hold"/>
                                        <p:tgtEl>
                                          <p:spTgt spid="23"/>
                                        </p:tgtEl>
                                        <p:attrNameLst>
                                          <p:attrName>ppt_x</p:attrName>
                                        </p:attrNameLst>
                                      </p:cBhvr>
                                      <p:tavLst>
                                        <p:tav tm="0">
                                          <p:val>
                                            <p:strVal val="#ppt_x"/>
                                          </p:val>
                                        </p:tav>
                                        <p:tav tm="100000">
                                          <p:val>
                                            <p:strVal val="#ppt_x"/>
                                          </p:val>
                                        </p:tav>
                                      </p:tavLst>
                                    </p:anim>
                                    <p:anim calcmode="lin" valueType="num">
                                      <p:cBhvr additive="base">
                                        <p:cTn id="106" dur="4000" fill="hold"/>
                                        <p:tgtEl>
                                          <p:spTgt spid="23"/>
                                        </p:tgtEl>
                                        <p:attrNameLst>
                                          <p:attrName>ppt_y</p:attrName>
                                        </p:attrNameLst>
                                      </p:cBhvr>
                                      <p:tavLst>
                                        <p:tav tm="0">
                                          <p:val>
                                            <p:strVal val="1+#ppt_h/2"/>
                                          </p:val>
                                        </p:tav>
                                        <p:tav tm="100000">
                                          <p:val>
                                            <p:strVal val="#ppt_y"/>
                                          </p:val>
                                        </p:tav>
                                      </p:tavLst>
                                    </p:anim>
                                  </p:childTnLst>
                                </p:cTn>
                              </p:par>
                              <p:par>
                                <p:cTn id="107" presetID="2" presetClass="entr" presetSubtype="4" fill="hold" nodeType="withEffect">
                                  <p:stCondLst>
                                    <p:cond delay="0"/>
                                  </p:stCondLst>
                                  <p:childTnLst>
                                    <p:set>
                                      <p:cBhvr>
                                        <p:cTn id="108" dur="1" fill="hold">
                                          <p:stCondLst>
                                            <p:cond delay="0"/>
                                          </p:stCondLst>
                                        </p:cTn>
                                        <p:tgtEl>
                                          <p:spTgt spid="24"/>
                                        </p:tgtEl>
                                        <p:attrNameLst>
                                          <p:attrName>style.visibility</p:attrName>
                                        </p:attrNameLst>
                                      </p:cBhvr>
                                      <p:to>
                                        <p:strVal val="visible"/>
                                      </p:to>
                                    </p:set>
                                    <p:anim calcmode="lin" valueType="num">
                                      <p:cBhvr additive="base">
                                        <p:cTn id="109" dur="4000" fill="hold"/>
                                        <p:tgtEl>
                                          <p:spTgt spid="24"/>
                                        </p:tgtEl>
                                        <p:attrNameLst>
                                          <p:attrName>ppt_x</p:attrName>
                                        </p:attrNameLst>
                                      </p:cBhvr>
                                      <p:tavLst>
                                        <p:tav tm="0">
                                          <p:val>
                                            <p:strVal val="#ppt_x"/>
                                          </p:val>
                                        </p:tav>
                                        <p:tav tm="100000">
                                          <p:val>
                                            <p:strVal val="#ppt_x"/>
                                          </p:val>
                                        </p:tav>
                                      </p:tavLst>
                                    </p:anim>
                                    <p:anim calcmode="lin" valueType="num">
                                      <p:cBhvr additive="base">
                                        <p:cTn id="110" dur="4000" fill="hold"/>
                                        <p:tgtEl>
                                          <p:spTgt spid="24"/>
                                        </p:tgtEl>
                                        <p:attrNameLst>
                                          <p:attrName>ppt_y</p:attrName>
                                        </p:attrNameLst>
                                      </p:cBhvr>
                                      <p:tavLst>
                                        <p:tav tm="0">
                                          <p:val>
                                            <p:strVal val="1+#ppt_h/2"/>
                                          </p:val>
                                        </p:tav>
                                        <p:tav tm="100000">
                                          <p:val>
                                            <p:strVal val="#ppt_y"/>
                                          </p:val>
                                        </p:tav>
                                      </p:tavLst>
                                    </p:anim>
                                  </p:childTnLst>
                                </p:cTn>
                              </p:par>
                              <p:par>
                                <p:cTn id="111" presetID="2" presetClass="entr" presetSubtype="4" fill="hold" nodeType="withEffect">
                                  <p:stCondLst>
                                    <p:cond delay="0"/>
                                  </p:stCondLst>
                                  <p:childTnLst>
                                    <p:set>
                                      <p:cBhvr>
                                        <p:cTn id="112" dur="1" fill="hold">
                                          <p:stCondLst>
                                            <p:cond delay="0"/>
                                          </p:stCondLst>
                                        </p:cTn>
                                        <p:tgtEl>
                                          <p:spTgt spid="25"/>
                                        </p:tgtEl>
                                        <p:attrNameLst>
                                          <p:attrName>style.visibility</p:attrName>
                                        </p:attrNameLst>
                                      </p:cBhvr>
                                      <p:to>
                                        <p:strVal val="visible"/>
                                      </p:to>
                                    </p:set>
                                    <p:anim calcmode="lin" valueType="num">
                                      <p:cBhvr additive="base">
                                        <p:cTn id="113" dur="4000" fill="hold"/>
                                        <p:tgtEl>
                                          <p:spTgt spid="25"/>
                                        </p:tgtEl>
                                        <p:attrNameLst>
                                          <p:attrName>ppt_x</p:attrName>
                                        </p:attrNameLst>
                                      </p:cBhvr>
                                      <p:tavLst>
                                        <p:tav tm="0">
                                          <p:val>
                                            <p:strVal val="#ppt_x"/>
                                          </p:val>
                                        </p:tav>
                                        <p:tav tm="100000">
                                          <p:val>
                                            <p:strVal val="#ppt_x"/>
                                          </p:val>
                                        </p:tav>
                                      </p:tavLst>
                                    </p:anim>
                                    <p:anim calcmode="lin" valueType="num">
                                      <p:cBhvr additive="base">
                                        <p:cTn id="114" dur="4000" fill="hold"/>
                                        <p:tgtEl>
                                          <p:spTgt spid="25"/>
                                        </p:tgtEl>
                                        <p:attrNameLst>
                                          <p:attrName>ppt_y</p:attrName>
                                        </p:attrNameLst>
                                      </p:cBhvr>
                                      <p:tavLst>
                                        <p:tav tm="0">
                                          <p:val>
                                            <p:strVal val="1+#ppt_h/2"/>
                                          </p:val>
                                        </p:tav>
                                        <p:tav tm="100000">
                                          <p:val>
                                            <p:strVal val="#ppt_y"/>
                                          </p:val>
                                        </p:tav>
                                      </p:tavLst>
                                    </p:anim>
                                  </p:childTnLst>
                                </p:cTn>
                              </p:par>
                              <p:par>
                                <p:cTn id="115" presetID="13" presetClass="entr" presetSubtype="16" fill="hold" nodeType="withEffect">
                                  <p:stCondLst>
                                    <p:cond delay="0"/>
                                  </p:stCondLst>
                                  <p:childTnLst>
                                    <p:set>
                                      <p:cBhvr>
                                        <p:cTn id="116" dur="1" fill="hold">
                                          <p:stCondLst>
                                            <p:cond delay="0"/>
                                          </p:stCondLst>
                                        </p:cTn>
                                        <p:tgtEl>
                                          <p:spTgt spid="16"/>
                                        </p:tgtEl>
                                        <p:attrNameLst>
                                          <p:attrName>style.visibility</p:attrName>
                                        </p:attrNameLst>
                                      </p:cBhvr>
                                      <p:to>
                                        <p:strVal val="visible"/>
                                      </p:to>
                                    </p:set>
                                    <p:animEffect transition="in" filter="plus(in)">
                                      <p:cBhvr>
                                        <p:cTn id="117" dur="4000"/>
                                        <p:tgtEl>
                                          <p:spTgt spid="16"/>
                                        </p:tgtEl>
                                      </p:cBhvr>
                                    </p:animEffect>
                                  </p:childTnLst>
                                </p:cTn>
                              </p:par>
                              <p:par>
                                <p:cTn id="118" presetID="13" presetClass="entr" presetSubtype="16" fill="hold" nodeType="withEffect">
                                  <p:stCondLst>
                                    <p:cond delay="0"/>
                                  </p:stCondLst>
                                  <p:childTnLst>
                                    <p:set>
                                      <p:cBhvr>
                                        <p:cTn id="119" dur="1" fill="hold">
                                          <p:stCondLst>
                                            <p:cond delay="0"/>
                                          </p:stCondLst>
                                        </p:cTn>
                                        <p:tgtEl>
                                          <p:spTgt spid="17"/>
                                        </p:tgtEl>
                                        <p:attrNameLst>
                                          <p:attrName>style.visibility</p:attrName>
                                        </p:attrNameLst>
                                      </p:cBhvr>
                                      <p:to>
                                        <p:strVal val="visible"/>
                                      </p:to>
                                    </p:set>
                                    <p:animEffect transition="in" filter="plus(in)">
                                      <p:cBhvr>
                                        <p:cTn id="120" dur="4000"/>
                                        <p:tgtEl>
                                          <p:spTgt spid="17"/>
                                        </p:tgtEl>
                                      </p:cBhvr>
                                    </p:animEffect>
                                  </p:childTnLst>
                                </p:cTn>
                              </p:par>
                              <p:par>
                                <p:cTn id="121" presetID="13" presetClass="entr" presetSubtype="16" fill="hold" nodeType="withEffect">
                                  <p:stCondLst>
                                    <p:cond delay="0"/>
                                  </p:stCondLst>
                                  <p:childTnLst>
                                    <p:set>
                                      <p:cBhvr>
                                        <p:cTn id="122" dur="1" fill="hold">
                                          <p:stCondLst>
                                            <p:cond delay="0"/>
                                          </p:stCondLst>
                                        </p:cTn>
                                        <p:tgtEl>
                                          <p:spTgt spid="18"/>
                                        </p:tgtEl>
                                        <p:attrNameLst>
                                          <p:attrName>style.visibility</p:attrName>
                                        </p:attrNameLst>
                                      </p:cBhvr>
                                      <p:to>
                                        <p:strVal val="visible"/>
                                      </p:to>
                                    </p:set>
                                    <p:animEffect transition="in" filter="plus(in)">
                                      <p:cBhvr>
                                        <p:cTn id="123" dur="4000"/>
                                        <p:tgtEl>
                                          <p:spTgt spid="18"/>
                                        </p:tgtEl>
                                      </p:cBhvr>
                                    </p:animEffect>
                                  </p:childTnLst>
                                </p:cTn>
                              </p:par>
                              <p:par>
                                <p:cTn id="124" presetID="13" presetClass="entr" presetSubtype="16" fill="hold" nodeType="withEffect">
                                  <p:stCondLst>
                                    <p:cond delay="0"/>
                                  </p:stCondLst>
                                  <p:childTnLst>
                                    <p:set>
                                      <p:cBhvr>
                                        <p:cTn id="125" dur="1" fill="hold">
                                          <p:stCondLst>
                                            <p:cond delay="0"/>
                                          </p:stCondLst>
                                        </p:cTn>
                                        <p:tgtEl>
                                          <p:spTgt spid="19"/>
                                        </p:tgtEl>
                                        <p:attrNameLst>
                                          <p:attrName>style.visibility</p:attrName>
                                        </p:attrNameLst>
                                      </p:cBhvr>
                                      <p:to>
                                        <p:strVal val="visible"/>
                                      </p:to>
                                    </p:set>
                                    <p:animEffect transition="in" filter="plus(in)">
                                      <p:cBhvr>
                                        <p:cTn id="126" dur="4000"/>
                                        <p:tgtEl>
                                          <p:spTgt spid="19"/>
                                        </p:tgtEl>
                                      </p:cBhvr>
                                    </p:animEffect>
                                  </p:childTnLst>
                                </p:cTn>
                              </p:par>
                              <p:par>
                                <p:cTn id="127" presetID="13" presetClass="entr" presetSubtype="16" fill="hold" nodeType="withEffect">
                                  <p:stCondLst>
                                    <p:cond delay="0"/>
                                  </p:stCondLst>
                                  <p:childTnLst>
                                    <p:set>
                                      <p:cBhvr>
                                        <p:cTn id="128" dur="1" fill="hold">
                                          <p:stCondLst>
                                            <p:cond delay="0"/>
                                          </p:stCondLst>
                                        </p:cTn>
                                        <p:tgtEl>
                                          <p:spTgt spid="20"/>
                                        </p:tgtEl>
                                        <p:attrNameLst>
                                          <p:attrName>style.visibility</p:attrName>
                                        </p:attrNameLst>
                                      </p:cBhvr>
                                      <p:to>
                                        <p:strVal val="visible"/>
                                      </p:to>
                                    </p:set>
                                    <p:animEffect transition="in" filter="plus(in)">
                                      <p:cBhvr>
                                        <p:cTn id="129" dur="4000"/>
                                        <p:tgtEl>
                                          <p:spTgt spid="20"/>
                                        </p:tgtEl>
                                      </p:cBhvr>
                                    </p:animEffect>
                                  </p:childTnLst>
                                </p:cTn>
                              </p:par>
                              <p:par>
                                <p:cTn id="130" presetID="13" presetClass="entr" presetSubtype="16" fill="hold" nodeType="withEffect">
                                  <p:stCondLst>
                                    <p:cond delay="0"/>
                                  </p:stCondLst>
                                  <p:childTnLst>
                                    <p:set>
                                      <p:cBhvr>
                                        <p:cTn id="131" dur="1" fill="hold">
                                          <p:stCondLst>
                                            <p:cond delay="0"/>
                                          </p:stCondLst>
                                        </p:cTn>
                                        <p:tgtEl>
                                          <p:spTgt spid="21"/>
                                        </p:tgtEl>
                                        <p:attrNameLst>
                                          <p:attrName>style.visibility</p:attrName>
                                        </p:attrNameLst>
                                      </p:cBhvr>
                                      <p:to>
                                        <p:strVal val="visible"/>
                                      </p:to>
                                    </p:set>
                                    <p:animEffect transition="in" filter="plus(in)">
                                      <p:cBhvr>
                                        <p:cTn id="132" dur="4000"/>
                                        <p:tgtEl>
                                          <p:spTgt spid="21"/>
                                        </p:tgtEl>
                                      </p:cBhvr>
                                    </p:animEffect>
                                  </p:childTnLst>
                                </p:cTn>
                              </p:par>
                              <p:par>
                                <p:cTn id="133" presetID="13" presetClass="entr" presetSubtype="16" fill="hold" nodeType="withEffect">
                                  <p:stCondLst>
                                    <p:cond delay="0"/>
                                  </p:stCondLst>
                                  <p:childTnLst>
                                    <p:set>
                                      <p:cBhvr>
                                        <p:cTn id="134" dur="1" fill="hold">
                                          <p:stCondLst>
                                            <p:cond delay="0"/>
                                          </p:stCondLst>
                                        </p:cTn>
                                        <p:tgtEl>
                                          <p:spTgt spid="22"/>
                                        </p:tgtEl>
                                        <p:attrNameLst>
                                          <p:attrName>style.visibility</p:attrName>
                                        </p:attrNameLst>
                                      </p:cBhvr>
                                      <p:to>
                                        <p:strVal val="visible"/>
                                      </p:to>
                                    </p:set>
                                    <p:animEffect transition="in" filter="plus(in)">
                                      <p:cBhvr>
                                        <p:cTn id="135" dur="4000"/>
                                        <p:tgtEl>
                                          <p:spTgt spid="22"/>
                                        </p:tgtEl>
                                      </p:cBhvr>
                                    </p:animEffect>
                                  </p:childTnLst>
                                </p:cTn>
                              </p:par>
                              <p:par>
                                <p:cTn id="136" presetID="13" presetClass="entr" presetSubtype="16" fill="hold" nodeType="withEffect">
                                  <p:stCondLst>
                                    <p:cond delay="0"/>
                                  </p:stCondLst>
                                  <p:childTnLst>
                                    <p:set>
                                      <p:cBhvr>
                                        <p:cTn id="137" dur="1" fill="hold">
                                          <p:stCondLst>
                                            <p:cond delay="0"/>
                                          </p:stCondLst>
                                        </p:cTn>
                                        <p:tgtEl>
                                          <p:spTgt spid="23"/>
                                        </p:tgtEl>
                                        <p:attrNameLst>
                                          <p:attrName>style.visibility</p:attrName>
                                        </p:attrNameLst>
                                      </p:cBhvr>
                                      <p:to>
                                        <p:strVal val="visible"/>
                                      </p:to>
                                    </p:set>
                                    <p:animEffect transition="in" filter="plus(in)">
                                      <p:cBhvr>
                                        <p:cTn id="138" dur="4000"/>
                                        <p:tgtEl>
                                          <p:spTgt spid="23"/>
                                        </p:tgtEl>
                                      </p:cBhvr>
                                    </p:animEffect>
                                  </p:childTnLst>
                                </p:cTn>
                              </p:par>
                              <p:par>
                                <p:cTn id="139" presetID="13" presetClass="entr" presetSubtype="16" fill="hold" nodeType="withEffect">
                                  <p:stCondLst>
                                    <p:cond delay="0"/>
                                  </p:stCondLst>
                                  <p:childTnLst>
                                    <p:set>
                                      <p:cBhvr>
                                        <p:cTn id="140" dur="1" fill="hold">
                                          <p:stCondLst>
                                            <p:cond delay="0"/>
                                          </p:stCondLst>
                                        </p:cTn>
                                        <p:tgtEl>
                                          <p:spTgt spid="24"/>
                                        </p:tgtEl>
                                        <p:attrNameLst>
                                          <p:attrName>style.visibility</p:attrName>
                                        </p:attrNameLst>
                                      </p:cBhvr>
                                      <p:to>
                                        <p:strVal val="visible"/>
                                      </p:to>
                                    </p:set>
                                    <p:animEffect transition="in" filter="plus(in)">
                                      <p:cBhvr>
                                        <p:cTn id="141" dur="4000"/>
                                        <p:tgtEl>
                                          <p:spTgt spid="24"/>
                                        </p:tgtEl>
                                      </p:cBhvr>
                                    </p:animEffect>
                                  </p:childTnLst>
                                </p:cTn>
                              </p:par>
                              <p:par>
                                <p:cTn id="142" presetID="13" presetClass="entr" presetSubtype="16" fill="hold" nodeType="withEffect">
                                  <p:stCondLst>
                                    <p:cond delay="0"/>
                                  </p:stCondLst>
                                  <p:childTnLst>
                                    <p:set>
                                      <p:cBhvr>
                                        <p:cTn id="143" dur="1" fill="hold">
                                          <p:stCondLst>
                                            <p:cond delay="0"/>
                                          </p:stCondLst>
                                        </p:cTn>
                                        <p:tgtEl>
                                          <p:spTgt spid="25"/>
                                        </p:tgtEl>
                                        <p:attrNameLst>
                                          <p:attrName>style.visibility</p:attrName>
                                        </p:attrNameLst>
                                      </p:cBhvr>
                                      <p:to>
                                        <p:strVal val="visible"/>
                                      </p:to>
                                    </p:set>
                                    <p:animEffect transition="in" filter="plus(in)">
                                      <p:cBhvr>
                                        <p:cTn id="144" dur="4000"/>
                                        <p:tgtEl>
                                          <p:spTgt spid="25"/>
                                        </p:tgtEl>
                                      </p:cBhvr>
                                    </p:animEffect>
                                  </p:childTnLst>
                                </p:cTn>
                              </p:par>
                              <p:par>
                                <p:cTn id="145" presetID="8" presetClass="entr" presetSubtype="32" fill="hold" nodeType="withEffect">
                                  <p:stCondLst>
                                    <p:cond delay="0"/>
                                  </p:stCondLst>
                                  <p:childTnLst>
                                    <p:set>
                                      <p:cBhvr>
                                        <p:cTn id="146" dur="1" fill="hold">
                                          <p:stCondLst>
                                            <p:cond delay="0"/>
                                          </p:stCondLst>
                                        </p:cTn>
                                        <p:tgtEl>
                                          <p:spTgt spid="4"/>
                                        </p:tgtEl>
                                        <p:attrNameLst>
                                          <p:attrName>style.visibility</p:attrName>
                                        </p:attrNameLst>
                                      </p:cBhvr>
                                      <p:to>
                                        <p:strVal val="visible"/>
                                      </p:to>
                                    </p:set>
                                    <p:animEffect transition="in" filter="diamond(out)">
                                      <p:cBhvr>
                                        <p:cTn id="147" dur="4000"/>
                                        <p:tgtEl>
                                          <p:spTgt spid="4"/>
                                        </p:tgtEl>
                                      </p:cBhvr>
                                    </p:animEffect>
                                  </p:childTnLst>
                                </p:cTn>
                              </p:par>
                              <p:par>
                                <p:cTn id="148" presetID="17" presetClass="entr" presetSubtype="1" fill="hold" nodeType="withEffect">
                                  <p:stCondLst>
                                    <p:cond delay="0"/>
                                  </p:stCondLst>
                                  <p:childTnLst>
                                    <p:set>
                                      <p:cBhvr>
                                        <p:cTn id="149" dur="1" fill="hold">
                                          <p:stCondLst>
                                            <p:cond delay="0"/>
                                          </p:stCondLst>
                                        </p:cTn>
                                        <p:tgtEl>
                                          <p:spTgt spid="4"/>
                                        </p:tgtEl>
                                        <p:attrNameLst>
                                          <p:attrName>style.visibility</p:attrName>
                                        </p:attrNameLst>
                                      </p:cBhvr>
                                      <p:to>
                                        <p:strVal val="visible"/>
                                      </p:to>
                                    </p:set>
                                    <p:anim calcmode="lin" valueType="num">
                                      <p:cBhvr>
                                        <p:cTn id="150" dur="4000" fill="hold"/>
                                        <p:tgtEl>
                                          <p:spTgt spid="4"/>
                                        </p:tgtEl>
                                        <p:attrNameLst>
                                          <p:attrName>ppt_x</p:attrName>
                                        </p:attrNameLst>
                                      </p:cBhvr>
                                      <p:tavLst>
                                        <p:tav tm="0">
                                          <p:val>
                                            <p:strVal val="#ppt_x"/>
                                          </p:val>
                                        </p:tav>
                                        <p:tav tm="100000">
                                          <p:val>
                                            <p:strVal val="#ppt_x"/>
                                          </p:val>
                                        </p:tav>
                                      </p:tavLst>
                                    </p:anim>
                                    <p:anim calcmode="lin" valueType="num">
                                      <p:cBhvr>
                                        <p:cTn id="151" dur="4000" fill="hold"/>
                                        <p:tgtEl>
                                          <p:spTgt spid="4"/>
                                        </p:tgtEl>
                                        <p:attrNameLst>
                                          <p:attrName>ppt_y</p:attrName>
                                        </p:attrNameLst>
                                      </p:cBhvr>
                                      <p:tavLst>
                                        <p:tav tm="0">
                                          <p:val>
                                            <p:strVal val="#ppt_y-#ppt_h/2"/>
                                          </p:val>
                                        </p:tav>
                                        <p:tav tm="100000">
                                          <p:val>
                                            <p:strVal val="#ppt_y"/>
                                          </p:val>
                                        </p:tav>
                                      </p:tavLst>
                                    </p:anim>
                                    <p:anim calcmode="lin" valueType="num">
                                      <p:cBhvr>
                                        <p:cTn id="152" dur="4000" fill="hold"/>
                                        <p:tgtEl>
                                          <p:spTgt spid="4"/>
                                        </p:tgtEl>
                                        <p:attrNameLst>
                                          <p:attrName>ppt_w</p:attrName>
                                        </p:attrNameLst>
                                      </p:cBhvr>
                                      <p:tavLst>
                                        <p:tav tm="0">
                                          <p:val>
                                            <p:strVal val="#ppt_w"/>
                                          </p:val>
                                        </p:tav>
                                        <p:tav tm="100000">
                                          <p:val>
                                            <p:strVal val="#ppt_w"/>
                                          </p:val>
                                        </p:tav>
                                      </p:tavLst>
                                    </p:anim>
                                    <p:anim calcmode="lin" valueType="num">
                                      <p:cBhvr>
                                        <p:cTn id="153" dur="4000" fill="hold"/>
                                        <p:tgtEl>
                                          <p:spTgt spid="4"/>
                                        </p:tgtEl>
                                        <p:attrNameLst>
                                          <p:attrName>ppt_h</p:attrName>
                                        </p:attrNameLst>
                                      </p:cBhvr>
                                      <p:tavLst>
                                        <p:tav tm="0">
                                          <p:val>
                                            <p:fltVal val="0"/>
                                          </p:val>
                                        </p:tav>
                                        <p:tav tm="100000">
                                          <p:val>
                                            <p:strVal val="#ppt_h"/>
                                          </p:val>
                                        </p:tav>
                                      </p:tavLst>
                                    </p:anim>
                                  </p:childTnLst>
                                </p:cTn>
                              </p:par>
                            </p:childTnLst>
                          </p:cTn>
                        </p:par>
                        <p:par>
                          <p:cTn id="154" fill="hold">
                            <p:stCondLst>
                              <p:cond delay="4000"/>
                            </p:stCondLst>
                            <p:childTnLst>
                              <p:par>
                                <p:cTn id="155" presetID="40" presetClass="entr" presetSubtype="0" fill="hold" grpId="0" nodeType="afterEffect">
                                  <p:stCondLst>
                                    <p:cond delay="0"/>
                                  </p:stCondLst>
                                  <p:iterate type="lt">
                                    <p:tmPct val="10000"/>
                                  </p:iterate>
                                  <p:childTnLst>
                                    <p:set>
                                      <p:cBhvr>
                                        <p:cTn id="156" dur="1" fill="hold">
                                          <p:stCondLst>
                                            <p:cond delay="0"/>
                                          </p:stCondLst>
                                        </p:cTn>
                                        <p:tgtEl>
                                          <p:spTgt spid="26"/>
                                        </p:tgtEl>
                                        <p:attrNameLst>
                                          <p:attrName>style.visibility</p:attrName>
                                        </p:attrNameLst>
                                      </p:cBhvr>
                                      <p:to>
                                        <p:strVal val="visible"/>
                                      </p:to>
                                    </p:set>
                                    <p:animEffect transition="in" filter="fade">
                                      <p:cBhvr>
                                        <p:cTn id="157" dur="1000"/>
                                        <p:tgtEl>
                                          <p:spTgt spid="26"/>
                                        </p:tgtEl>
                                      </p:cBhvr>
                                    </p:animEffect>
                                    <p:anim calcmode="lin" valueType="num">
                                      <p:cBhvr>
                                        <p:cTn id="158" dur="1000" fill="hold"/>
                                        <p:tgtEl>
                                          <p:spTgt spid="26"/>
                                        </p:tgtEl>
                                        <p:attrNameLst>
                                          <p:attrName>ppt_x</p:attrName>
                                        </p:attrNameLst>
                                      </p:cBhvr>
                                      <p:tavLst>
                                        <p:tav tm="0">
                                          <p:val>
                                            <p:strVal val="#ppt_x-.1"/>
                                          </p:val>
                                        </p:tav>
                                        <p:tav tm="100000">
                                          <p:val>
                                            <p:strVal val="#ppt_x"/>
                                          </p:val>
                                        </p:tav>
                                      </p:tavLst>
                                    </p:anim>
                                    <p:anim calcmode="lin" valueType="num">
                                      <p:cBhvr>
                                        <p:cTn id="159" dur="1000" fill="hold"/>
                                        <p:tgtEl>
                                          <p:spTgt spid="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Y5A.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Rectángulo 3                                                                       s">
            <a:extLst/>
          </p:cNvPr>
          <p:cNvSpPr/>
          <p:nvPr/>
        </p:nvSpPr>
        <p:spPr>
          <a:xfrm>
            <a:off x="2051050" y="2065338"/>
            <a:ext cx="3889375" cy="1152525"/>
          </a:xfrm>
          <a:prstGeom prst="rect">
            <a:avLst/>
          </a:prstGeom>
          <a:blipFill>
            <a:blip r:embed="rId2" cstate="print"/>
            <a:stretch>
              <a:fillRect/>
            </a:stretch>
          </a:blipFill>
          <a:ln w="57150">
            <a:solidFill>
              <a:schemeClr val="tx1">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sp3d extrusionH="57150">
              <a:bevelT w="82550" h="38100" prst="coolSlant"/>
            </a:sp3d>
          </a:bodyPr>
          <a:lstStyle/>
          <a:p>
            <a:pPr algn="ctr" eaLnBrk="0" hangingPunct="0">
              <a:defRPr/>
            </a:pPr>
            <a:endParaRPr lang="es-ES">
              <a:solidFill>
                <a:srgbClr val="FFFFFF"/>
              </a:solidFill>
              <a:cs typeface="Arial" charset="0"/>
            </a:endParaRPr>
          </a:p>
        </p:txBody>
      </p:sp>
      <p:sp>
        <p:nvSpPr>
          <p:cNvPr id="7" name="Rectángulo 4">
            <a:extLst/>
          </p:cNvPr>
          <p:cNvSpPr/>
          <p:nvPr/>
        </p:nvSpPr>
        <p:spPr>
          <a:xfrm>
            <a:off x="2179638" y="2114550"/>
            <a:ext cx="4002087" cy="1157288"/>
          </a:xfrm>
          <a:prstGeom prst="rect">
            <a:avLst/>
          </a:prstGeom>
          <a:blipFill>
            <a:blip r:embed="rId2" cstate="print"/>
            <a:stretch>
              <a:fillRect/>
            </a:stretch>
          </a:blipFill>
          <a:ln w="57150">
            <a:solidFill>
              <a:schemeClr val="tx1">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sp3d extrusionH="57150">
              <a:bevelT w="82550" h="38100" prst="coolSlant"/>
            </a:sp3d>
          </a:bodyPr>
          <a:lstStyle/>
          <a:p>
            <a:pPr algn="ctr" eaLnBrk="0" hangingPunct="0">
              <a:defRPr/>
            </a:pPr>
            <a:endParaRPr lang="es-ES">
              <a:solidFill>
                <a:srgbClr val="FFFFFF"/>
              </a:solidFill>
              <a:cs typeface="Arial" charset="0"/>
            </a:endParaRPr>
          </a:p>
        </p:txBody>
      </p:sp>
      <p:sp>
        <p:nvSpPr>
          <p:cNvPr id="8" name="Rectángulo 5                                                                      u">
            <a:hlinkClick r:id="rId3"/>
            <a:extLst/>
          </p:cNvPr>
          <p:cNvSpPr/>
          <p:nvPr/>
        </p:nvSpPr>
        <p:spPr>
          <a:xfrm>
            <a:off x="2324100" y="2093913"/>
            <a:ext cx="3998913" cy="1157287"/>
          </a:xfrm>
          <a:prstGeom prst="rect">
            <a:avLst/>
          </a:prstGeom>
          <a:blipFill>
            <a:blip r:embed="rId2" cstate="print"/>
            <a:stretch>
              <a:fillRect/>
            </a:stretch>
          </a:blipFill>
          <a:ln w="57150">
            <a:solidFill>
              <a:schemeClr val="tx1">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sp3d extrusionH="57150">
              <a:bevelT w="82550" h="38100" prst="coolSlant"/>
            </a:sp3d>
          </a:bodyPr>
          <a:lstStyle/>
          <a:p>
            <a:pPr algn="ctr" eaLnBrk="0" hangingPunct="0">
              <a:defRPr/>
            </a:pPr>
            <a:endParaRPr lang="es-ES">
              <a:solidFill>
                <a:srgbClr val="FFFFFF"/>
              </a:solidFill>
              <a:cs typeface="Arial" charset="0"/>
            </a:endParaRPr>
          </a:p>
        </p:txBody>
      </p:sp>
      <p:sp>
        <p:nvSpPr>
          <p:cNvPr id="9" name="Rectángulo 6">
            <a:extLst/>
          </p:cNvPr>
          <p:cNvSpPr/>
          <p:nvPr/>
        </p:nvSpPr>
        <p:spPr>
          <a:xfrm>
            <a:off x="2482850" y="2093913"/>
            <a:ext cx="3889375" cy="1157287"/>
          </a:xfrm>
          <a:prstGeom prst="rect">
            <a:avLst/>
          </a:prstGeom>
          <a:blipFill>
            <a:blip r:embed="rId2" cstate="print"/>
            <a:stretch>
              <a:fillRect/>
            </a:stretch>
          </a:blipFill>
          <a:ln w="57150">
            <a:solidFill>
              <a:schemeClr val="tx1">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sp3d extrusionH="57150">
              <a:bevelT w="82550" h="38100" prst="coolSlant"/>
            </a:sp3d>
          </a:bodyPr>
          <a:lstStyle/>
          <a:p>
            <a:pPr algn="ctr" eaLnBrk="0" hangingPunct="0">
              <a:defRPr/>
            </a:pPr>
            <a:endParaRPr lang="es-ES">
              <a:solidFill>
                <a:srgbClr val="FFFFFF"/>
              </a:solidFill>
              <a:cs typeface="Arial" charset="0"/>
            </a:endParaRPr>
          </a:p>
        </p:txBody>
      </p:sp>
      <p:sp>
        <p:nvSpPr>
          <p:cNvPr id="10" name="Rectángulo 7                                                                   s">
            <a:extLst/>
          </p:cNvPr>
          <p:cNvSpPr/>
          <p:nvPr/>
        </p:nvSpPr>
        <p:spPr>
          <a:xfrm>
            <a:off x="2628900" y="2093913"/>
            <a:ext cx="3886200" cy="1157287"/>
          </a:xfrm>
          <a:prstGeom prst="rect">
            <a:avLst/>
          </a:prstGeom>
          <a:blipFill>
            <a:blip r:embed="rId2" cstate="print"/>
            <a:stretch>
              <a:fillRect/>
            </a:stretch>
          </a:blipFill>
          <a:ln w="57150">
            <a:solidFill>
              <a:schemeClr val="tx1">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sp3d extrusionH="57150">
              <a:bevelT w="82550" h="38100" prst="coolSlant"/>
            </a:sp3d>
          </a:bodyPr>
          <a:lstStyle/>
          <a:p>
            <a:pPr algn="ctr" eaLnBrk="0" hangingPunct="0">
              <a:defRPr/>
            </a:pPr>
            <a:endParaRPr lang="es-ES">
              <a:solidFill>
                <a:srgbClr val="FFFFFF"/>
              </a:solidFill>
              <a:cs typeface="Arial" charset="0"/>
            </a:endParaRPr>
          </a:p>
        </p:txBody>
      </p:sp>
      <p:sp>
        <p:nvSpPr>
          <p:cNvPr id="11" name="Rectángulo 8">
            <a:extLst/>
          </p:cNvPr>
          <p:cNvSpPr/>
          <p:nvPr/>
        </p:nvSpPr>
        <p:spPr>
          <a:xfrm>
            <a:off x="2773363" y="2093913"/>
            <a:ext cx="3886200" cy="1157287"/>
          </a:xfrm>
          <a:prstGeom prst="rect">
            <a:avLst/>
          </a:prstGeom>
          <a:blipFill>
            <a:blip r:embed="rId2" cstate="print"/>
            <a:stretch>
              <a:fillRect/>
            </a:stretch>
          </a:blipFill>
          <a:ln w="57150">
            <a:solidFill>
              <a:schemeClr val="tx1">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sp3d extrusionH="57150">
              <a:bevelT w="82550" h="38100" prst="coolSlant"/>
            </a:sp3d>
          </a:bodyPr>
          <a:lstStyle/>
          <a:p>
            <a:pPr algn="ctr" eaLnBrk="0" hangingPunct="0">
              <a:defRPr/>
            </a:pPr>
            <a:endParaRPr lang="es-ES">
              <a:solidFill>
                <a:srgbClr val="FFFFFF"/>
              </a:solidFill>
              <a:cs typeface="Arial" charset="0"/>
            </a:endParaRPr>
          </a:p>
        </p:txBody>
      </p:sp>
      <p:sp>
        <p:nvSpPr>
          <p:cNvPr id="12" name="Rectángulo 9">
            <a:extLst/>
          </p:cNvPr>
          <p:cNvSpPr/>
          <p:nvPr/>
        </p:nvSpPr>
        <p:spPr>
          <a:xfrm>
            <a:off x="2917825" y="2082800"/>
            <a:ext cx="3886200" cy="1157288"/>
          </a:xfrm>
          <a:prstGeom prst="rect">
            <a:avLst/>
          </a:prstGeom>
          <a:blipFill>
            <a:blip r:embed="rId2" cstate="print"/>
            <a:stretch>
              <a:fillRect/>
            </a:stretch>
          </a:blipFill>
          <a:ln w="57150">
            <a:solidFill>
              <a:schemeClr val="tx1">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sp3d extrusionH="57150">
              <a:bevelT w="82550" h="38100" prst="coolSlant"/>
            </a:sp3d>
          </a:bodyPr>
          <a:lstStyle/>
          <a:p>
            <a:pPr algn="ctr" eaLnBrk="0" hangingPunct="0">
              <a:defRPr/>
            </a:pPr>
            <a:endParaRPr lang="es-ES">
              <a:solidFill>
                <a:srgbClr val="FFFFFF"/>
              </a:solidFill>
              <a:cs typeface="Arial" charset="0"/>
            </a:endParaRPr>
          </a:p>
        </p:txBody>
      </p:sp>
      <p:sp>
        <p:nvSpPr>
          <p:cNvPr id="13" name="Rectángulo 10">
            <a:extLst/>
          </p:cNvPr>
          <p:cNvSpPr/>
          <p:nvPr/>
        </p:nvSpPr>
        <p:spPr>
          <a:xfrm>
            <a:off x="3059113" y="2065338"/>
            <a:ext cx="3889375" cy="1152525"/>
          </a:xfrm>
          <a:prstGeom prst="rect">
            <a:avLst/>
          </a:prstGeom>
          <a:blipFill>
            <a:blip r:embed="rId2" cstate="print"/>
            <a:stretch>
              <a:fillRect/>
            </a:stretch>
          </a:blipFill>
          <a:ln w="57150">
            <a:solidFill>
              <a:schemeClr val="tx1">
                <a:lumMod val="75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sp3d extrusionH="57150">
              <a:bevelT w="82550" h="38100" prst="coolSlant"/>
            </a:sp3d>
          </a:bodyPr>
          <a:lstStyle/>
          <a:p>
            <a:pPr algn="ctr" eaLnBrk="0" hangingPunct="0">
              <a:defRPr/>
            </a:pPr>
            <a:endParaRPr lang="es-ES">
              <a:solidFill>
                <a:srgbClr val="FFFFFF"/>
              </a:solidFill>
              <a:cs typeface="Arial" charset="0"/>
            </a:endParaRPr>
          </a:p>
        </p:txBody>
      </p:sp>
      <p:sp>
        <p:nvSpPr>
          <p:cNvPr id="14" name="13 CuadroTexto"/>
          <p:cNvSpPr txBox="1"/>
          <p:nvPr/>
        </p:nvSpPr>
        <p:spPr>
          <a:xfrm>
            <a:off x="357158" y="4286260"/>
            <a:ext cx="842968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Nino Bravo había mantenido unas conversaciones con la firma de discos </a:t>
            </a:r>
            <a:r>
              <a:rPr lang="es-ES" i="1" dirty="0" err="1" smtClean="0">
                <a:effectLst>
                  <a:glow rad="101600">
                    <a:srgbClr val="C00000">
                      <a:alpha val="60000"/>
                    </a:srgbClr>
                  </a:glow>
                  <a:outerShdw blurRad="38100" dist="38100" dir="2700000" algn="tl">
                    <a:srgbClr val="000000">
                      <a:alpha val="43137"/>
                    </a:srgbClr>
                  </a:outerShdw>
                </a:effectLst>
              </a:rPr>
              <a:t>Fonogram</a:t>
            </a:r>
            <a:r>
              <a:rPr lang="es-ES" i="1" dirty="0" smtClean="0">
                <a:effectLst>
                  <a:glow rad="101600">
                    <a:srgbClr val="C00000">
                      <a:alpha val="60000"/>
                    </a:srgbClr>
                  </a:glow>
                  <a:outerShdw blurRad="38100" dist="38100" dir="2700000" algn="tl">
                    <a:srgbClr val="000000">
                      <a:alpha val="43137"/>
                    </a:srgbClr>
                  </a:outerShdw>
                </a:effectLst>
              </a:rPr>
              <a:t>, filial de Philips, pero no había todavía nada claro. Poco después firmó contrato y la disquera buscó un compositor de reconocido prestigio para lanzar a su nueva figura artística.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33000">
        <p15:prstTrans prst="fallOver"/>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528" fill="hold" grpId="1"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 calcmode="lin" valueType="num">
                                      <p:cBhvr>
                                        <p:cTn id="9" dur="2000" fill="hold"/>
                                        <p:tgtEl>
                                          <p:spTgt spid="6"/>
                                        </p:tgtEl>
                                        <p:attrNameLst>
                                          <p:attrName>ppt_x</p:attrName>
                                        </p:attrNameLst>
                                      </p:cBhvr>
                                      <p:tavLst>
                                        <p:tav tm="0">
                                          <p:val>
                                            <p:fltVal val="0.5"/>
                                          </p:val>
                                        </p:tav>
                                        <p:tav tm="100000">
                                          <p:val>
                                            <p:strVal val="#ppt_x"/>
                                          </p:val>
                                        </p:tav>
                                      </p:tavLst>
                                    </p:anim>
                                    <p:anim calcmode="lin" valueType="num">
                                      <p:cBhvr>
                                        <p:cTn id="10" dur="2000" fill="hold"/>
                                        <p:tgtEl>
                                          <p:spTgt spid="6"/>
                                        </p:tgtEl>
                                        <p:attrNameLst>
                                          <p:attrName>ppt_y</p:attrName>
                                        </p:attrNameLst>
                                      </p:cBhvr>
                                      <p:tavLst>
                                        <p:tav tm="0">
                                          <p:val>
                                            <p:fltVal val="0.5"/>
                                          </p:val>
                                        </p:tav>
                                        <p:tav tm="100000">
                                          <p:val>
                                            <p:strVal val="#ppt_y"/>
                                          </p:val>
                                        </p:tav>
                                      </p:tavLst>
                                    </p:anim>
                                  </p:childTnLst>
                                </p:cTn>
                              </p:par>
                              <p:par>
                                <p:cTn id="11" presetID="8" presetClass="emph" presetSubtype="0" fill="hold" grpId="2" nodeType="withEffect">
                                  <p:stCondLst>
                                    <p:cond delay="0"/>
                                  </p:stCondLst>
                                  <p:childTnLst>
                                    <p:animRot by="21600000">
                                      <p:cBhvr>
                                        <p:cTn id="12" dur="2000" fill="hold"/>
                                        <p:tgtEl>
                                          <p:spTgt spid="6"/>
                                        </p:tgtEl>
                                        <p:attrNameLst>
                                          <p:attrName>r</p:attrName>
                                        </p:attrNameLst>
                                      </p:cBhvr>
                                    </p:animRot>
                                  </p:childTnLst>
                                </p:cTn>
                              </p:par>
                              <p:par>
                                <p:cTn id="13" presetID="23" presetClass="entr" presetSubtype="528" fill="hold" grpId="1" nodeType="withEffect">
                                  <p:stCondLst>
                                    <p:cond delay="100"/>
                                  </p:stCondLst>
                                  <p:childTnLst>
                                    <p:set>
                                      <p:cBhvr>
                                        <p:cTn id="14" dur="1" fill="hold">
                                          <p:stCondLst>
                                            <p:cond delay="0"/>
                                          </p:stCondLst>
                                        </p:cTn>
                                        <p:tgtEl>
                                          <p:spTgt spid="7"/>
                                        </p:tgtEl>
                                        <p:attrNameLst>
                                          <p:attrName>style.visibility</p:attrName>
                                        </p:attrNameLst>
                                      </p:cBhvr>
                                      <p:to>
                                        <p:strVal val="visible"/>
                                      </p:to>
                                    </p:set>
                                    <p:anim calcmode="lin" valueType="num">
                                      <p:cBhvr>
                                        <p:cTn id="15" dur="2000" fill="hold"/>
                                        <p:tgtEl>
                                          <p:spTgt spid="7"/>
                                        </p:tgtEl>
                                        <p:attrNameLst>
                                          <p:attrName>ppt_w</p:attrName>
                                        </p:attrNameLst>
                                      </p:cBhvr>
                                      <p:tavLst>
                                        <p:tav tm="0">
                                          <p:val>
                                            <p:fltVal val="0"/>
                                          </p:val>
                                        </p:tav>
                                        <p:tav tm="100000">
                                          <p:val>
                                            <p:strVal val="#ppt_w"/>
                                          </p:val>
                                        </p:tav>
                                      </p:tavLst>
                                    </p:anim>
                                    <p:anim calcmode="lin" valueType="num">
                                      <p:cBhvr>
                                        <p:cTn id="16" dur="2000" fill="hold"/>
                                        <p:tgtEl>
                                          <p:spTgt spid="7"/>
                                        </p:tgtEl>
                                        <p:attrNameLst>
                                          <p:attrName>ppt_h</p:attrName>
                                        </p:attrNameLst>
                                      </p:cBhvr>
                                      <p:tavLst>
                                        <p:tav tm="0">
                                          <p:val>
                                            <p:fltVal val="0"/>
                                          </p:val>
                                        </p:tav>
                                        <p:tav tm="100000">
                                          <p:val>
                                            <p:strVal val="#ppt_h"/>
                                          </p:val>
                                        </p:tav>
                                      </p:tavLst>
                                    </p:anim>
                                    <p:anim calcmode="lin" valueType="num">
                                      <p:cBhvr>
                                        <p:cTn id="17" dur="2000" fill="hold"/>
                                        <p:tgtEl>
                                          <p:spTgt spid="7"/>
                                        </p:tgtEl>
                                        <p:attrNameLst>
                                          <p:attrName>ppt_x</p:attrName>
                                        </p:attrNameLst>
                                      </p:cBhvr>
                                      <p:tavLst>
                                        <p:tav tm="0">
                                          <p:val>
                                            <p:fltVal val="0.5"/>
                                          </p:val>
                                        </p:tav>
                                        <p:tav tm="100000">
                                          <p:val>
                                            <p:strVal val="#ppt_x"/>
                                          </p:val>
                                        </p:tav>
                                      </p:tavLst>
                                    </p:anim>
                                    <p:anim calcmode="lin" valueType="num">
                                      <p:cBhvr>
                                        <p:cTn id="18" dur="2000" fill="hold"/>
                                        <p:tgtEl>
                                          <p:spTgt spid="7"/>
                                        </p:tgtEl>
                                        <p:attrNameLst>
                                          <p:attrName>ppt_y</p:attrName>
                                        </p:attrNameLst>
                                      </p:cBhvr>
                                      <p:tavLst>
                                        <p:tav tm="0">
                                          <p:val>
                                            <p:fltVal val="0.5"/>
                                          </p:val>
                                        </p:tav>
                                        <p:tav tm="100000">
                                          <p:val>
                                            <p:strVal val="#ppt_y"/>
                                          </p:val>
                                        </p:tav>
                                      </p:tavLst>
                                    </p:anim>
                                  </p:childTnLst>
                                </p:cTn>
                              </p:par>
                              <p:par>
                                <p:cTn id="19" presetID="8" presetClass="emph" presetSubtype="0" fill="hold" grpId="2" nodeType="withEffect">
                                  <p:stCondLst>
                                    <p:cond delay="100"/>
                                  </p:stCondLst>
                                  <p:childTnLst>
                                    <p:animRot by="21600000">
                                      <p:cBhvr>
                                        <p:cTn id="20" dur="2000" fill="hold"/>
                                        <p:tgtEl>
                                          <p:spTgt spid="7"/>
                                        </p:tgtEl>
                                        <p:attrNameLst>
                                          <p:attrName>r</p:attrName>
                                        </p:attrNameLst>
                                      </p:cBhvr>
                                    </p:animRot>
                                  </p:childTnLst>
                                </p:cTn>
                              </p:par>
                              <p:par>
                                <p:cTn id="21" presetID="23" presetClass="entr" presetSubtype="528" fill="hold" grpId="1" nodeType="withEffect">
                                  <p:stCondLst>
                                    <p:cond delay="200"/>
                                  </p:stCondLst>
                                  <p:childTnLst>
                                    <p:set>
                                      <p:cBhvr>
                                        <p:cTn id="22" dur="1" fill="hold">
                                          <p:stCondLst>
                                            <p:cond delay="0"/>
                                          </p:stCondLst>
                                        </p:cTn>
                                        <p:tgtEl>
                                          <p:spTgt spid="8"/>
                                        </p:tgtEl>
                                        <p:attrNameLst>
                                          <p:attrName>style.visibility</p:attrName>
                                        </p:attrNameLst>
                                      </p:cBhvr>
                                      <p:to>
                                        <p:strVal val="visible"/>
                                      </p:to>
                                    </p:set>
                                    <p:anim calcmode="lin" valueType="num">
                                      <p:cBhvr>
                                        <p:cTn id="23" dur="2000" fill="hold"/>
                                        <p:tgtEl>
                                          <p:spTgt spid="8"/>
                                        </p:tgtEl>
                                        <p:attrNameLst>
                                          <p:attrName>ppt_w</p:attrName>
                                        </p:attrNameLst>
                                      </p:cBhvr>
                                      <p:tavLst>
                                        <p:tav tm="0">
                                          <p:val>
                                            <p:fltVal val="0"/>
                                          </p:val>
                                        </p:tav>
                                        <p:tav tm="100000">
                                          <p:val>
                                            <p:strVal val="#ppt_w"/>
                                          </p:val>
                                        </p:tav>
                                      </p:tavLst>
                                    </p:anim>
                                    <p:anim calcmode="lin" valueType="num">
                                      <p:cBhvr>
                                        <p:cTn id="24" dur="2000" fill="hold"/>
                                        <p:tgtEl>
                                          <p:spTgt spid="8"/>
                                        </p:tgtEl>
                                        <p:attrNameLst>
                                          <p:attrName>ppt_h</p:attrName>
                                        </p:attrNameLst>
                                      </p:cBhvr>
                                      <p:tavLst>
                                        <p:tav tm="0">
                                          <p:val>
                                            <p:fltVal val="0"/>
                                          </p:val>
                                        </p:tav>
                                        <p:tav tm="100000">
                                          <p:val>
                                            <p:strVal val="#ppt_h"/>
                                          </p:val>
                                        </p:tav>
                                      </p:tavLst>
                                    </p:anim>
                                    <p:anim calcmode="lin" valueType="num">
                                      <p:cBhvr>
                                        <p:cTn id="25" dur="2000" fill="hold"/>
                                        <p:tgtEl>
                                          <p:spTgt spid="8"/>
                                        </p:tgtEl>
                                        <p:attrNameLst>
                                          <p:attrName>ppt_x</p:attrName>
                                        </p:attrNameLst>
                                      </p:cBhvr>
                                      <p:tavLst>
                                        <p:tav tm="0">
                                          <p:val>
                                            <p:fltVal val="0.5"/>
                                          </p:val>
                                        </p:tav>
                                        <p:tav tm="100000">
                                          <p:val>
                                            <p:strVal val="#ppt_x"/>
                                          </p:val>
                                        </p:tav>
                                      </p:tavLst>
                                    </p:anim>
                                    <p:anim calcmode="lin" valueType="num">
                                      <p:cBhvr>
                                        <p:cTn id="26" dur="2000" fill="hold"/>
                                        <p:tgtEl>
                                          <p:spTgt spid="8"/>
                                        </p:tgtEl>
                                        <p:attrNameLst>
                                          <p:attrName>ppt_y</p:attrName>
                                        </p:attrNameLst>
                                      </p:cBhvr>
                                      <p:tavLst>
                                        <p:tav tm="0">
                                          <p:val>
                                            <p:fltVal val="0.5"/>
                                          </p:val>
                                        </p:tav>
                                        <p:tav tm="100000">
                                          <p:val>
                                            <p:strVal val="#ppt_y"/>
                                          </p:val>
                                        </p:tav>
                                      </p:tavLst>
                                    </p:anim>
                                  </p:childTnLst>
                                </p:cTn>
                              </p:par>
                              <p:par>
                                <p:cTn id="27" presetID="8" presetClass="emph" presetSubtype="0" fill="hold" grpId="2" nodeType="withEffect">
                                  <p:stCondLst>
                                    <p:cond delay="200"/>
                                  </p:stCondLst>
                                  <p:childTnLst>
                                    <p:animRot by="21600000">
                                      <p:cBhvr>
                                        <p:cTn id="28" dur="2000" fill="hold"/>
                                        <p:tgtEl>
                                          <p:spTgt spid="8"/>
                                        </p:tgtEl>
                                        <p:attrNameLst>
                                          <p:attrName>r</p:attrName>
                                        </p:attrNameLst>
                                      </p:cBhvr>
                                    </p:animRot>
                                  </p:childTnLst>
                                </p:cTn>
                              </p:par>
                              <p:par>
                                <p:cTn id="29" presetID="23" presetClass="entr" presetSubtype="528" fill="hold" grpId="1" nodeType="withEffect">
                                  <p:stCondLst>
                                    <p:cond delay="300"/>
                                  </p:stCondLst>
                                  <p:childTnLst>
                                    <p:set>
                                      <p:cBhvr>
                                        <p:cTn id="30" dur="1" fill="hold">
                                          <p:stCondLst>
                                            <p:cond delay="0"/>
                                          </p:stCondLst>
                                        </p:cTn>
                                        <p:tgtEl>
                                          <p:spTgt spid="9"/>
                                        </p:tgtEl>
                                        <p:attrNameLst>
                                          <p:attrName>style.visibility</p:attrName>
                                        </p:attrNameLst>
                                      </p:cBhvr>
                                      <p:to>
                                        <p:strVal val="visible"/>
                                      </p:to>
                                    </p:set>
                                    <p:anim calcmode="lin" valueType="num">
                                      <p:cBhvr>
                                        <p:cTn id="31" dur="2000" fill="hold"/>
                                        <p:tgtEl>
                                          <p:spTgt spid="9"/>
                                        </p:tgtEl>
                                        <p:attrNameLst>
                                          <p:attrName>ppt_w</p:attrName>
                                        </p:attrNameLst>
                                      </p:cBhvr>
                                      <p:tavLst>
                                        <p:tav tm="0">
                                          <p:val>
                                            <p:fltVal val="0"/>
                                          </p:val>
                                        </p:tav>
                                        <p:tav tm="100000">
                                          <p:val>
                                            <p:strVal val="#ppt_w"/>
                                          </p:val>
                                        </p:tav>
                                      </p:tavLst>
                                    </p:anim>
                                    <p:anim calcmode="lin" valueType="num">
                                      <p:cBhvr>
                                        <p:cTn id="32" dur="2000" fill="hold"/>
                                        <p:tgtEl>
                                          <p:spTgt spid="9"/>
                                        </p:tgtEl>
                                        <p:attrNameLst>
                                          <p:attrName>ppt_h</p:attrName>
                                        </p:attrNameLst>
                                      </p:cBhvr>
                                      <p:tavLst>
                                        <p:tav tm="0">
                                          <p:val>
                                            <p:fltVal val="0"/>
                                          </p:val>
                                        </p:tav>
                                        <p:tav tm="100000">
                                          <p:val>
                                            <p:strVal val="#ppt_h"/>
                                          </p:val>
                                        </p:tav>
                                      </p:tavLst>
                                    </p:anim>
                                    <p:anim calcmode="lin" valueType="num">
                                      <p:cBhvr>
                                        <p:cTn id="33" dur="2000" fill="hold"/>
                                        <p:tgtEl>
                                          <p:spTgt spid="9"/>
                                        </p:tgtEl>
                                        <p:attrNameLst>
                                          <p:attrName>ppt_x</p:attrName>
                                        </p:attrNameLst>
                                      </p:cBhvr>
                                      <p:tavLst>
                                        <p:tav tm="0">
                                          <p:val>
                                            <p:fltVal val="0.5"/>
                                          </p:val>
                                        </p:tav>
                                        <p:tav tm="100000">
                                          <p:val>
                                            <p:strVal val="#ppt_x"/>
                                          </p:val>
                                        </p:tav>
                                      </p:tavLst>
                                    </p:anim>
                                    <p:anim calcmode="lin" valueType="num">
                                      <p:cBhvr>
                                        <p:cTn id="34" dur="2000" fill="hold"/>
                                        <p:tgtEl>
                                          <p:spTgt spid="9"/>
                                        </p:tgtEl>
                                        <p:attrNameLst>
                                          <p:attrName>ppt_y</p:attrName>
                                        </p:attrNameLst>
                                      </p:cBhvr>
                                      <p:tavLst>
                                        <p:tav tm="0">
                                          <p:val>
                                            <p:fltVal val="0.5"/>
                                          </p:val>
                                        </p:tav>
                                        <p:tav tm="100000">
                                          <p:val>
                                            <p:strVal val="#ppt_y"/>
                                          </p:val>
                                        </p:tav>
                                      </p:tavLst>
                                    </p:anim>
                                  </p:childTnLst>
                                </p:cTn>
                              </p:par>
                              <p:par>
                                <p:cTn id="35" presetID="8" presetClass="emph" presetSubtype="0" fill="hold" grpId="2" nodeType="withEffect">
                                  <p:stCondLst>
                                    <p:cond delay="300"/>
                                  </p:stCondLst>
                                  <p:childTnLst>
                                    <p:animRot by="21600000">
                                      <p:cBhvr>
                                        <p:cTn id="36" dur="2000" fill="hold"/>
                                        <p:tgtEl>
                                          <p:spTgt spid="9"/>
                                        </p:tgtEl>
                                        <p:attrNameLst>
                                          <p:attrName>r</p:attrName>
                                        </p:attrNameLst>
                                      </p:cBhvr>
                                    </p:animRot>
                                  </p:childTnLst>
                                </p:cTn>
                              </p:par>
                              <p:par>
                                <p:cTn id="37" presetID="23" presetClass="entr" presetSubtype="528" fill="hold" grpId="1" nodeType="withEffect">
                                  <p:stCondLst>
                                    <p:cond delay="400"/>
                                  </p:stCondLst>
                                  <p:childTnLst>
                                    <p:set>
                                      <p:cBhvr>
                                        <p:cTn id="38" dur="1" fill="hold">
                                          <p:stCondLst>
                                            <p:cond delay="0"/>
                                          </p:stCondLst>
                                        </p:cTn>
                                        <p:tgtEl>
                                          <p:spTgt spid="10"/>
                                        </p:tgtEl>
                                        <p:attrNameLst>
                                          <p:attrName>style.visibility</p:attrName>
                                        </p:attrNameLst>
                                      </p:cBhvr>
                                      <p:to>
                                        <p:strVal val="visible"/>
                                      </p:to>
                                    </p:set>
                                    <p:anim calcmode="lin" valueType="num">
                                      <p:cBhvr>
                                        <p:cTn id="39" dur="2000" fill="hold"/>
                                        <p:tgtEl>
                                          <p:spTgt spid="10"/>
                                        </p:tgtEl>
                                        <p:attrNameLst>
                                          <p:attrName>ppt_w</p:attrName>
                                        </p:attrNameLst>
                                      </p:cBhvr>
                                      <p:tavLst>
                                        <p:tav tm="0">
                                          <p:val>
                                            <p:fltVal val="0"/>
                                          </p:val>
                                        </p:tav>
                                        <p:tav tm="100000">
                                          <p:val>
                                            <p:strVal val="#ppt_w"/>
                                          </p:val>
                                        </p:tav>
                                      </p:tavLst>
                                    </p:anim>
                                    <p:anim calcmode="lin" valueType="num">
                                      <p:cBhvr>
                                        <p:cTn id="40" dur="2000" fill="hold"/>
                                        <p:tgtEl>
                                          <p:spTgt spid="10"/>
                                        </p:tgtEl>
                                        <p:attrNameLst>
                                          <p:attrName>ppt_h</p:attrName>
                                        </p:attrNameLst>
                                      </p:cBhvr>
                                      <p:tavLst>
                                        <p:tav tm="0">
                                          <p:val>
                                            <p:fltVal val="0"/>
                                          </p:val>
                                        </p:tav>
                                        <p:tav tm="100000">
                                          <p:val>
                                            <p:strVal val="#ppt_h"/>
                                          </p:val>
                                        </p:tav>
                                      </p:tavLst>
                                    </p:anim>
                                    <p:anim calcmode="lin" valueType="num">
                                      <p:cBhvr>
                                        <p:cTn id="41" dur="2000" fill="hold"/>
                                        <p:tgtEl>
                                          <p:spTgt spid="10"/>
                                        </p:tgtEl>
                                        <p:attrNameLst>
                                          <p:attrName>ppt_x</p:attrName>
                                        </p:attrNameLst>
                                      </p:cBhvr>
                                      <p:tavLst>
                                        <p:tav tm="0">
                                          <p:val>
                                            <p:fltVal val="0.5"/>
                                          </p:val>
                                        </p:tav>
                                        <p:tav tm="100000">
                                          <p:val>
                                            <p:strVal val="#ppt_x"/>
                                          </p:val>
                                        </p:tav>
                                      </p:tavLst>
                                    </p:anim>
                                    <p:anim calcmode="lin" valueType="num">
                                      <p:cBhvr>
                                        <p:cTn id="42" dur="2000" fill="hold"/>
                                        <p:tgtEl>
                                          <p:spTgt spid="10"/>
                                        </p:tgtEl>
                                        <p:attrNameLst>
                                          <p:attrName>ppt_y</p:attrName>
                                        </p:attrNameLst>
                                      </p:cBhvr>
                                      <p:tavLst>
                                        <p:tav tm="0">
                                          <p:val>
                                            <p:fltVal val="0.5"/>
                                          </p:val>
                                        </p:tav>
                                        <p:tav tm="100000">
                                          <p:val>
                                            <p:strVal val="#ppt_y"/>
                                          </p:val>
                                        </p:tav>
                                      </p:tavLst>
                                    </p:anim>
                                  </p:childTnLst>
                                </p:cTn>
                              </p:par>
                              <p:par>
                                <p:cTn id="43" presetID="8" presetClass="emph" presetSubtype="0" fill="hold" grpId="2" nodeType="withEffect">
                                  <p:stCondLst>
                                    <p:cond delay="400"/>
                                  </p:stCondLst>
                                  <p:childTnLst>
                                    <p:animRot by="21600000">
                                      <p:cBhvr>
                                        <p:cTn id="44" dur="2000" fill="hold"/>
                                        <p:tgtEl>
                                          <p:spTgt spid="10"/>
                                        </p:tgtEl>
                                        <p:attrNameLst>
                                          <p:attrName>r</p:attrName>
                                        </p:attrNameLst>
                                      </p:cBhvr>
                                    </p:animRot>
                                  </p:childTnLst>
                                </p:cTn>
                              </p:par>
                              <p:par>
                                <p:cTn id="45" presetID="23" presetClass="entr" presetSubtype="528" fill="hold" grpId="1" nodeType="withEffect">
                                  <p:stCondLst>
                                    <p:cond delay="500"/>
                                  </p:stCondLst>
                                  <p:childTnLst>
                                    <p:set>
                                      <p:cBhvr>
                                        <p:cTn id="46" dur="1" fill="hold">
                                          <p:stCondLst>
                                            <p:cond delay="0"/>
                                          </p:stCondLst>
                                        </p:cTn>
                                        <p:tgtEl>
                                          <p:spTgt spid="11"/>
                                        </p:tgtEl>
                                        <p:attrNameLst>
                                          <p:attrName>style.visibility</p:attrName>
                                        </p:attrNameLst>
                                      </p:cBhvr>
                                      <p:to>
                                        <p:strVal val="visible"/>
                                      </p:to>
                                    </p:set>
                                    <p:anim calcmode="lin" valueType="num">
                                      <p:cBhvr>
                                        <p:cTn id="47" dur="2000" fill="hold"/>
                                        <p:tgtEl>
                                          <p:spTgt spid="11"/>
                                        </p:tgtEl>
                                        <p:attrNameLst>
                                          <p:attrName>ppt_w</p:attrName>
                                        </p:attrNameLst>
                                      </p:cBhvr>
                                      <p:tavLst>
                                        <p:tav tm="0">
                                          <p:val>
                                            <p:fltVal val="0"/>
                                          </p:val>
                                        </p:tav>
                                        <p:tav tm="100000">
                                          <p:val>
                                            <p:strVal val="#ppt_w"/>
                                          </p:val>
                                        </p:tav>
                                      </p:tavLst>
                                    </p:anim>
                                    <p:anim calcmode="lin" valueType="num">
                                      <p:cBhvr>
                                        <p:cTn id="48" dur="2000" fill="hold"/>
                                        <p:tgtEl>
                                          <p:spTgt spid="11"/>
                                        </p:tgtEl>
                                        <p:attrNameLst>
                                          <p:attrName>ppt_h</p:attrName>
                                        </p:attrNameLst>
                                      </p:cBhvr>
                                      <p:tavLst>
                                        <p:tav tm="0">
                                          <p:val>
                                            <p:fltVal val="0"/>
                                          </p:val>
                                        </p:tav>
                                        <p:tav tm="100000">
                                          <p:val>
                                            <p:strVal val="#ppt_h"/>
                                          </p:val>
                                        </p:tav>
                                      </p:tavLst>
                                    </p:anim>
                                    <p:anim calcmode="lin" valueType="num">
                                      <p:cBhvr>
                                        <p:cTn id="49" dur="2000" fill="hold"/>
                                        <p:tgtEl>
                                          <p:spTgt spid="11"/>
                                        </p:tgtEl>
                                        <p:attrNameLst>
                                          <p:attrName>ppt_x</p:attrName>
                                        </p:attrNameLst>
                                      </p:cBhvr>
                                      <p:tavLst>
                                        <p:tav tm="0">
                                          <p:val>
                                            <p:fltVal val="0.5"/>
                                          </p:val>
                                        </p:tav>
                                        <p:tav tm="100000">
                                          <p:val>
                                            <p:strVal val="#ppt_x"/>
                                          </p:val>
                                        </p:tav>
                                      </p:tavLst>
                                    </p:anim>
                                    <p:anim calcmode="lin" valueType="num">
                                      <p:cBhvr>
                                        <p:cTn id="50" dur="2000" fill="hold"/>
                                        <p:tgtEl>
                                          <p:spTgt spid="11"/>
                                        </p:tgtEl>
                                        <p:attrNameLst>
                                          <p:attrName>ppt_y</p:attrName>
                                        </p:attrNameLst>
                                      </p:cBhvr>
                                      <p:tavLst>
                                        <p:tav tm="0">
                                          <p:val>
                                            <p:fltVal val="0.5"/>
                                          </p:val>
                                        </p:tav>
                                        <p:tav tm="100000">
                                          <p:val>
                                            <p:strVal val="#ppt_y"/>
                                          </p:val>
                                        </p:tav>
                                      </p:tavLst>
                                    </p:anim>
                                  </p:childTnLst>
                                </p:cTn>
                              </p:par>
                              <p:par>
                                <p:cTn id="51" presetID="8" presetClass="emph" presetSubtype="0" fill="hold" grpId="2" nodeType="withEffect">
                                  <p:stCondLst>
                                    <p:cond delay="500"/>
                                  </p:stCondLst>
                                  <p:childTnLst>
                                    <p:animRot by="21600000">
                                      <p:cBhvr>
                                        <p:cTn id="52" dur="2000" fill="hold"/>
                                        <p:tgtEl>
                                          <p:spTgt spid="11"/>
                                        </p:tgtEl>
                                        <p:attrNameLst>
                                          <p:attrName>r</p:attrName>
                                        </p:attrNameLst>
                                      </p:cBhvr>
                                    </p:animRot>
                                  </p:childTnLst>
                                </p:cTn>
                              </p:par>
                              <p:par>
                                <p:cTn id="53" presetID="23" presetClass="entr" presetSubtype="528" fill="hold" grpId="1" nodeType="withEffect">
                                  <p:stCondLst>
                                    <p:cond delay="700"/>
                                  </p:stCondLst>
                                  <p:childTnLst>
                                    <p:set>
                                      <p:cBhvr>
                                        <p:cTn id="54" dur="1" fill="hold">
                                          <p:stCondLst>
                                            <p:cond delay="0"/>
                                          </p:stCondLst>
                                        </p:cTn>
                                        <p:tgtEl>
                                          <p:spTgt spid="12"/>
                                        </p:tgtEl>
                                        <p:attrNameLst>
                                          <p:attrName>style.visibility</p:attrName>
                                        </p:attrNameLst>
                                      </p:cBhvr>
                                      <p:to>
                                        <p:strVal val="visible"/>
                                      </p:to>
                                    </p:set>
                                    <p:anim calcmode="lin" valueType="num">
                                      <p:cBhvr>
                                        <p:cTn id="55" dur="2000" fill="hold"/>
                                        <p:tgtEl>
                                          <p:spTgt spid="12"/>
                                        </p:tgtEl>
                                        <p:attrNameLst>
                                          <p:attrName>ppt_w</p:attrName>
                                        </p:attrNameLst>
                                      </p:cBhvr>
                                      <p:tavLst>
                                        <p:tav tm="0">
                                          <p:val>
                                            <p:fltVal val="0"/>
                                          </p:val>
                                        </p:tav>
                                        <p:tav tm="100000">
                                          <p:val>
                                            <p:strVal val="#ppt_w"/>
                                          </p:val>
                                        </p:tav>
                                      </p:tavLst>
                                    </p:anim>
                                    <p:anim calcmode="lin" valueType="num">
                                      <p:cBhvr>
                                        <p:cTn id="56" dur="2000" fill="hold"/>
                                        <p:tgtEl>
                                          <p:spTgt spid="12"/>
                                        </p:tgtEl>
                                        <p:attrNameLst>
                                          <p:attrName>ppt_h</p:attrName>
                                        </p:attrNameLst>
                                      </p:cBhvr>
                                      <p:tavLst>
                                        <p:tav tm="0">
                                          <p:val>
                                            <p:fltVal val="0"/>
                                          </p:val>
                                        </p:tav>
                                        <p:tav tm="100000">
                                          <p:val>
                                            <p:strVal val="#ppt_h"/>
                                          </p:val>
                                        </p:tav>
                                      </p:tavLst>
                                    </p:anim>
                                    <p:anim calcmode="lin" valueType="num">
                                      <p:cBhvr>
                                        <p:cTn id="57" dur="2000" fill="hold"/>
                                        <p:tgtEl>
                                          <p:spTgt spid="12"/>
                                        </p:tgtEl>
                                        <p:attrNameLst>
                                          <p:attrName>ppt_x</p:attrName>
                                        </p:attrNameLst>
                                      </p:cBhvr>
                                      <p:tavLst>
                                        <p:tav tm="0">
                                          <p:val>
                                            <p:fltVal val="0.5"/>
                                          </p:val>
                                        </p:tav>
                                        <p:tav tm="100000">
                                          <p:val>
                                            <p:strVal val="#ppt_x"/>
                                          </p:val>
                                        </p:tav>
                                      </p:tavLst>
                                    </p:anim>
                                    <p:anim calcmode="lin" valueType="num">
                                      <p:cBhvr>
                                        <p:cTn id="58" dur="2000" fill="hold"/>
                                        <p:tgtEl>
                                          <p:spTgt spid="12"/>
                                        </p:tgtEl>
                                        <p:attrNameLst>
                                          <p:attrName>ppt_y</p:attrName>
                                        </p:attrNameLst>
                                      </p:cBhvr>
                                      <p:tavLst>
                                        <p:tav tm="0">
                                          <p:val>
                                            <p:fltVal val="0.5"/>
                                          </p:val>
                                        </p:tav>
                                        <p:tav tm="100000">
                                          <p:val>
                                            <p:strVal val="#ppt_y"/>
                                          </p:val>
                                        </p:tav>
                                      </p:tavLst>
                                    </p:anim>
                                  </p:childTnLst>
                                </p:cTn>
                              </p:par>
                              <p:par>
                                <p:cTn id="59" presetID="8" presetClass="emph" presetSubtype="0" fill="hold" grpId="2" nodeType="withEffect">
                                  <p:stCondLst>
                                    <p:cond delay="700"/>
                                  </p:stCondLst>
                                  <p:childTnLst>
                                    <p:animRot by="21600000">
                                      <p:cBhvr>
                                        <p:cTn id="60" dur="2000" fill="hold"/>
                                        <p:tgtEl>
                                          <p:spTgt spid="12"/>
                                        </p:tgtEl>
                                        <p:attrNameLst>
                                          <p:attrName>r</p:attrName>
                                        </p:attrNameLst>
                                      </p:cBhvr>
                                    </p:animRot>
                                  </p:childTnLst>
                                </p:cTn>
                              </p:par>
                              <p:par>
                                <p:cTn id="61" presetID="23" presetClass="entr" presetSubtype="528" fill="hold" grpId="1" nodeType="withEffect">
                                  <p:stCondLst>
                                    <p:cond delay="800"/>
                                  </p:stCondLst>
                                  <p:childTnLst>
                                    <p:set>
                                      <p:cBhvr>
                                        <p:cTn id="62" dur="1" fill="hold">
                                          <p:stCondLst>
                                            <p:cond delay="0"/>
                                          </p:stCondLst>
                                        </p:cTn>
                                        <p:tgtEl>
                                          <p:spTgt spid="13"/>
                                        </p:tgtEl>
                                        <p:attrNameLst>
                                          <p:attrName>style.visibility</p:attrName>
                                        </p:attrNameLst>
                                      </p:cBhvr>
                                      <p:to>
                                        <p:strVal val="visible"/>
                                      </p:to>
                                    </p:set>
                                    <p:anim calcmode="lin" valueType="num">
                                      <p:cBhvr>
                                        <p:cTn id="63" dur="2000" fill="hold"/>
                                        <p:tgtEl>
                                          <p:spTgt spid="13"/>
                                        </p:tgtEl>
                                        <p:attrNameLst>
                                          <p:attrName>ppt_w</p:attrName>
                                        </p:attrNameLst>
                                      </p:cBhvr>
                                      <p:tavLst>
                                        <p:tav tm="0">
                                          <p:val>
                                            <p:fltVal val="0"/>
                                          </p:val>
                                        </p:tav>
                                        <p:tav tm="100000">
                                          <p:val>
                                            <p:strVal val="#ppt_w"/>
                                          </p:val>
                                        </p:tav>
                                      </p:tavLst>
                                    </p:anim>
                                    <p:anim calcmode="lin" valueType="num">
                                      <p:cBhvr>
                                        <p:cTn id="64" dur="2000" fill="hold"/>
                                        <p:tgtEl>
                                          <p:spTgt spid="13"/>
                                        </p:tgtEl>
                                        <p:attrNameLst>
                                          <p:attrName>ppt_h</p:attrName>
                                        </p:attrNameLst>
                                      </p:cBhvr>
                                      <p:tavLst>
                                        <p:tav tm="0">
                                          <p:val>
                                            <p:fltVal val="0"/>
                                          </p:val>
                                        </p:tav>
                                        <p:tav tm="100000">
                                          <p:val>
                                            <p:strVal val="#ppt_h"/>
                                          </p:val>
                                        </p:tav>
                                      </p:tavLst>
                                    </p:anim>
                                    <p:anim calcmode="lin" valueType="num">
                                      <p:cBhvr>
                                        <p:cTn id="65" dur="2000" fill="hold"/>
                                        <p:tgtEl>
                                          <p:spTgt spid="13"/>
                                        </p:tgtEl>
                                        <p:attrNameLst>
                                          <p:attrName>ppt_x</p:attrName>
                                        </p:attrNameLst>
                                      </p:cBhvr>
                                      <p:tavLst>
                                        <p:tav tm="0">
                                          <p:val>
                                            <p:fltVal val="0.5"/>
                                          </p:val>
                                        </p:tav>
                                        <p:tav tm="100000">
                                          <p:val>
                                            <p:strVal val="#ppt_x"/>
                                          </p:val>
                                        </p:tav>
                                      </p:tavLst>
                                    </p:anim>
                                    <p:anim calcmode="lin" valueType="num">
                                      <p:cBhvr>
                                        <p:cTn id="66" dur="2000" fill="hold"/>
                                        <p:tgtEl>
                                          <p:spTgt spid="13"/>
                                        </p:tgtEl>
                                        <p:attrNameLst>
                                          <p:attrName>ppt_y</p:attrName>
                                        </p:attrNameLst>
                                      </p:cBhvr>
                                      <p:tavLst>
                                        <p:tav tm="0">
                                          <p:val>
                                            <p:fltVal val="0.5"/>
                                          </p:val>
                                        </p:tav>
                                        <p:tav tm="100000">
                                          <p:val>
                                            <p:strVal val="#ppt_y"/>
                                          </p:val>
                                        </p:tav>
                                      </p:tavLst>
                                    </p:anim>
                                  </p:childTnLst>
                                </p:cTn>
                              </p:par>
                              <p:par>
                                <p:cTn id="67" presetID="8" presetClass="emph" presetSubtype="0" fill="hold" grpId="2" nodeType="withEffect">
                                  <p:stCondLst>
                                    <p:cond delay="800"/>
                                  </p:stCondLst>
                                  <p:childTnLst>
                                    <p:animRot by="21600000">
                                      <p:cBhvr>
                                        <p:cTn id="68" dur="2000" fill="hold"/>
                                        <p:tgtEl>
                                          <p:spTgt spid="13"/>
                                        </p:tgtEl>
                                        <p:attrNameLst>
                                          <p:attrName>r</p:attrName>
                                        </p:attrNameLst>
                                      </p:cBhvr>
                                    </p:animRot>
                                  </p:childTnLst>
                                </p:cTn>
                              </p:par>
                            </p:childTnLst>
                          </p:cTn>
                        </p:par>
                        <p:par>
                          <p:cTn id="69" fill="hold" nodeType="afterGroup">
                            <p:stCondLst>
                              <p:cond delay="2800"/>
                            </p:stCondLst>
                            <p:childTnLst>
                              <p:par>
                                <p:cTn id="70" presetID="35" presetClass="exit" presetSubtype="0" fill="hold" grpId="0" nodeType="afterEffect">
                                  <p:stCondLst>
                                    <p:cond delay="0"/>
                                  </p:stCondLst>
                                  <p:childTnLst>
                                    <p:animEffect transition="out" filter="fade">
                                      <p:cBhvr>
                                        <p:cTn id="71" dur="3000"/>
                                        <p:tgtEl>
                                          <p:spTgt spid="6"/>
                                        </p:tgtEl>
                                      </p:cBhvr>
                                    </p:animEffect>
                                    <p:anim calcmode="lin" valueType="num">
                                      <p:cBhvr>
                                        <p:cTn id="72" dur="3000"/>
                                        <p:tgtEl>
                                          <p:spTgt spid="6"/>
                                        </p:tgtEl>
                                        <p:attrNameLst>
                                          <p:attrName>style.rotation</p:attrName>
                                        </p:attrNameLst>
                                      </p:cBhvr>
                                      <p:tavLst>
                                        <p:tav tm="0">
                                          <p:val>
                                            <p:fltVal val="0"/>
                                          </p:val>
                                        </p:tav>
                                        <p:tav tm="100000">
                                          <p:val>
                                            <p:fltVal val="720"/>
                                          </p:val>
                                        </p:tav>
                                      </p:tavLst>
                                    </p:anim>
                                    <p:anim calcmode="lin" valueType="num">
                                      <p:cBhvr>
                                        <p:cTn id="73" dur="3000"/>
                                        <p:tgtEl>
                                          <p:spTgt spid="6"/>
                                        </p:tgtEl>
                                        <p:attrNameLst>
                                          <p:attrName>ppt_h</p:attrName>
                                        </p:attrNameLst>
                                      </p:cBhvr>
                                      <p:tavLst>
                                        <p:tav tm="0">
                                          <p:val>
                                            <p:strVal val="ppt_h"/>
                                          </p:val>
                                        </p:tav>
                                        <p:tav tm="100000">
                                          <p:val>
                                            <p:fltVal val="0"/>
                                          </p:val>
                                        </p:tav>
                                      </p:tavLst>
                                    </p:anim>
                                    <p:anim calcmode="lin" valueType="num">
                                      <p:cBhvr>
                                        <p:cTn id="74" dur="3000"/>
                                        <p:tgtEl>
                                          <p:spTgt spid="6"/>
                                        </p:tgtEl>
                                        <p:attrNameLst>
                                          <p:attrName>ppt_w</p:attrName>
                                        </p:attrNameLst>
                                      </p:cBhvr>
                                      <p:tavLst>
                                        <p:tav tm="0">
                                          <p:val>
                                            <p:strVal val="ppt_w"/>
                                          </p:val>
                                        </p:tav>
                                        <p:tav tm="100000">
                                          <p:val>
                                            <p:fltVal val="0"/>
                                          </p:val>
                                        </p:tav>
                                      </p:tavLst>
                                    </p:anim>
                                    <p:set>
                                      <p:cBhvr>
                                        <p:cTn id="75" dur="1" fill="hold">
                                          <p:stCondLst>
                                            <p:cond delay="2999"/>
                                          </p:stCondLst>
                                        </p:cTn>
                                        <p:tgtEl>
                                          <p:spTgt spid="6"/>
                                        </p:tgtEl>
                                        <p:attrNameLst>
                                          <p:attrName>style.visibility</p:attrName>
                                        </p:attrNameLst>
                                      </p:cBhvr>
                                      <p:to>
                                        <p:strVal val="hidden"/>
                                      </p:to>
                                    </p:set>
                                  </p:childTnLst>
                                </p:cTn>
                              </p:par>
                              <p:par>
                                <p:cTn id="76" presetID="50" presetClass="exit" presetSubtype="0" repeatCount="indefinite" accel="100000" fill="hold" nodeType="withEffect">
                                  <p:stCondLst>
                                    <p:cond delay="0"/>
                                  </p:stCondLst>
                                  <p:childTnLst>
                                    <p:anim calcmode="lin" valueType="num">
                                      <p:cBhvr>
                                        <p:cTn id="77" dur="3000"/>
                                        <p:tgtEl>
                                          <p:spTgt spid="6"/>
                                        </p:tgtEl>
                                        <p:attrNameLst>
                                          <p:attrName>ppt_w</p:attrName>
                                        </p:attrNameLst>
                                      </p:cBhvr>
                                      <p:tavLst>
                                        <p:tav tm="0">
                                          <p:val>
                                            <p:strVal val="ppt_w"/>
                                          </p:val>
                                        </p:tav>
                                        <p:tav tm="100000">
                                          <p:val>
                                            <p:strVal val="ppt_w+.3"/>
                                          </p:val>
                                        </p:tav>
                                      </p:tavLst>
                                    </p:anim>
                                    <p:anim calcmode="lin" valueType="num">
                                      <p:cBhvr>
                                        <p:cTn id="78" dur="3000"/>
                                        <p:tgtEl>
                                          <p:spTgt spid="6"/>
                                        </p:tgtEl>
                                        <p:attrNameLst>
                                          <p:attrName>ppt_h</p:attrName>
                                        </p:attrNameLst>
                                      </p:cBhvr>
                                      <p:tavLst>
                                        <p:tav tm="0">
                                          <p:val>
                                            <p:strVal val="ppt_h"/>
                                          </p:val>
                                        </p:tav>
                                        <p:tav tm="100000">
                                          <p:val>
                                            <p:strVal val="ppt_h"/>
                                          </p:val>
                                        </p:tav>
                                      </p:tavLst>
                                    </p:anim>
                                    <p:animEffect transition="out" filter="fade">
                                      <p:cBhvr>
                                        <p:cTn id="79" dur="3000"/>
                                        <p:tgtEl>
                                          <p:spTgt spid="6"/>
                                        </p:tgtEl>
                                      </p:cBhvr>
                                    </p:animEffect>
                                    <p:set>
                                      <p:cBhvr>
                                        <p:cTn id="80" dur="1" fill="hold">
                                          <p:stCondLst>
                                            <p:cond delay="2999"/>
                                          </p:stCondLst>
                                        </p:cTn>
                                        <p:tgtEl>
                                          <p:spTgt spid="6"/>
                                        </p:tgtEl>
                                        <p:attrNameLst>
                                          <p:attrName>style.visibility</p:attrName>
                                        </p:attrNameLst>
                                      </p:cBhvr>
                                      <p:to>
                                        <p:strVal val="hidden"/>
                                      </p:to>
                                    </p:set>
                                  </p:childTnLst>
                                </p:cTn>
                              </p:par>
                              <p:par>
                                <p:cTn id="81" presetID="35" presetClass="exit" presetSubtype="0" fill="hold" grpId="0" nodeType="withEffect">
                                  <p:stCondLst>
                                    <p:cond delay="100"/>
                                  </p:stCondLst>
                                  <p:childTnLst>
                                    <p:animEffect transition="out" filter="fade">
                                      <p:cBhvr>
                                        <p:cTn id="82" dur="3000"/>
                                        <p:tgtEl>
                                          <p:spTgt spid="7"/>
                                        </p:tgtEl>
                                      </p:cBhvr>
                                    </p:animEffect>
                                    <p:anim calcmode="lin" valueType="num">
                                      <p:cBhvr>
                                        <p:cTn id="83" dur="3000"/>
                                        <p:tgtEl>
                                          <p:spTgt spid="7"/>
                                        </p:tgtEl>
                                        <p:attrNameLst>
                                          <p:attrName>style.rotation</p:attrName>
                                        </p:attrNameLst>
                                      </p:cBhvr>
                                      <p:tavLst>
                                        <p:tav tm="0">
                                          <p:val>
                                            <p:fltVal val="0"/>
                                          </p:val>
                                        </p:tav>
                                        <p:tav tm="100000">
                                          <p:val>
                                            <p:fltVal val="720"/>
                                          </p:val>
                                        </p:tav>
                                      </p:tavLst>
                                    </p:anim>
                                    <p:anim calcmode="lin" valueType="num">
                                      <p:cBhvr>
                                        <p:cTn id="84" dur="3000"/>
                                        <p:tgtEl>
                                          <p:spTgt spid="7"/>
                                        </p:tgtEl>
                                        <p:attrNameLst>
                                          <p:attrName>ppt_h</p:attrName>
                                        </p:attrNameLst>
                                      </p:cBhvr>
                                      <p:tavLst>
                                        <p:tav tm="0">
                                          <p:val>
                                            <p:strVal val="ppt_h"/>
                                          </p:val>
                                        </p:tav>
                                        <p:tav tm="100000">
                                          <p:val>
                                            <p:fltVal val="0"/>
                                          </p:val>
                                        </p:tav>
                                      </p:tavLst>
                                    </p:anim>
                                    <p:anim calcmode="lin" valueType="num">
                                      <p:cBhvr>
                                        <p:cTn id="85" dur="3000"/>
                                        <p:tgtEl>
                                          <p:spTgt spid="7"/>
                                        </p:tgtEl>
                                        <p:attrNameLst>
                                          <p:attrName>ppt_w</p:attrName>
                                        </p:attrNameLst>
                                      </p:cBhvr>
                                      <p:tavLst>
                                        <p:tav tm="0">
                                          <p:val>
                                            <p:strVal val="ppt_w"/>
                                          </p:val>
                                        </p:tav>
                                        <p:tav tm="100000">
                                          <p:val>
                                            <p:fltVal val="0"/>
                                          </p:val>
                                        </p:tav>
                                      </p:tavLst>
                                    </p:anim>
                                    <p:set>
                                      <p:cBhvr>
                                        <p:cTn id="86" dur="1" fill="hold">
                                          <p:stCondLst>
                                            <p:cond delay="2999"/>
                                          </p:stCondLst>
                                        </p:cTn>
                                        <p:tgtEl>
                                          <p:spTgt spid="7"/>
                                        </p:tgtEl>
                                        <p:attrNameLst>
                                          <p:attrName>style.visibility</p:attrName>
                                        </p:attrNameLst>
                                      </p:cBhvr>
                                      <p:to>
                                        <p:strVal val="hidden"/>
                                      </p:to>
                                    </p:set>
                                  </p:childTnLst>
                                </p:cTn>
                              </p:par>
                              <p:par>
                                <p:cTn id="87" presetID="50" presetClass="exit" presetSubtype="0" repeatCount="indefinite" accel="100000" fill="hold" nodeType="withEffect">
                                  <p:stCondLst>
                                    <p:cond delay="100"/>
                                  </p:stCondLst>
                                  <p:childTnLst>
                                    <p:anim calcmode="lin" valueType="num">
                                      <p:cBhvr>
                                        <p:cTn id="88" dur="3000"/>
                                        <p:tgtEl>
                                          <p:spTgt spid="7"/>
                                        </p:tgtEl>
                                        <p:attrNameLst>
                                          <p:attrName>ppt_w</p:attrName>
                                        </p:attrNameLst>
                                      </p:cBhvr>
                                      <p:tavLst>
                                        <p:tav tm="0">
                                          <p:val>
                                            <p:strVal val="ppt_w"/>
                                          </p:val>
                                        </p:tav>
                                        <p:tav tm="100000">
                                          <p:val>
                                            <p:strVal val="ppt_w+.3"/>
                                          </p:val>
                                        </p:tav>
                                      </p:tavLst>
                                    </p:anim>
                                    <p:anim calcmode="lin" valueType="num">
                                      <p:cBhvr>
                                        <p:cTn id="89" dur="3000"/>
                                        <p:tgtEl>
                                          <p:spTgt spid="7"/>
                                        </p:tgtEl>
                                        <p:attrNameLst>
                                          <p:attrName>ppt_h</p:attrName>
                                        </p:attrNameLst>
                                      </p:cBhvr>
                                      <p:tavLst>
                                        <p:tav tm="0">
                                          <p:val>
                                            <p:strVal val="ppt_h"/>
                                          </p:val>
                                        </p:tav>
                                        <p:tav tm="100000">
                                          <p:val>
                                            <p:strVal val="ppt_h"/>
                                          </p:val>
                                        </p:tav>
                                      </p:tavLst>
                                    </p:anim>
                                    <p:animEffect transition="out" filter="fade">
                                      <p:cBhvr>
                                        <p:cTn id="90" dur="3000"/>
                                        <p:tgtEl>
                                          <p:spTgt spid="7"/>
                                        </p:tgtEl>
                                      </p:cBhvr>
                                    </p:animEffect>
                                    <p:set>
                                      <p:cBhvr>
                                        <p:cTn id="91" dur="1" fill="hold">
                                          <p:stCondLst>
                                            <p:cond delay="2999"/>
                                          </p:stCondLst>
                                        </p:cTn>
                                        <p:tgtEl>
                                          <p:spTgt spid="7"/>
                                        </p:tgtEl>
                                        <p:attrNameLst>
                                          <p:attrName>style.visibility</p:attrName>
                                        </p:attrNameLst>
                                      </p:cBhvr>
                                      <p:to>
                                        <p:strVal val="hidden"/>
                                      </p:to>
                                    </p:set>
                                  </p:childTnLst>
                                </p:cTn>
                              </p:par>
                              <p:par>
                                <p:cTn id="92" presetID="35" presetClass="exit" presetSubtype="0" fill="hold" grpId="0" nodeType="withEffect">
                                  <p:stCondLst>
                                    <p:cond delay="200"/>
                                  </p:stCondLst>
                                  <p:childTnLst>
                                    <p:animEffect transition="out" filter="fade">
                                      <p:cBhvr>
                                        <p:cTn id="93" dur="3000"/>
                                        <p:tgtEl>
                                          <p:spTgt spid="8"/>
                                        </p:tgtEl>
                                      </p:cBhvr>
                                    </p:animEffect>
                                    <p:anim calcmode="lin" valueType="num">
                                      <p:cBhvr>
                                        <p:cTn id="94" dur="3000"/>
                                        <p:tgtEl>
                                          <p:spTgt spid="8"/>
                                        </p:tgtEl>
                                        <p:attrNameLst>
                                          <p:attrName>style.rotation</p:attrName>
                                        </p:attrNameLst>
                                      </p:cBhvr>
                                      <p:tavLst>
                                        <p:tav tm="0">
                                          <p:val>
                                            <p:fltVal val="0"/>
                                          </p:val>
                                        </p:tav>
                                        <p:tav tm="100000">
                                          <p:val>
                                            <p:fltVal val="720"/>
                                          </p:val>
                                        </p:tav>
                                      </p:tavLst>
                                    </p:anim>
                                    <p:anim calcmode="lin" valueType="num">
                                      <p:cBhvr>
                                        <p:cTn id="95" dur="3000"/>
                                        <p:tgtEl>
                                          <p:spTgt spid="8"/>
                                        </p:tgtEl>
                                        <p:attrNameLst>
                                          <p:attrName>ppt_h</p:attrName>
                                        </p:attrNameLst>
                                      </p:cBhvr>
                                      <p:tavLst>
                                        <p:tav tm="0">
                                          <p:val>
                                            <p:strVal val="ppt_h"/>
                                          </p:val>
                                        </p:tav>
                                        <p:tav tm="100000">
                                          <p:val>
                                            <p:fltVal val="0"/>
                                          </p:val>
                                        </p:tav>
                                      </p:tavLst>
                                    </p:anim>
                                    <p:anim calcmode="lin" valueType="num">
                                      <p:cBhvr>
                                        <p:cTn id="96" dur="3000"/>
                                        <p:tgtEl>
                                          <p:spTgt spid="8"/>
                                        </p:tgtEl>
                                        <p:attrNameLst>
                                          <p:attrName>ppt_w</p:attrName>
                                        </p:attrNameLst>
                                      </p:cBhvr>
                                      <p:tavLst>
                                        <p:tav tm="0">
                                          <p:val>
                                            <p:strVal val="ppt_w"/>
                                          </p:val>
                                        </p:tav>
                                        <p:tav tm="100000">
                                          <p:val>
                                            <p:fltVal val="0"/>
                                          </p:val>
                                        </p:tav>
                                      </p:tavLst>
                                    </p:anim>
                                    <p:set>
                                      <p:cBhvr>
                                        <p:cTn id="97" dur="1" fill="hold">
                                          <p:stCondLst>
                                            <p:cond delay="2999"/>
                                          </p:stCondLst>
                                        </p:cTn>
                                        <p:tgtEl>
                                          <p:spTgt spid="8"/>
                                        </p:tgtEl>
                                        <p:attrNameLst>
                                          <p:attrName>style.visibility</p:attrName>
                                        </p:attrNameLst>
                                      </p:cBhvr>
                                      <p:to>
                                        <p:strVal val="hidden"/>
                                      </p:to>
                                    </p:set>
                                  </p:childTnLst>
                                </p:cTn>
                              </p:par>
                              <p:par>
                                <p:cTn id="98" presetID="50" presetClass="exit" presetSubtype="0" repeatCount="indefinite" accel="100000" fill="hold" nodeType="withEffect">
                                  <p:stCondLst>
                                    <p:cond delay="200"/>
                                  </p:stCondLst>
                                  <p:childTnLst>
                                    <p:anim calcmode="lin" valueType="num">
                                      <p:cBhvr>
                                        <p:cTn id="99" dur="3000"/>
                                        <p:tgtEl>
                                          <p:spTgt spid="8"/>
                                        </p:tgtEl>
                                        <p:attrNameLst>
                                          <p:attrName>ppt_w</p:attrName>
                                        </p:attrNameLst>
                                      </p:cBhvr>
                                      <p:tavLst>
                                        <p:tav tm="0">
                                          <p:val>
                                            <p:strVal val="ppt_w"/>
                                          </p:val>
                                        </p:tav>
                                        <p:tav tm="100000">
                                          <p:val>
                                            <p:strVal val="ppt_w+.3"/>
                                          </p:val>
                                        </p:tav>
                                      </p:tavLst>
                                    </p:anim>
                                    <p:anim calcmode="lin" valueType="num">
                                      <p:cBhvr>
                                        <p:cTn id="100" dur="3000"/>
                                        <p:tgtEl>
                                          <p:spTgt spid="8"/>
                                        </p:tgtEl>
                                        <p:attrNameLst>
                                          <p:attrName>ppt_h</p:attrName>
                                        </p:attrNameLst>
                                      </p:cBhvr>
                                      <p:tavLst>
                                        <p:tav tm="0">
                                          <p:val>
                                            <p:strVal val="ppt_h"/>
                                          </p:val>
                                        </p:tav>
                                        <p:tav tm="100000">
                                          <p:val>
                                            <p:strVal val="ppt_h"/>
                                          </p:val>
                                        </p:tav>
                                      </p:tavLst>
                                    </p:anim>
                                    <p:animEffect transition="out" filter="fade">
                                      <p:cBhvr>
                                        <p:cTn id="101" dur="3000"/>
                                        <p:tgtEl>
                                          <p:spTgt spid="8"/>
                                        </p:tgtEl>
                                      </p:cBhvr>
                                    </p:animEffect>
                                    <p:set>
                                      <p:cBhvr>
                                        <p:cTn id="102" dur="1" fill="hold">
                                          <p:stCondLst>
                                            <p:cond delay="2999"/>
                                          </p:stCondLst>
                                        </p:cTn>
                                        <p:tgtEl>
                                          <p:spTgt spid="8"/>
                                        </p:tgtEl>
                                        <p:attrNameLst>
                                          <p:attrName>style.visibility</p:attrName>
                                        </p:attrNameLst>
                                      </p:cBhvr>
                                      <p:to>
                                        <p:strVal val="hidden"/>
                                      </p:to>
                                    </p:set>
                                  </p:childTnLst>
                                </p:cTn>
                              </p:par>
                              <p:par>
                                <p:cTn id="103" presetID="35" presetClass="exit" presetSubtype="0" fill="hold" grpId="0" nodeType="withEffect">
                                  <p:stCondLst>
                                    <p:cond delay="300"/>
                                  </p:stCondLst>
                                  <p:childTnLst>
                                    <p:animEffect transition="out" filter="fade">
                                      <p:cBhvr>
                                        <p:cTn id="104" dur="3000"/>
                                        <p:tgtEl>
                                          <p:spTgt spid="9"/>
                                        </p:tgtEl>
                                      </p:cBhvr>
                                    </p:animEffect>
                                    <p:anim calcmode="lin" valueType="num">
                                      <p:cBhvr>
                                        <p:cTn id="105" dur="3000"/>
                                        <p:tgtEl>
                                          <p:spTgt spid="9"/>
                                        </p:tgtEl>
                                        <p:attrNameLst>
                                          <p:attrName>style.rotation</p:attrName>
                                        </p:attrNameLst>
                                      </p:cBhvr>
                                      <p:tavLst>
                                        <p:tav tm="0">
                                          <p:val>
                                            <p:fltVal val="0"/>
                                          </p:val>
                                        </p:tav>
                                        <p:tav tm="100000">
                                          <p:val>
                                            <p:fltVal val="720"/>
                                          </p:val>
                                        </p:tav>
                                      </p:tavLst>
                                    </p:anim>
                                    <p:anim calcmode="lin" valueType="num">
                                      <p:cBhvr>
                                        <p:cTn id="106" dur="3000"/>
                                        <p:tgtEl>
                                          <p:spTgt spid="9"/>
                                        </p:tgtEl>
                                        <p:attrNameLst>
                                          <p:attrName>ppt_h</p:attrName>
                                        </p:attrNameLst>
                                      </p:cBhvr>
                                      <p:tavLst>
                                        <p:tav tm="0">
                                          <p:val>
                                            <p:strVal val="ppt_h"/>
                                          </p:val>
                                        </p:tav>
                                        <p:tav tm="100000">
                                          <p:val>
                                            <p:fltVal val="0"/>
                                          </p:val>
                                        </p:tav>
                                      </p:tavLst>
                                    </p:anim>
                                    <p:anim calcmode="lin" valueType="num">
                                      <p:cBhvr>
                                        <p:cTn id="107" dur="3000"/>
                                        <p:tgtEl>
                                          <p:spTgt spid="9"/>
                                        </p:tgtEl>
                                        <p:attrNameLst>
                                          <p:attrName>ppt_w</p:attrName>
                                        </p:attrNameLst>
                                      </p:cBhvr>
                                      <p:tavLst>
                                        <p:tav tm="0">
                                          <p:val>
                                            <p:strVal val="ppt_w"/>
                                          </p:val>
                                        </p:tav>
                                        <p:tav tm="100000">
                                          <p:val>
                                            <p:fltVal val="0"/>
                                          </p:val>
                                        </p:tav>
                                      </p:tavLst>
                                    </p:anim>
                                    <p:set>
                                      <p:cBhvr>
                                        <p:cTn id="108" dur="1" fill="hold">
                                          <p:stCondLst>
                                            <p:cond delay="2999"/>
                                          </p:stCondLst>
                                        </p:cTn>
                                        <p:tgtEl>
                                          <p:spTgt spid="9"/>
                                        </p:tgtEl>
                                        <p:attrNameLst>
                                          <p:attrName>style.visibility</p:attrName>
                                        </p:attrNameLst>
                                      </p:cBhvr>
                                      <p:to>
                                        <p:strVal val="hidden"/>
                                      </p:to>
                                    </p:set>
                                  </p:childTnLst>
                                </p:cTn>
                              </p:par>
                              <p:par>
                                <p:cTn id="109" presetID="50" presetClass="exit" presetSubtype="0" repeatCount="indefinite" accel="100000" fill="hold" nodeType="withEffect">
                                  <p:stCondLst>
                                    <p:cond delay="300"/>
                                  </p:stCondLst>
                                  <p:childTnLst>
                                    <p:anim calcmode="lin" valueType="num">
                                      <p:cBhvr>
                                        <p:cTn id="110" dur="3000"/>
                                        <p:tgtEl>
                                          <p:spTgt spid="9"/>
                                        </p:tgtEl>
                                        <p:attrNameLst>
                                          <p:attrName>ppt_w</p:attrName>
                                        </p:attrNameLst>
                                      </p:cBhvr>
                                      <p:tavLst>
                                        <p:tav tm="0">
                                          <p:val>
                                            <p:strVal val="ppt_w"/>
                                          </p:val>
                                        </p:tav>
                                        <p:tav tm="100000">
                                          <p:val>
                                            <p:strVal val="ppt_w+.3"/>
                                          </p:val>
                                        </p:tav>
                                      </p:tavLst>
                                    </p:anim>
                                    <p:anim calcmode="lin" valueType="num">
                                      <p:cBhvr>
                                        <p:cTn id="111" dur="3000"/>
                                        <p:tgtEl>
                                          <p:spTgt spid="9"/>
                                        </p:tgtEl>
                                        <p:attrNameLst>
                                          <p:attrName>ppt_h</p:attrName>
                                        </p:attrNameLst>
                                      </p:cBhvr>
                                      <p:tavLst>
                                        <p:tav tm="0">
                                          <p:val>
                                            <p:strVal val="ppt_h"/>
                                          </p:val>
                                        </p:tav>
                                        <p:tav tm="100000">
                                          <p:val>
                                            <p:strVal val="ppt_h"/>
                                          </p:val>
                                        </p:tav>
                                      </p:tavLst>
                                    </p:anim>
                                    <p:animEffect transition="out" filter="fade">
                                      <p:cBhvr>
                                        <p:cTn id="112" dur="3000"/>
                                        <p:tgtEl>
                                          <p:spTgt spid="9"/>
                                        </p:tgtEl>
                                      </p:cBhvr>
                                    </p:animEffect>
                                    <p:set>
                                      <p:cBhvr>
                                        <p:cTn id="113" dur="1" fill="hold">
                                          <p:stCondLst>
                                            <p:cond delay="2999"/>
                                          </p:stCondLst>
                                        </p:cTn>
                                        <p:tgtEl>
                                          <p:spTgt spid="9"/>
                                        </p:tgtEl>
                                        <p:attrNameLst>
                                          <p:attrName>style.visibility</p:attrName>
                                        </p:attrNameLst>
                                      </p:cBhvr>
                                      <p:to>
                                        <p:strVal val="hidden"/>
                                      </p:to>
                                    </p:set>
                                  </p:childTnLst>
                                </p:cTn>
                              </p:par>
                              <p:par>
                                <p:cTn id="114" presetID="35" presetClass="exit" presetSubtype="0" fill="hold" grpId="0" nodeType="withEffect">
                                  <p:stCondLst>
                                    <p:cond delay="400"/>
                                  </p:stCondLst>
                                  <p:childTnLst>
                                    <p:animEffect transition="out" filter="fade">
                                      <p:cBhvr>
                                        <p:cTn id="115" dur="3000"/>
                                        <p:tgtEl>
                                          <p:spTgt spid="10"/>
                                        </p:tgtEl>
                                      </p:cBhvr>
                                    </p:animEffect>
                                    <p:anim calcmode="lin" valueType="num">
                                      <p:cBhvr>
                                        <p:cTn id="116" dur="3000"/>
                                        <p:tgtEl>
                                          <p:spTgt spid="10"/>
                                        </p:tgtEl>
                                        <p:attrNameLst>
                                          <p:attrName>style.rotation</p:attrName>
                                        </p:attrNameLst>
                                      </p:cBhvr>
                                      <p:tavLst>
                                        <p:tav tm="0">
                                          <p:val>
                                            <p:fltVal val="0"/>
                                          </p:val>
                                        </p:tav>
                                        <p:tav tm="100000">
                                          <p:val>
                                            <p:fltVal val="720"/>
                                          </p:val>
                                        </p:tav>
                                      </p:tavLst>
                                    </p:anim>
                                    <p:anim calcmode="lin" valueType="num">
                                      <p:cBhvr>
                                        <p:cTn id="117" dur="3000"/>
                                        <p:tgtEl>
                                          <p:spTgt spid="10"/>
                                        </p:tgtEl>
                                        <p:attrNameLst>
                                          <p:attrName>ppt_h</p:attrName>
                                        </p:attrNameLst>
                                      </p:cBhvr>
                                      <p:tavLst>
                                        <p:tav tm="0">
                                          <p:val>
                                            <p:strVal val="ppt_h"/>
                                          </p:val>
                                        </p:tav>
                                        <p:tav tm="100000">
                                          <p:val>
                                            <p:fltVal val="0"/>
                                          </p:val>
                                        </p:tav>
                                      </p:tavLst>
                                    </p:anim>
                                    <p:anim calcmode="lin" valueType="num">
                                      <p:cBhvr>
                                        <p:cTn id="118" dur="3000"/>
                                        <p:tgtEl>
                                          <p:spTgt spid="10"/>
                                        </p:tgtEl>
                                        <p:attrNameLst>
                                          <p:attrName>ppt_w</p:attrName>
                                        </p:attrNameLst>
                                      </p:cBhvr>
                                      <p:tavLst>
                                        <p:tav tm="0">
                                          <p:val>
                                            <p:strVal val="ppt_w"/>
                                          </p:val>
                                        </p:tav>
                                        <p:tav tm="100000">
                                          <p:val>
                                            <p:fltVal val="0"/>
                                          </p:val>
                                        </p:tav>
                                      </p:tavLst>
                                    </p:anim>
                                    <p:set>
                                      <p:cBhvr>
                                        <p:cTn id="119" dur="1" fill="hold">
                                          <p:stCondLst>
                                            <p:cond delay="2999"/>
                                          </p:stCondLst>
                                        </p:cTn>
                                        <p:tgtEl>
                                          <p:spTgt spid="10"/>
                                        </p:tgtEl>
                                        <p:attrNameLst>
                                          <p:attrName>style.visibility</p:attrName>
                                        </p:attrNameLst>
                                      </p:cBhvr>
                                      <p:to>
                                        <p:strVal val="hidden"/>
                                      </p:to>
                                    </p:set>
                                  </p:childTnLst>
                                </p:cTn>
                              </p:par>
                              <p:par>
                                <p:cTn id="120" presetID="50" presetClass="exit" presetSubtype="0" repeatCount="indefinite" accel="100000" fill="hold" nodeType="withEffect">
                                  <p:stCondLst>
                                    <p:cond delay="400"/>
                                  </p:stCondLst>
                                  <p:childTnLst>
                                    <p:anim calcmode="lin" valueType="num">
                                      <p:cBhvr>
                                        <p:cTn id="121" dur="3000"/>
                                        <p:tgtEl>
                                          <p:spTgt spid="10"/>
                                        </p:tgtEl>
                                        <p:attrNameLst>
                                          <p:attrName>ppt_w</p:attrName>
                                        </p:attrNameLst>
                                      </p:cBhvr>
                                      <p:tavLst>
                                        <p:tav tm="0">
                                          <p:val>
                                            <p:strVal val="ppt_w"/>
                                          </p:val>
                                        </p:tav>
                                        <p:tav tm="100000">
                                          <p:val>
                                            <p:strVal val="ppt_w+.3"/>
                                          </p:val>
                                        </p:tav>
                                      </p:tavLst>
                                    </p:anim>
                                    <p:anim calcmode="lin" valueType="num">
                                      <p:cBhvr>
                                        <p:cTn id="122" dur="3000"/>
                                        <p:tgtEl>
                                          <p:spTgt spid="10"/>
                                        </p:tgtEl>
                                        <p:attrNameLst>
                                          <p:attrName>ppt_h</p:attrName>
                                        </p:attrNameLst>
                                      </p:cBhvr>
                                      <p:tavLst>
                                        <p:tav tm="0">
                                          <p:val>
                                            <p:strVal val="ppt_h"/>
                                          </p:val>
                                        </p:tav>
                                        <p:tav tm="100000">
                                          <p:val>
                                            <p:strVal val="ppt_h"/>
                                          </p:val>
                                        </p:tav>
                                      </p:tavLst>
                                    </p:anim>
                                    <p:animEffect transition="out" filter="fade">
                                      <p:cBhvr>
                                        <p:cTn id="123" dur="3000"/>
                                        <p:tgtEl>
                                          <p:spTgt spid="10"/>
                                        </p:tgtEl>
                                      </p:cBhvr>
                                    </p:animEffect>
                                    <p:set>
                                      <p:cBhvr>
                                        <p:cTn id="124" dur="1" fill="hold">
                                          <p:stCondLst>
                                            <p:cond delay="2999"/>
                                          </p:stCondLst>
                                        </p:cTn>
                                        <p:tgtEl>
                                          <p:spTgt spid="10"/>
                                        </p:tgtEl>
                                        <p:attrNameLst>
                                          <p:attrName>style.visibility</p:attrName>
                                        </p:attrNameLst>
                                      </p:cBhvr>
                                      <p:to>
                                        <p:strVal val="hidden"/>
                                      </p:to>
                                    </p:set>
                                  </p:childTnLst>
                                </p:cTn>
                              </p:par>
                              <p:par>
                                <p:cTn id="125" presetID="35" presetClass="exit" presetSubtype="0" fill="hold" grpId="0" nodeType="withEffect">
                                  <p:stCondLst>
                                    <p:cond delay="500"/>
                                  </p:stCondLst>
                                  <p:childTnLst>
                                    <p:animEffect transition="out" filter="fade">
                                      <p:cBhvr>
                                        <p:cTn id="126" dur="3000"/>
                                        <p:tgtEl>
                                          <p:spTgt spid="11"/>
                                        </p:tgtEl>
                                      </p:cBhvr>
                                    </p:animEffect>
                                    <p:anim calcmode="lin" valueType="num">
                                      <p:cBhvr>
                                        <p:cTn id="127" dur="3000"/>
                                        <p:tgtEl>
                                          <p:spTgt spid="11"/>
                                        </p:tgtEl>
                                        <p:attrNameLst>
                                          <p:attrName>style.rotation</p:attrName>
                                        </p:attrNameLst>
                                      </p:cBhvr>
                                      <p:tavLst>
                                        <p:tav tm="0">
                                          <p:val>
                                            <p:fltVal val="0"/>
                                          </p:val>
                                        </p:tav>
                                        <p:tav tm="100000">
                                          <p:val>
                                            <p:fltVal val="720"/>
                                          </p:val>
                                        </p:tav>
                                      </p:tavLst>
                                    </p:anim>
                                    <p:anim calcmode="lin" valueType="num">
                                      <p:cBhvr>
                                        <p:cTn id="128" dur="3000"/>
                                        <p:tgtEl>
                                          <p:spTgt spid="11"/>
                                        </p:tgtEl>
                                        <p:attrNameLst>
                                          <p:attrName>ppt_h</p:attrName>
                                        </p:attrNameLst>
                                      </p:cBhvr>
                                      <p:tavLst>
                                        <p:tav tm="0">
                                          <p:val>
                                            <p:strVal val="ppt_h"/>
                                          </p:val>
                                        </p:tav>
                                        <p:tav tm="100000">
                                          <p:val>
                                            <p:fltVal val="0"/>
                                          </p:val>
                                        </p:tav>
                                      </p:tavLst>
                                    </p:anim>
                                    <p:anim calcmode="lin" valueType="num">
                                      <p:cBhvr>
                                        <p:cTn id="129" dur="3000"/>
                                        <p:tgtEl>
                                          <p:spTgt spid="11"/>
                                        </p:tgtEl>
                                        <p:attrNameLst>
                                          <p:attrName>ppt_w</p:attrName>
                                        </p:attrNameLst>
                                      </p:cBhvr>
                                      <p:tavLst>
                                        <p:tav tm="0">
                                          <p:val>
                                            <p:strVal val="ppt_w"/>
                                          </p:val>
                                        </p:tav>
                                        <p:tav tm="100000">
                                          <p:val>
                                            <p:fltVal val="0"/>
                                          </p:val>
                                        </p:tav>
                                      </p:tavLst>
                                    </p:anim>
                                    <p:set>
                                      <p:cBhvr>
                                        <p:cTn id="130" dur="1" fill="hold">
                                          <p:stCondLst>
                                            <p:cond delay="2999"/>
                                          </p:stCondLst>
                                        </p:cTn>
                                        <p:tgtEl>
                                          <p:spTgt spid="11"/>
                                        </p:tgtEl>
                                        <p:attrNameLst>
                                          <p:attrName>style.visibility</p:attrName>
                                        </p:attrNameLst>
                                      </p:cBhvr>
                                      <p:to>
                                        <p:strVal val="hidden"/>
                                      </p:to>
                                    </p:set>
                                  </p:childTnLst>
                                </p:cTn>
                              </p:par>
                              <p:par>
                                <p:cTn id="131" presetID="50" presetClass="exit" presetSubtype="0" repeatCount="indefinite" accel="100000" fill="hold" nodeType="withEffect">
                                  <p:stCondLst>
                                    <p:cond delay="500"/>
                                  </p:stCondLst>
                                  <p:childTnLst>
                                    <p:anim calcmode="lin" valueType="num">
                                      <p:cBhvr>
                                        <p:cTn id="132" dur="3000"/>
                                        <p:tgtEl>
                                          <p:spTgt spid="11"/>
                                        </p:tgtEl>
                                        <p:attrNameLst>
                                          <p:attrName>ppt_w</p:attrName>
                                        </p:attrNameLst>
                                      </p:cBhvr>
                                      <p:tavLst>
                                        <p:tav tm="0">
                                          <p:val>
                                            <p:strVal val="ppt_w"/>
                                          </p:val>
                                        </p:tav>
                                        <p:tav tm="100000">
                                          <p:val>
                                            <p:strVal val="ppt_w+.3"/>
                                          </p:val>
                                        </p:tav>
                                      </p:tavLst>
                                    </p:anim>
                                    <p:anim calcmode="lin" valueType="num">
                                      <p:cBhvr>
                                        <p:cTn id="133" dur="3000"/>
                                        <p:tgtEl>
                                          <p:spTgt spid="11"/>
                                        </p:tgtEl>
                                        <p:attrNameLst>
                                          <p:attrName>ppt_h</p:attrName>
                                        </p:attrNameLst>
                                      </p:cBhvr>
                                      <p:tavLst>
                                        <p:tav tm="0">
                                          <p:val>
                                            <p:strVal val="ppt_h"/>
                                          </p:val>
                                        </p:tav>
                                        <p:tav tm="100000">
                                          <p:val>
                                            <p:strVal val="ppt_h"/>
                                          </p:val>
                                        </p:tav>
                                      </p:tavLst>
                                    </p:anim>
                                    <p:animEffect transition="out" filter="fade">
                                      <p:cBhvr>
                                        <p:cTn id="134" dur="3000"/>
                                        <p:tgtEl>
                                          <p:spTgt spid="11"/>
                                        </p:tgtEl>
                                      </p:cBhvr>
                                    </p:animEffect>
                                    <p:set>
                                      <p:cBhvr>
                                        <p:cTn id="135" dur="1" fill="hold">
                                          <p:stCondLst>
                                            <p:cond delay="2999"/>
                                          </p:stCondLst>
                                        </p:cTn>
                                        <p:tgtEl>
                                          <p:spTgt spid="11"/>
                                        </p:tgtEl>
                                        <p:attrNameLst>
                                          <p:attrName>style.visibility</p:attrName>
                                        </p:attrNameLst>
                                      </p:cBhvr>
                                      <p:to>
                                        <p:strVal val="hidden"/>
                                      </p:to>
                                    </p:set>
                                  </p:childTnLst>
                                </p:cTn>
                              </p:par>
                              <p:par>
                                <p:cTn id="136" presetID="35" presetClass="exit" presetSubtype="0" fill="hold" grpId="0" nodeType="withEffect">
                                  <p:stCondLst>
                                    <p:cond delay="600"/>
                                  </p:stCondLst>
                                  <p:childTnLst>
                                    <p:animEffect transition="out" filter="fade">
                                      <p:cBhvr>
                                        <p:cTn id="137" dur="3000"/>
                                        <p:tgtEl>
                                          <p:spTgt spid="12"/>
                                        </p:tgtEl>
                                      </p:cBhvr>
                                    </p:animEffect>
                                    <p:anim calcmode="lin" valueType="num">
                                      <p:cBhvr>
                                        <p:cTn id="138" dur="3000"/>
                                        <p:tgtEl>
                                          <p:spTgt spid="12"/>
                                        </p:tgtEl>
                                        <p:attrNameLst>
                                          <p:attrName>style.rotation</p:attrName>
                                        </p:attrNameLst>
                                      </p:cBhvr>
                                      <p:tavLst>
                                        <p:tav tm="0">
                                          <p:val>
                                            <p:fltVal val="0"/>
                                          </p:val>
                                        </p:tav>
                                        <p:tav tm="100000">
                                          <p:val>
                                            <p:fltVal val="720"/>
                                          </p:val>
                                        </p:tav>
                                      </p:tavLst>
                                    </p:anim>
                                    <p:anim calcmode="lin" valueType="num">
                                      <p:cBhvr>
                                        <p:cTn id="139" dur="3000"/>
                                        <p:tgtEl>
                                          <p:spTgt spid="12"/>
                                        </p:tgtEl>
                                        <p:attrNameLst>
                                          <p:attrName>ppt_h</p:attrName>
                                        </p:attrNameLst>
                                      </p:cBhvr>
                                      <p:tavLst>
                                        <p:tav tm="0">
                                          <p:val>
                                            <p:strVal val="ppt_h"/>
                                          </p:val>
                                        </p:tav>
                                        <p:tav tm="100000">
                                          <p:val>
                                            <p:fltVal val="0"/>
                                          </p:val>
                                        </p:tav>
                                      </p:tavLst>
                                    </p:anim>
                                    <p:anim calcmode="lin" valueType="num">
                                      <p:cBhvr>
                                        <p:cTn id="140" dur="3000"/>
                                        <p:tgtEl>
                                          <p:spTgt spid="12"/>
                                        </p:tgtEl>
                                        <p:attrNameLst>
                                          <p:attrName>ppt_w</p:attrName>
                                        </p:attrNameLst>
                                      </p:cBhvr>
                                      <p:tavLst>
                                        <p:tav tm="0">
                                          <p:val>
                                            <p:strVal val="ppt_w"/>
                                          </p:val>
                                        </p:tav>
                                        <p:tav tm="100000">
                                          <p:val>
                                            <p:fltVal val="0"/>
                                          </p:val>
                                        </p:tav>
                                      </p:tavLst>
                                    </p:anim>
                                    <p:set>
                                      <p:cBhvr>
                                        <p:cTn id="141" dur="1" fill="hold">
                                          <p:stCondLst>
                                            <p:cond delay="2999"/>
                                          </p:stCondLst>
                                        </p:cTn>
                                        <p:tgtEl>
                                          <p:spTgt spid="12"/>
                                        </p:tgtEl>
                                        <p:attrNameLst>
                                          <p:attrName>style.visibility</p:attrName>
                                        </p:attrNameLst>
                                      </p:cBhvr>
                                      <p:to>
                                        <p:strVal val="hidden"/>
                                      </p:to>
                                    </p:set>
                                  </p:childTnLst>
                                </p:cTn>
                              </p:par>
                              <p:par>
                                <p:cTn id="142" presetID="50" presetClass="exit" presetSubtype="0" repeatCount="indefinite" accel="100000" fill="hold" nodeType="withEffect">
                                  <p:stCondLst>
                                    <p:cond delay="600"/>
                                  </p:stCondLst>
                                  <p:childTnLst>
                                    <p:anim calcmode="lin" valueType="num">
                                      <p:cBhvr>
                                        <p:cTn id="143" dur="3000"/>
                                        <p:tgtEl>
                                          <p:spTgt spid="12"/>
                                        </p:tgtEl>
                                        <p:attrNameLst>
                                          <p:attrName>ppt_w</p:attrName>
                                        </p:attrNameLst>
                                      </p:cBhvr>
                                      <p:tavLst>
                                        <p:tav tm="0">
                                          <p:val>
                                            <p:strVal val="ppt_w"/>
                                          </p:val>
                                        </p:tav>
                                        <p:tav tm="100000">
                                          <p:val>
                                            <p:strVal val="ppt_w+.3"/>
                                          </p:val>
                                        </p:tav>
                                      </p:tavLst>
                                    </p:anim>
                                    <p:anim calcmode="lin" valueType="num">
                                      <p:cBhvr>
                                        <p:cTn id="144" dur="3000"/>
                                        <p:tgtEl>
                                          <p:spTgt spid="12"/>
                                        </p:tgtEl>
                                        <p:attrNameLst>
                                          <p:attrName>ppt_h</p:attrName>
                                        </p:attrNameLst>
                                      </p:cBhvr>
                                      <p:tavLst>
                                        <p:tav tm="0">
                                          <p:val>
                                            <p:strVal val="ppt_h"/>
                                          </p:val>
                                        </p:tav>
                                        <p:tav tm="100000">
                                          <p:val>
                                            <p:strVal val="ppt_h"/>
                                          </p:val>
                                        </p:tav>
                                      </p:tavLst>
                                    </p:anim>
                                    <p:animEffect transition="out" filter="fade">
                                      <p:cBhvr>
                                        <p:cTn id="145" dur="3000"/>
                                        <p:tgtEl>
                                          <p:spTgt spid="12"/>
                                        </p:tgtEl>
                                      </p:cBhvr>
                                    </p:animEffect>
                                    <p:set>
                                      <p:cBhvr>
                                        <p:cTn id="146" dur="1" fill="hold">
                                          <p:stCondLst>
                                            <p:cond delay="2999"/>
                                          </p:stCondLst>
                                        </p:cTn>
                                        <p:tgtEl>
                                          <p:spTgt spid="12"/>
                                        </p:tgtEl>
                                        <p:attrNameLst>
                                          <p:attrName>style.visibility</p:attrName>
                                        </p:attrNameLst>
                                      </p:cBhvr>
                                      <p:to>
                                        <p:strVal val="hidden"/>
                                      </p:to>
                                    </p:set>
                                  </p:childTnLst>
                                </p:cTn>
                              </p:par>
                              <p:par>
                                <p:cTn id="147" presetID="35" presetClass="exit" presetSubtype="0" fill="hold" grpId="0" nodeType="withEffect">
                                  <p:stCondLst>
                                    <p:cond delay="700"/>
                                  </p:stCondLst>
                                  <p:childTnLst>
                                    <p:animEffect transition="out" filter="fade">
                                      <p:cBhvr>
                                        <p:cTn id="148" dur="3000"/>
                                        <p:tgtEl>
                                          <p:spTgt spid="13"/>
                                        </p:tgtEl>
                                      </p:cBhvr>
                                    </p:animEffect>
                                    <p:anim calcmode="lin" valueType="num">
                                      <p:cBhvr>
                                        <p:cTn id="149" dur="3000"/>
                                        <p:tgtEl>
                                          <p:spTgt spid="13"/>
                                        </p:tgtEl>
                                        <p:attrNameLst>
                                          <p:attrName>style.rotation</p:attrName>
                                        </p:attrNameLst>
                                      </p:cBhvr>
                                      <p:tavLst>
                                        <p:tav tm="0">
                                          <p:val>
                                            <p:fltVal val="0"/>
                                          </p:val>
                                        </p:tav>
                                        <p:tav tm="100000">
                                          <p:val>
                                            <p:fltVal val="720"/>
                                          </p:val>
                                        </p:tav>
                                      </p:tavLst>
                                    </p:anim>
                                    <p:anim calcmode="lin" valueType="num">
                                      <p:cBhvr>
                                        <p:cTn id="150" dur="3000"/>
                                        <p:tgtEl>
                                          <p:spTgt spid="13"/>
                                        </p:tgtEl>
                                        <p:attrNameLst>
                                          <p:attrName>ppt_h</p:attrName>
                                        </p:attrNameLst>
                                      </p:cBhvr>
                                      <p:tavLst>
                                        <p:tav tm="0">
                                          <p:val>
                                            <p:strVal val="ppt_h"/>
                                          </p:val>
                                        </p:tav>
                                        <p:tav tm="100000">
                                          <p:val>
                                            <p:fltVal val="0"/>
                                          </p:val>
                                        </p:tav>
                                      </p:tavLst>
                                    </p:anim>
                                    <p:anim calcmode="lin" valueType="num">
                                      <p:cBhvr>
                                        <p:cTn id="151" dur="3000"/>
                                        <p:tgtEl>
                                          <p:spTgt spid="13"/>
                                        </p:tgtEl>
                                        <p:attrNameLst>
                                          <p:attrName>ppt_w</p:attrName>
                                        </p:attrNameLst>
                                      </p:cBhvr>
                                      <p:tavLst>
                                        <p:tav tm="0">
                                          <p:val>
                                            <p:strVal val="ppt_w"/>
                                          </p:val>
                                        </p:tav>
                                        <p:tav tm="100000">
                                          <p:val>
                                            <p:fltVal val="0"/>
                                          </p:val>
                                        </p:tav>
                                      </p:tavLst>
                                    </p:anim>
                                    <p:set>
                                      <p:cBhvr>
                                        <p:cTn id="152" dur="1" fill="hold">
                                          <p:stCondLst>
                                            <p:cond delay="2999"/>
                                          </p:stCondLst>
                                        </p:cTn>
                                        <p:tgtEl>
                                          <p:spTgt spid="13"/>
                                        </p:tgtEl>
                                        <p:attrNameLst>
                                          <p:attrName>style.visibility</p:attrName>
                                        </p:attrNameLst>
                                      </p:cBhvr>
                                      <p:to>
                                        <p:strVal val="hidden"/>
                                      </p:to>
                                    </p:set>
                                  </p:childTnLst>
                                </p:cTn>
                              </p:par>
                              <p:par>
                                <p:cTn id="153" presetID="50" presetClass="exit" presetSubtype="0" repeatCount="indefinite" accel="100000" fill="hold" nodeType="withEffect">
                                  <p:stCondLst>
                                    <p:cond delay="700"/>
                                  </p:stCondLst>
                                  <p:childTnLst>
                                    <p:anim calcmode="lin" valueType="num">
                                      <p:cBhvr>
                                        <p:cTn id="154" dur="3000"/>
                                        <p:tgtEl>
                                          <p:spTgt spid="13"/>
                                        </p:tgtEl>
                                        <p:attrNameLst>
                                          <p:attrName>ppt_w</p:attrName>
                                        </p:attrNameLst>
                                      </p:cBhvr>
                                      <p:tavLst>
                                        <p:tav tm="0">
                                          <p:val>
                                            <p:strVal val="ppt_w"/>
                                          </p:val>
                                        </p:tav>
                                        <p:tav tm="100000">
                                          <p:val>
                                            <p:strVal val="ppt_w+.3"/>
                                          </p:val>
                                        </p:tav>
                                      </p:tavLst>
                                    </p:anim>
                                    <p:anim calcmode="lin" valueType="num">
                                      <p:cBhvr>
                                        <p:cTn id="155" dur="3000"/>
                                        <p:tgtEl>
                                          <p:spTgt spid="13"/>
                                        </p:tgtEl>
                                        <p:attrNameLst>
                                          <p:attrName>ppt_h</p:attrName>
                                        </p:attrNameLst>
                                      </p:cBhvr>
                                      <p:tavLst>
                                        <p:tav tm="0">
                                          <p:val>
                                            <p:strVal val="ppt_h"/>
                                          </p:val>
                                        </p:tav>
                                        <p:tav tm="100000">
                                          <p:val>
                                            <p:strVal val="ppt_h"/>
                                          </p:val>
                                        </p:tav>
                                      </p:tavLst>
                                    </p:anim>
                                    <p:animEffect transition="out" filter="fade">
                                      <p:cBhvr>
                                        <p:cTn id="156" dur="3000"/>
                                        <p:tgtEl>
                                          <p:spTgt spid="13"/>
                                        </p:tgtEl>
                                      </p:cBhvr>
                                    </p:animEffect>
                                    <p:set>
                                      <p:cBhvr>
                                        <p:cTn id="157" dur="1" fill="hold">
                                          <p:stCondLst>
                                            <p:cond delay="2999"/>
                                          </p:stCondLst>
                                        </p:cTn>
                                        <p:tgtEl>
                                          <p:spTgt spid="13"/>
                                        </p:tgtEl>
                                        <p:attrNameLst>
                                          <p:attrName>style.visibility</p:attrName>
                                        </p:attrNameLst>
                                      </p:cBhvr>
                                      <p:to>
                                        <p:strVal val="hidden"/>
                                      </p:to>
                                    </p:set>
                                  </p:childTnLst>
                                </p:cTn>
                              </p:par>
                              <p:par>
                                <p:cTn id="158" presetID="6" presetClass="entr" presetSubtype="32" fill="hold" nodeType="withEffect">
                                  <p:stCondLst>
                                    <p:cond delay="700"/>
                                  </p:stCondLst>
                                  <p:childTnLst>
                                    <p:set>
                                      <p:cBhvr>
                                        <p:cTn id="159" dur="1" fill="hold">
                                          <p:stCondLst>
                                            <p:cond delay="0"/>
                                          </p:stCondLst>
                                        </p:cTn>
                                        <p:tgtEl>
                                          <p:spTgt spid="4"/>
                                        </p:tgtEl>
                                        <p:attrNameLst>
                                          <p:attrName>style.visibility</p:attrName>
                                        </p:attrNameLst>
                                      </p:cBhvr>
                                      <p:to>
                                        <p:strVal val="visible"/>
                                      </p:to>
                                    </p:set>
                                    <p:animEffect transition="in" filter="circle(out)">
                                      <p:cBhvr>
                                        <p:cTn id="160" dur="3000"/>
                                        <p:tgtEl>
                                          <p:spTgt spid="4"/>
                                        </p:tgtEl>
                                      </p:cBhvr>
                                    </p:animEffect>
                                  </p:childTnLst>
                                </p:cTn>
                              </p:par>
                              <p:par>
                                <p:cTn id="161" presetID="23" presetClass="entr" presetSubtype="272" fill="hold" nodeType="withEffect">
                                  <p:stCondLst>
                                    <p:cond delay="700"/>
                                  </p:stCondLst>
                                  <p:childTnLst>
                                    <p:set>
                                      <p:cBhvr>
                                        <p:cTn id="162" dur="1" fill="hold">
                                          <p:stCondLst>
                                            <p:cond delay="0"/>
                                          </p:stCondLst>
                                        </p:cTn>
                                        <p:tgtEl>
                                          <p:spTgt spid="4"/>
                                        </p:tgtEl>
                                        <p:attrNameLst>
                                          <p:attrName>style.visibility</p:attrName>
                                        </p:attrNameLst>
                                      </p:cBhvr>
                                      <p:to>
                                        <p:strVal val="visible"/>
                                      </p:to>
                                    </p:set>
                                    <p:anim calcmode="lin" valueType="num">
                                      <p:cBhvr>
                                        <p:cTn id="163" dur="3000" fill="hold"/>
                                        <p:tgtEl>
                                          <p:spTgt spid="4"/>
                                        </p:tgtEl>
                                        <p:attrNameLst>
                                          <p:attrName>ppt_w</p:attrName>
                                        </p:attrNameLst>
                                      </p:cBhvr>
                                      <p:tavLst>
                                        <p:tav tm="0">
                                          <p:val>
                                            <p:strVal val="2/3*#ppt_w"/>
                                          </p:val>
                                        </p:tav>
                                        <p:tav tm="100000">
                                          <p:val>
                                            <p:strVal val="#ppt_w"/>
                                          </p:val>
                                        </p:tav>
                                      </p:tavLst>
                                    </p:anim>
                                    <p:anim calcmode="lin" valueType="num">
                                      <p:cBhvr>
                                        <p:cTn id="164" dur="3000" fill="hold"/>
                                        <p:tgtEl>
                                          <p:spTgt spid="4"/>
                                        </p:tgtEl>
                                        <p:attrNameLst>
                                          <p:attrName>ppt_h</p:attrName>
                                        </p:attrNameLst>
                                      </p:cBhvr>
                                      <p:tavLst>
                                        <p:tav tm="0">
                                          <p:val>
                                            <p:strVal val="2/3*#ppt_h"/>
                                          </p:val>
                                        </p:tav>
                                        <p:tav tm="100000">
                                          <p:val>
                                            <p:strVal val="#ppt_h"/>
                                          </p:val>
                                        </p:tav>
                                      </p:tavLst>
                                    </p:anim>
                                  </p:childTnLst>
                                </p:cTn>
                              </p:par>
                            </p:childTnLst>
                          </p:cTn>
                        </p:par>
                        <p:par>
                          <p:cTn id="165" fill="hold">
                            <p:stCondLst>
                              <p:cond delay="6500"/>
                            </p:stCondLst>
                            <p:childTnLst>
                              <p:par>
                                <p:cTn id="166" presetID="40" presetClass="entr" presetSubtype="0" fill="hold" grpId="0" nodeType="afterEffect">
                                  <p:stCondLst>
                                    <p:cond delay="0"/>
                                  </p:stCondLst>
                                  <p:iterate type="lt">
                                    <p:tmPct val="10000"/>
                                  </p:iterate>
                                  <p:childTnLst>
                                    <p:set>
                                      <p:cBhvr>
                                        <p:cTn id="167" dur="1" fill="hold">
                                          <p:stCondLst>
                                            <p:cond delay="0"/>
                                          </p:stCondLst>
                                        </p:cTn>
                                        <p:tgtEl>
                                          <p:spTgt spid="14"/>
                                        </p:tgtEl>
                                        <p:attrNameLst>
                                          <p:attrName>style.visibility</p:attrName>
                                        </p:attrNameLst>
                                      </p:cBhvr>
                                      <p:to>
                                        <p:strVal val="visible"/>
                                      </p:to>
                                    </p:set>
                                    <p:animEffect transition="in" filter="fade">
                                      <p:cBhvr>
                                        <p:cTn id="168" dur="1000"/>
                                        <p:tgtEl>
                                          <p:spTgt spid="14"/>
                                        </p:tgtEl>
                                      </p:cBhvr>
                                    </p:animEffect>
                                    <p:anim calcmode="lin" valueType="num">
                                      <p:cBhvr>
                                        <p:cTn id="169" dur="1000" fill="hold"/>
                                        <p:tgtEl>
                                          <p:spTgt spid="14"/>
                                        </p:tgtEl>
                                        <p:attrNameLst>
                                          <p:attrName>ppt_x</p:attrName>
                                        </p:attrNameLst>
                                      </p:cBhvr>
                                      <p:tavLst>
                                        <p:tav tm="0">
                                          <p:val>
                                            <p:strVal val="#ppt_x-.1"/>
                                          </p:val>
                                        </p:tav>
                                        <p:tav tm="100000">
                                          <p:val>
                                            <p:strVal val="#ppt_x"/>
                                          </p:val>
                                        </p:tav>
                                      </p:tavLst>
                                    </p:anim>
                                    <p:anim calcmode="lin" valueType="num">
                                      <p:cBhvr>
                                        <p:cTn id="170"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ruits_food_1024x768_31737.jpg"/>
          <p:cNvPicPr>
            <a:picLocks noChangeAspect="1"/>
          </p:cNvPicPr>
          <p:nvPr/>
        </p:nvPicPr>
        <p:blipFill>
          <a:blip r:embed="rId2" cstate="print"/>
          <a:stretch>
            <a:fillRect/>
          </a:stretch>
        </p:blipFill>
        <p:spPr bwMode="auto">
          <a:xfrm>
            <a:off x="0" y="16934"/>
            <a:ext cx="4286248" cy="569806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4714876" y="1928806"/>
            <a:ext cx="4143404" cy="1785104"/>
          </a:xfrm>
          <a:prstGeom prst="rect">
            <a:avLst/>
          </a:prstGeom>
          <a:noFill/>
        </p:spPr>
        <p:txBody>
          <a:bodyPr wrap="square" rtlCol="0">
            <a:spAutoFit/>
          </a:bodyPr>
          <a:lstStyle/>
          <a:p>
            <a:r>
              <a:rPr lang="es-ES" sz="2200" i="1" dirty="0" smtClean="0">
                <a:effectLst>
                  <a:glow rad="101600">
                    <a:srgbClr val="C00000">
                      <a:alpha val="60000"/>
                    </a:srgbClr>
                  </a:glow>
                  <a:outerShdw blurRad="38100" dist="38100" dir="2700000" algn="tl">
                    <a:srgbClr val="000000">
                      <a:alpha val="43137"/>
                    </a:srgbClr>
                  </a:outerShdw>
                </a:effectLst>
              </a:rPr>
              <a:t>El 20 de abril de 1971 se casan Nino Bravo y María Amparo Martínez Gil. Su intención era ocultarse de la prensa a toda costa.</a:t>
            </a:r>
            <a:endParaRPr lang="es-ES" sz="22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0000">
        <p15:prstTrans prst="fallOver" invX="1"/>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fltVal val="0"/>
                                          </p:val>
                                        </p:tav>
                                        <p:tav tm="100000">
                                          <p:val>
                                            <p:strVal val="#ppt_h"/>
                                          </p:val>
                                        </p:tav>
                                      </p:tavLst>
                                    </p:anim>
                                  </p:childTnLst>
                                </p:cTn>
                              </p:par>
                              <p:par>
                                <p:cTn id="9" presetID="4"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ox(out)">
                                      <p:cBhvr>
                                        <p:cTn id="11" dur="5000"/>
                                        <p:tgtEl>
                                          <p:spTgt spid="4"/>
                                        </p:tgtEl>
                                      </p:cBhvr>
                                    </p:animEffect>
                                  </p:childTnLst>
                                </p:cTn>
                              </p:par>
                            </p:childTnLst>
                          </p:cTn>
                        </p:par>
                        <p:par>
                          <p:cTn id="12" fill="hold">
                            <p:stCondLst>
                              <p:cond delay="5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ood_cherries_juice_1024x768_34099.jpg"/>
          <p:cNvPicPr>
            <a:picLocks noChangeAspect="1"/>
          </p:cNvPicPr>
          <p:nvPr/>
        </p:nvPicPr>
        <p:blipFill>
          <a:blip r:embed="rId2" cstate="print"/>
          <a:stretch>
            <a:fillRect/>
          </a:stretch>
        </p:blipFill>
        <p:spPr bwMode="auto">
          <a:xfrm>
            <a:off x="0" y="0"/>
            <a:ext cx="5502682"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uadroTexto"/>
          <p:cNvSpPr txBox="1"/>
          <p:nvPr/>
        </p:nvSpPr>
        <p:spPr>
          <a:xfrm>
            <a:off x="5643570" y="2000244"/>
            <a:ext cx="3286148" cy="224676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Habían sido testigos de cómo los periodistas ocuparon más espacio que los invitados en la boda de Julio Iglesias e Isabel </a:t>
            </a:r>
            <a:r>
              <a:rPr lang="es-ES" sz="2000" i="1" dirty="0" err="1" smtClean="0">
                <a:effectLst>
                  <a:glow rad="101600">
                    <a:srgbClr val="C00000">
                      <a:alpha val="60000"/>
                    </a:srgbClr>
                  </a:glow>
                  <a:outerShdw blurRad="38100" dist="38100" dir="2700000" algn="tl">
                    <a:srgbClr val="000000">
                      <a:alpha val="43137"/>
                    </a:srgbClr>
                  </a:outerShdw>
                </a:effectLst>
              </a:rPr>
              <a:t>Preysler</a:t>
            </a:r>
            <a:r>
              <a:rPr lang="es-ES" sz="2000" i="1" dirty="0" smtClean="0">
                <a:effectLst>
                  <a:glow rad="101600">
                    <a:srgbClr val="C00000">
                      <a:alpha val="60000"/>
                    </a:srgbClr>
                  </a:glow>
                  <a:outerShdw blurRad="38100" dist="38100" dir="2700000" algn="tl">
                    <a:srgbClr val="000000">
                      <a:alpha val="43137"/>
                    </a:srgbClr>
                  </a:outerShdw>
                </a:effectLst>
              </a:rPr>
              <a:t>, que tuvo lugar en enero de ese mismo año.</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prism/>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Horizontal)">
                                      <p:cBhvr>
                                        <p:cTn id="11" dur="5000"/>
                                        <p:tgtEl>
                                          <p:spTgt spid="4"/>
                                        </p:tgtEl>
                                      </p:cBhvr>
                                    </p:animEffect>
                                  </p:childTnLst>
                                </p:cTn>
                              </p:par>
                            </p:childTnLst>
                          </p:cTn>
                        </p:par>
                        <p:par>
                          <p:cTn id="12" fill="hold">
                            <p:stCondLst>
                              <p:cond delay="5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1"/>
                                          </p:val>
                                        </p:tav>
                                        <p:tav tm="100000">
                                          <p:val>
                                            <p:strVal val="#ppt_x"/>
                                          </p:val>
                                        </p:tav>
                                      </p:tavLst>
                                    </p:anim>
                                    <p:anim calcmode="lin" valueType="num">
                                      <p:cBhvr>
                                        <p:cTn id="17"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Swimming-Tiger-Animal-Widescreen-Wallpaper.jpg"/>
          <p:cNvPicPr>
            <a:picLocks noChangeAspect="1"/>
          </p:cNvPicPr>
          <p:nvPr/>
        </p:nvPicPr>
        <p:blipFill>
          <a:blip r:embed="rId2" cstate="print"/>
          <a:stretch>
            <a:fillRect/>
          </a:stretch>
        </p:blipFill>
        <p:spPr bwMode="auto">
          <a:xfrm>
            <a:off x="0" y="1"/>
            <a:ext cx="4357686"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4572000" y="1571616"/>
            <a:ext cx="4286280" cy="224676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Luis Miguel y Amparo se conocieron en una discoteca de Valencia que se llamaba </a:t>
            </a:r>
            <a:r>
              <a:rPr lang="es-ES" sz="2000" i="1" dirty="0" err="1" smtClean="0">
                <a:effectLst>
                  <a:glow rad="101600">
                    <a:srgbClr val="C00000">
                      <a:alpha val="60000"/>
                    </a:srgbClr>
                  </a:glow>
                  <a:outerShdw blurRad="38100" dist="38100" dir="2700000" algn="tl">
                    <a:srgbClr val="000000">
                      <a:alpha val="43137"/>
                    </a:srgbClr>
                  </a:outerShdw>
                </a:effectLst>
              </a:rPr>
              <a:t>Victor's</a:t>
            </a:r>
            <a:r>
              <a:rPr lang="es-ES" sz="2000" i="1" dirty="0" smtClean="0">
                <a:effectLst>
                  <a:glow rad="101600">
                    <a:srgbClr val="C00000">
                      <a:alpha val="60000"/>
                    </a:srgbClr>
                  </a:glow>
                  <a:outerShdw blurRad="38100" dist="38100" dir="2700000" algn="tl">
                    <a:srgbClr val="000000">
                      <a:alpha val="43137"/>
                    </a:srgbClr>
                  </a:outerShdw>
                </a:effectLst>
              </a:rPr>
              <a:t>. Fue un "flechazo", según contaba su hija Eva en una entrevista. "Él lo dejó todo para estar con ella e intentaron casarse en secreto", explicaba.</a:t>
            </a:r>
          </a:p>
        </p:txBody>
      </p:sp>
    </p:spTree>
  </p:cSld>
  <p:clrMapOvr>
    <a:masterClrMapping/>
  </p:clrMapOvr>
  <mc:AlternateContent xmlns:mc="http://schemas.openxmlformats.org/markup-compatibility/2006" xmlns:p14="http://schemas.microsoft.com/office/powerpoint/2010/main">
    <mc:Choice Requires="p14">
      <p:transition spd="slow" p14:dur="2250" advTm="28000">
        <p14:prism dir="r"/>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fltVal val="0"/>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Horizontal)">
                                      <p:cBhvr>
                                        <p:cTn id="11" dur="5000"/>
                                        <p:tgtEl>
                                          <p:spTgt spid="4"/>
                                        </p:tgtEl>
                                      </p:cBhvr>
                                    </p:animEffect>
                                  </p:childTnLst>
                                </p:cTn>
                              </p:par>
                            </p:childTnLst>
                          </p:cTn>
                        </p:par>
                        <p:par>
                          <p:cTn id="12" fill="hold">
                            <p:stCondLst>
                              <p:cond delay="5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48250.jpg"/>
          <p:cNvPicPr>
            <a:picLocks noChangeAspect="1"/>
          </p:cNvPicPr>
          <p:nvPr/>
        </p:nvPicPr>
        <p:blipFill>
          <a:blip r:embed="rId2" cstate="print"/>
          <a:stretch>
            <a:fillRect/>
          </a:stretch>
        </p:blipFill>
        <p:spPr bwMode="auto">
          <a:xfrm>
            <a:off x="0" y="0"/>
            <a:ext cx="4071934"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4286248" y="1714492"/>
            <a:ext cx="4357718" cy="193899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Dieron información falsa a la prensa para intentar evitar que se agolpara a las puertas de la iglesia. El compromiso era tal, que Nino Bravo estaba intentando a toda costa que no le pillaran los fotógrafos</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6000">
        <p:checker dir="vert"/>
      </p:transition>
    </mc:Choice>
    <mc:Fallback xmlns="">
      <p:transition spd="slow" advTm="26000">
        <p:checke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0" fill="hold"/>
                                        <p:tgtEl>
                                          <p:spTgt spid="4"/>
                                        </p:tgtEl>
                                        <p:attrNameLst>
                                          <p:attrName>ppt_x</p:attrName>
                                        </p:attrNameLst>
                                      </p:cBhvr>
                                      <p:tavLst>
                                        <p:tav tm="0">
                                          <p:val>
                                            <p:strVal val="#ppt_x"/>
                                          </p:val>
                                        </p:tav>
                                        <p:tav tm="100000">
                                          <p:val>
                                            <p:strVal val="#ppt_x"/>
                                          </p:val>
                                        </p:tav>
                                      </p:tavLst>
                                    </p:anim>
                                    <p:anim calcmode="lin" valueType="num">
                                      <p:cBhvr additive="base">
                                        <p:cTn id="8" dur="5000" fill="hold"/>
                                        <p:tgtEl>
                                          <p:spTgt spid="4"/>
                                        </p:tgtEl>
                                        <p:attrNameLst>
                                          <p:attrName>ppt_y</p:attrName>
                                        </p:attrNameLst>
                                      </p:cBhvr>
                                      <p:tavLst>
                                        <p:tav tm="0">
                                          <p:val>
                                            <p:strVal val="1+#ppt_h/2"/>
                                          </p:val>
                                        </p:tav>
                                        <p:tav tm="100000">
                                          <p:val>
                                            <p:strVal val="#ppt_y"/>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5000"/>
                                        <p:tgtEl>
                                          <p:spTgt spid="4"/>
                                        </p:tgtEl>
                                      </p:cBhvr>
                                    </p:animEffect>
                                  </p:childTnLst>
                                </p:cTn>
                              </p:par>
                            </p:childTnLst>
                          </p:cTn>
                        </p:par>
                        <p:par>
                          <p:cTn id="12" fill="hold">
                            <p:stCondLst>
                              <p:cond delay="5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9.jpg"/>
          <p:cNvPicPr>
            <a:picLocks noChangeAspect="1"/>
          </p:cNvPicPr>
          <p:nvPr/>
        </p:nvPicPr>
        <p:blipFill>
          <a:blip r:embed="rId2" cstate="print"/>
          <a:stretch>
            <a:fillRect/>
          </a:stretch>
        </p:blipFill>
        <p:spPr bwMode="auto">
          <a:xfrm>
            <a:off x="0" y="0"/>
            <a:ext cx="6000760" cy="56769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6143636" y="1214426"/>
            <a:ext cx="2571768" cy="378565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Sin embargo, finalmente un periodista se enteró y para evitar dar exclusivas, simplemente el cantante hizo llegar las fotografías de su enlace en la Iglesia Castrense de Santo Domingo (Valencia) a la prensa.</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7000">
        <p:checker dir="vert"/>
      </p:transition>
    </mc:Choice>
    <mc:Fallback xmlns="">
      <p:transition spd="slow" advTm="27000">
        <p:checke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4/3*#ppt_w"/>
                                          </p:val>
                                        </p:tav>
                                        <p:tav tm="100000">
                                          <p:val>
                                            <p:strVal val="#ppt_w"/>
                                          </p:val>
                                        </p:tav>
                                      </p:tavLst>
                                    </p:anim>
                                    <p:anim calcmode="lin" valueType="num">
                                      <p:cBhvr>
                                        <p:cTn id="8" dur="5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5000"/>
                                        <p:tgtEl>
                                          <p:spTgt spid="4"/>
                                        </p:tgtEl>
                                      </p:cBhvr>
                                    </p:animEffect>
                                  </p:childTnLst>
                                </p:cTn>
                              </p:par>
                            </p:childTnLst>
                          </p:cTn>
                        </p:par>
                        <p:par>
                          <p:cTn id="12" fill="hold">
                            <p:stCondLst>
                              <p:cond delay="5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23.jpg"/>
          <p:cNvPicPr>
            <a:picLocks noChangeAspect="1"/>
          </p:cNvPicPr>
          <p:nvPr/>
        </p:nvPicPr>
        <p:blipFill>
          <a:blip r:embed="rId2" cstate="print"/>
          <a:stretch>
            <a:fillRect/>
          </a:stretch>
        </p:blipFill>
        <p:spPr bwMode="auto">
          <a:xfrm>
            <a:off x="0" y="22225"/>
            <a:ext cx="5572132"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3" name="2 CuadroTexto"/>
          <p:cNvSpPr txBox="1"/>
          <p:nvPr/>
        </p:nvSpPr>
        <p:spPr>
          <a:xfrm>
            <a:off x="5786446" y="857236"/>
            <a:ext cx="3143272" cy="4708981"/>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Durante los meses siguientes, Nino y Amparo no se separaron. Celebraron una brevísima luna de miel que dijeron que no harían, viajaron a </a:t>
            </a:r>
            <a:r>
              <a:rPr lang="es-ES" sz="2000" i="1" dirty="0" err="1" smtClean="0">
                <a:effectLst>
                  <a:glow rad="101600">
                    <a:srgbClr val="C00000">
                      <a:alpha val="60000"/>
                    </a:srgbClr>
                  </a:glow>
                  <a:outerShdw blurRad="38100" dist="38100" dir="2700000" algn="tl">
                    <a:srgbClr val="000000">
                      <a:alpha val="43137"/>
                    </a:srgbClr>
                  </a:outerShdw>
                </a:effectLst>
              </a:rPr>
              <a:t>Gallur</a:t>
            </a:r>
            <a:r>
              <a:rPr lang="es-ES" sz="2000" i="1" dirty="0" smtClean="0">
                <a:effectLst>
                  <a:glow rad="101600">
                    <a:srgbClr val="C00000">
                      <a:alpha val="60000"/>
                    </a:srgbClr>
                  </a:glow>
                  <a:outerShdw blurRad="38100" dist="38100" dir="2700000" algn="tl">
                    <a:srgbClr val="000000">
                      <a:alpha val="43137"/>
                    </a:srgbClr>
                  </a:outerShdw>
                </a:effectLst>
              </a:rPr>
              <a:t> (Zaragoza), donde se instalaron en el Hostal Casa Luis y disfrutaron durante unos días. Menos de una semana después de la boda, el cantante ya estaba de nuevo sobre los escenarios.</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1200" advTm="36000">
        <p14:prism dir="u"/>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2/3*#ppt_w"/>
                                          </p:val>
                                        </p:tav>
                                        <p:tav tm="100000">
                                          <p:val>
                                            <p:strVal val="#ppt_w"/>
                                          </p:val>
                                        </p:tav>
                                      </p:tavLst>
                                    </p:anim>
                                    <p:anim calcmode="lin" valueType="num">
                                      <p:cBhvr>
                                        <p:cTn id="8" dur="5000" fill="hold"/>
                                        <p:tgtEl>
                                          <p:spTgt spid="4"/>
                                        </p:tgtEl>
                                        <p:attrNameLst>
                                          <p:attrName>ppt_h</p:attrName>
                                        </p:attrNameLst>
                                      </p:cBhvr>
                                      <p:tavLst>
                                        <p:tav tm="0">
                                          <p:val>
                                            <p:strVal val="2/3*#ppt_h"/>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Horizontal)">
                                      <p:cBhvr>
                                        <p:cTn id="11" dur="5000"/>
                                        <p:tgtEl>
                                          <p:spTgt spid="4"/>
                                        </p:tgtEl>
                                      </p:cBhvr>
                                    </p:animEffect>
                                  </p:childTnLst>
                                </p:cTn>
                              </p:par>
                            </p:childTnLst>
                          </p:cTn>
                        </p:par>
                        <p:par>
                          <p:cTn id="12" fill="hold">
                            <p:stCondLst>
                              <p:cond delay="5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3"/>
                                        </p:tgtEl>
                                        <p:attrNameLst>
                                          <p:attrName>style.visibility</p:attrName>
                                        </p:attrNameLst>
                                      </p:cBhvr>
                                      <p:to>
                                        <p:strVal val="visible"/>
                                      </p:to>
                                    </p:set>
                                    <p:animEffect transition="in" filter="fade">
                                      <p:cBhvr>
                                        <p:cTn id="15" dur="1000"/>
                                        <p:tgtEl>
                                          <p:spTgt spid="3"/>
                                        </p:tgtEl>
                                      </p:cBhvr>
                                    </p:animEffect>
                                    <p:anim calcmode="lin" valueType="num">
                                      <p:cBhvr>
                                        <p:cTn id="16" dur="1000" fill="hold"/>
                                        <p:tgtEl>
                                          <p:spTgt spid="3"/>
                                        </p:tgtEl>
                                        <p:attrNameLst>
                                          <p:attrName>ppt_x</p:attrName>
                                        </p:attrNameLst>
                                      </p:cBhvr>
                                      <p:tavLst>
                                        <p:tav tm="0">
                                          <p:val>
                                            <p:strVal val="#ppt_x-.1"/>
                                          </p:val>
                                        </p:tav>
                                        <p:tav tm="100000">
                                          <p:val>
                                            <p:strVal val="#ppt_x"/>
                                          </p:val>
                                        </p:tav>
                                      </p:tavLst>
                                    </p:anim>
                                    <p:anim calcmode="lin" valueType="num">
                                      <p:cBhvr>
                                        <p:cTn id="17"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Y5A.jpg"/>
          <p:cNvPicPr>
            <a:picLocks noChangeAspect="1"/>
          </p:cNvPicPr>
          <p:nvPr/>
        </p:nvPicPr>
        <p:blipFill>
          <a:blip r:embed="rId2" cstate="print"/>
          <a:stretch>
            <a:fillRect/>
          </a:stretch>
        </p:blipFill>
        <p:spPr bwMode="auto">
          <a:xfrm>
            <a:off x="0" y="-571524"/>
            <a:ext cx="9144000" cy="657229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Rectángulo 4">
            <a:extLst/>
          </p:cNvPr>
          <p:cNvSpPr/>
          <p:nvPr/>
        </p:nvSpPr>
        <p:spPr>
          <a:xfrm rot="12900179" flipV="1">
            <a:off x="1822450" y="2401888"/>
            <a:ext cx="3989388" cy="1290637"/>
          </a:xfrm>
          <a:prstGeom prst="rect">
            <a:avLst/>
          </a:prstGeom>
          <a:blipFill>
            <a:blip r:embed="rId3" cstate="print"/>
            <a:stretch>
              <a:fillRect/>
            </a:stretch>
          </a:blipFill>
          <a:ln w="57150">
            <a:solidFill>
              <a:schemeClr val="tx2">
                <a:lumMod val="5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effectLst>
                <a:reflection blurRad="6350" stA="55000" endA="50" endPos="85000" dir="5400000" sy="-100000" algn="bl" rotWithShape="0"/>
              </a:effectLst>
              <a:cs typeface="Arial" charset="0"/>
            </a:endParaRPr>
          </a:p>
        </p:txBody>
      </p:sp>
      <p:sp>
        <p:nvSpPr>
          <p:cNvPr id="7" name="Rectángulo 5">
            <a:extLst/>
          </p:cNvPr>
          <p:cNvSpPr/>
          <p:nvPr/>
        </p:nvSpPr>
        <p:spPr>
          <a:xfrm rot="12900179" flipV="1">
            <a:off x="1978025" y="2414588"/>
            <a:ext cx="4011613" cy="1244600"/>
          </a:xfrm>
          <a:prstGeom prst="rect">
            <a:avLst/>
          </a:prstGeom>
          <a:blipFill>
            <a:blip r:embed="rId4" cstate="print"/>
            <a:stretch>
              <a:fillRect/>
            </a:stretch>
          </a:blipFill>
          <a:ln w="57150">
            <a:solidFill>
              <a:schemeClr val="tx2">
                <a:lumMod val="5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effectLst>
                <a:reflection blurRad="6350" stA="55000" endA="50" endPos="85000" dir="5400000" sy="-100000" algn="bl" rotWithShape="0"/>
              </a:effectLst>
              <a:cs typeface="Arial" charset="0"/>
            </a:endParaRPr>
          </a:p>
        </p:txBody>
      </p:sp>
      <p:sp>
        <p:nvSpPr>
          <p:cNvPr id="8" name="Rectángulo 6">
            <a:extLst/>
          </p:cNvPr>
          <p:cNvSpPr/>
          <p:nvPr/>
        </p:nvSpPr>
        <p:spPr>
          <a:xfrm rot="12900179" flipV="1">
            <a:off x="2138363" y="2349500"/>
            <a:ext cx="4040187" cy="1331913"/>
          </a:xfrm>
          <a:prstGeom prst="rect">
            <a:avLst/>
          </a:prstGeom>
          <a:blipFill>
            <a:blip r:embed="rId5" cstate="print"/>
            <a:stretch>
              <a:fillRect/>
            </a:stretch>
          </a:blipFill>
          <a:ln w="57150">
            <a:solidFill>
              <a:schemeClr val="tx2">
                <a:lumMod val="5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effectLst>
                <a:reflection blurRad="6350" stA="55000" endA="50" endPos="85000" dir="5400000" sy="-100000" algn="bl" rotWithShape="0"/>
              </a:effectLst>
              <a:cs typeface="Arial" charset="0"/>
            </a:endParaRPr>
          </a:p>
        </p:txBody>
      </p:sp>
      <p:sp>
        <p:nvSpPr>
          <p:cNvPr id="9" name="Rectángulo 7">
            <a:extLst/>
          </p:cNvPr>
          <p:cNvSpPr/>
          <p:nvPr/>
        </p:nvSpPr>
        <p:spPr>
          <a:xfrm rot="12900179" flipV="1">
            <a:off x="2328863" y="2330450"/>
            <a:ext cx="4040187" cy="1298575"/>
          </a:xfrm>
          <a:prstGeom prst="rect">
            <a:avLst/>
          </a:prstGeom>
          <a:blipFill>
            <a:blip r:embed="rId6" cstate="print"/>
            <a:stretch>
              <a:fillRect/>
            </a:stretch>
          </a:blipFill>
          <a:ln w="57150">
            <a:solidFill>
              <a:schemeClr val="tx2">
                <a:lumMod val="5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effectLst>
                <a:reflection blurRad="6350" stA="55000" endA="50" endPos="85000" dir="5400000" sy="-100000" algn="bl" rotWithShape="0"/>
              </a:effectLst>
              <a:cs typeface="Arial" charset="0"/>
            </a:endParaRPr>
          </a:p>
        </p:txBody>
      </p:sp>
      <p:sp>
        <p:nvSpPr>
          <p:cNvPr id="10" name="Rectángulo 8">
            <a:extLst/>
          </p:cNvPr>
          <p:cNvSpPr/>
          <p:nvPr/>
        </p:nvSpPr>
        <p:spPr>
          <a:xfrm rot="12900179" flipV="1">
            <a:off x="2503488" y="2306638"/>
            <a:ext cx="4067175" cy="1270000"/>
          </a:xfrm>
          <a:prstGeom prst="rect">
            <a:avLst/>
          </a:prstGeom>
          <a:blipFill>
            <a:blip r:embed="rId7" cstate="print"/>
            <a:stretch>
              <a:fillRect/>
            </a:stretch>
          </a:blipFill>
          <a:ln w="57150">
            <a:solidFill>
              <a:schemeClr val="tx2">
                <a:lumMod val="5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effectLst>
                <a:reflection blurRad="6350" stA="55000" endA="50" endPos="85000" dir="5400000" sy="-100000" algn="bl" rotWithShape="0"/>
              </a:effectLst>
              <a:cs typeface="Arial" charset="0"/>
            </a:endParaRPr>
          </a:p>
        </p:txBody>
      </p:sp>
      <p:sp>
        <p:nvSpPr>
          <p:cNvPr id="11" name="Rectángulo 9">
            <a:extLst/>
          </p:cNvPr>
          <p:cNvSpPr/>
          <p:nvPr/>
        </p:nvSpPr>
        <p:spPr>
          <a:xfrm rot="12900179" flipV="1">
            <a:off x="2662238" y="2244725"/>
            <a:ext cx="4067175" cy="1266825"/>
          </a:xfrm>
          <a:prstGeom prst="rect">
            <a:avLst/>
          </a:prstGeom>
          <a:blipFill>
            <a:blip r:embed="rId8" cstate="print"/>
            <a:stretch>
              <a:fillRect/>
            </a:stretch>
          </a:blipFill>
          <a:ln w="57150">
            <a:solidFill>
              <a:schemeClr val="tx2">
                <a:lumMod val="5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effectLst>
                <a:reflection blurRad="6350" stA="55000" endA="50" endPos="85000" dir="5400000" sy="-100000" algn="bl" rotWithShape="0"/>
              </a:effectLst>
              <a:cs typeface="Arial" charset="0"/>
            </a:endParaRPr>
          </a:p>
        </p:txBody>
      </p:sp>
      <p:sp>
        <p:nvSpPr>
          <p:cNvPr id="12" name="Rectángulo 10">
            <a:extLst/>
          </p:cNvPr>
          <p:cNvSpPr/>
          <p:nvPr/>
        </p:nvSpPr>
        <p:spPr>
          <a:xfrm rot="12900179" flipV="1">
            <a:off x="2825750" y="2173288"/>
            <a:ext cx="4016375" cy="1333500"/>
          </a:xfrm>
          <a:prstGeom prst="rect">
            <a:avLst/>
          </a:prstGeom>
          <a:blipFill>
            <a:blip r:embed="rId9" cstate="print"/>
            <a:stretch>
              <a:fillRect/>
            </a:stretch>
          </a:blipFill>
          <a:ln w="57150">
            <a:solidFill>
              <a:schemeClr val="tx2">
                <a:lumMod val="5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effectLst>
                <a:reflection blurRad="6350" stA="55000" endA="50" endPos="85000" dir="5400000" sy="-100000" algn="bl" rotWithShape="0"/>
              </a:effectLst>
              <a:cs typeface="Arial" charset="0"/>
            </a:endParaRPr>
          </a:p>
        </p:txBody>
      </p:sp>
      <p:sp>
        <p:nvSpPr>
          <p:cNvPr id="13" name="12 CuadroTexto"/>
          <p:cNvSpPr txBox="1"/>
          <p:nvPr/>
        </p:nvSpPr>
        <p:spPr>
          <a:xfrm>
            <a:off x="714348" y="4071946"/>
            <a:ext cx="8215370"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Nino Bravo y su esposa, María Amparo Martínez, pasaron su luna de miel en Tenerife (Canarias) a finales de abril de 1971, aprovechando la actuación del cantante en el VI Festival Internacional de la Canción del Atlántico en el Puerto de la Cruz. Antes de ese viaje, se hospedaron brevemente en el Hostal Casa Luis en </a:t>
            </a:r>
            <a:r>
              <a:rPr lang="es-ES" i="1" dirty="0" err="1" smtClean="0">
                <a:effectLst>
                  <a:glow rad="101600">
                    <a:srgbClr val="C00000">
                      <a:alpha val="60000"/>
                    </a:srgbClr>
                  </a:glow>
                  <a:outerShdw blurRad="38100" dist="38100" dir="2700000" algn="tl">
                    <a:srgbClr val="000000">
                      <a:alpha val="43137"/>
                    </a:srgbClr>
                  </a:outerShdw>
                </a:effectLst>
              </a:rPr>
              <a:t>Gallur</a:t>
            </a:r>
            <a:r>
              <a:rPr lang="es-ES" i="1" dirty="0" smtClean="0">
                <a:effectLst>
                  <a:glow rad="101600">
                    <a:srgbClr val="C00000">
                      <a:alpha val="60000"/>
                    </a:srgbClr>
                  </a:glow>
                  <a:outerShdw blurRad="38100" dist="38100" dir="2700000" algn="tl">
                    <a:srgbClr val="000000">
                      <a:alpha val="43137"/>
                    </a:srgbClr>
                  </a:outerShdw>
                </a:effectLst>
              </a:rPr>
              <a:t>, Zaragoza.</a:t>
            </a:r>
          </a:p>
        </p:txBody>
      </p:sp>
    </p:spTree>
  </p:cSld>
  <p:clrMapOvr>
    <a:masterClrMapping/>
  </p:clrMapOvr>
  <mc:AlternateContent xmlns:mc="http://schemas.openxmlformats.org/markup-compatibility/2006" xmlns:p14="http://schemas.microsoft.com/office/powerpoint/2010/main">
    <mc:Choice Requires="p14">
      <p:transition spd="slow" p14:dur="2250" advTm="44000">
        <p:wedge/>
      </p:transition>
    </mc:Choice>
    <mc:Fallback xmlns="">
      <p:transition spd="slow" advTm="44000">
        <p:wedg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5" presetClass="entr" presetSubtype="0" fill="hold" grpId="1"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fltVal val="0"/>
                                          </p:val>
                                        </p:tav>
                                        <p:tav tm="100000">
                                          <p:val>
                                            <p:strVal val="#ppt_w"/>
                                          </p:val>
                                        </p:tav>
                                      </p:tavLst>
                                    </p:anim>
                                    <p:anim calcmode="lin" valueType="num">
                                      <p:cBhvr>
                                        <p:cTn id="8" dur="2000" fill="hold"/>
                                        <p:tgtEl>
                                          <p:spTgt spid="6"/>
                                        </p:tgtEl>
                                        <p:attrNameLst>
                                          <p:attrName>ppt_h</p:attrName>
                                        </p:attrNameLst>
                                      </p:cBhvr>
                                      <p:tavLst>
                                        <p:tav tm="0">
                                          <p:val>
                                            <p:fltVal val="0"/>
                                          </p:val>
                                        </p:tav>
                                        <p:tav tm="100000">
                                          <p:val>
                                            <p:strVal val="#ppt_h"/>
                                          </p:val>
                                        </p:tav>
                                      </p:tavLst>
                                    </p:anim>
                                    <p:anim calcmode="lin" valueType="num">
                                      <p:cBhvr>
                                        <p:cTn id="9" dur="2000" fill="hold"/>
                                        <p:tgtEl>
                                          <p:spTgt spid="6"/>
                                        </p:tgtEl>
                                        <p:attrNameLst>
                                          <p:attrName>ppt_x</p:attrName>
                                        </p:attrNameLst>
                                      </p:cBhvr>
                                      <p:tavLst>
                                        <p:tav tm="0" fmla="#ppt_x+(cos(-2*pi*(1-$))*-#ppt_x-sin(-2*pi*(1-$))*(1-#ppt_y))*(1-$)">
                                          <p:val>
                                            <p:fltVal val="0"/>
                                          </p:val>
                                        </p:tav>
                                        <p:tav tm="100000">
                                          <p:val>
                                            <p:fltVal val="1"/>
                                          </p:val>
                                        </p:tav>
                                      </p:tavLst>
                                    </p:anim>
                                    <p:anim calcmode="lin" valueType="num">
                                      <p:cBhvr>
                                        <p:cTn id="10" dur="2000" fill="hold"/>
                                        <p:tgtEl>
                                          <p:spTgt spid="6"/>
                                        </p:tgtEl>
                                        <p:attrNameLst>
                                          <p:attrName>ppt_y</p:attrName>
                                        </p:attrNameLst>
                                      </p:cBhvr>
                                      <p:tavLst>
                                        <p:tav tm="0" fmla="#ppt_y+(sin(-2*pi*(1-$))*-#ppt_x+cos(-2*pi*(1-$))*(1-#ppt_y))*(1-$)">
                                          <p:val>
                                            <p:fltVal val="0"/>
                                          </p:val>
                                        </p:tav>
                                        <p:tav tm="100000">
                                          <p:val>
                                            <p:fltVal val="1"/>
                                          </p:val>
                                        </p:tav>
                                      </p:tavLst>
                                    </p:anim>
                                  </p:childTnLst>
                                </p:cTn>
                              </p:par>
                              <p:par>
                                <p:cTn id="11" presetID="15" presetClass="entr" presetSubtype="0" fill="hold" grpId="1"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2000" fill="hold"/>
                                        <p:tgtEl>
                                          <p:spTgt spid="7"/>
                                        </p:tgtEl>
                                        <p:attrNameLst>
                                          <p:attrName>ppt_w</p:attrName>
                                        </p:attrNameLst>
                                      </p:cBhvr>
                                      <p:tavLst>
                                        <p:tav tm="0">
                                          <p:val>
                                            <p:fltVal val="0"/>
                                          </p:val>
                                        </p:tav>
                                        <p:tav tm="100000">
                                          <p:val>
                                            <p:strVal val="#ppt_w"/>
                                          </p:val>
                                        </p:tav>
                                      </p:tavLst>
                                    </p:anim>
                                    <p:anim calcmode="lin" valueType="num">
                                      <p:cBhvr>
                                        <p:cTn id="14" dur="2000" fill="hold"/>
                                        <p:tgtEl>
                                          <p:spTgt spid="7"/>
                                        </p:tgtEl>
                                        <p:attrNameLst>
                                          <p:attrName>ppt_h</p:attrName>
                                        </p:attrNameLst>
                                      </p:cBhvr>
                                      <p:tavLst>
                                        <p:tav tm="0">
                                          <p:val>
                                            <p:fltVal val="0"/>
                                          </p:val>
                                        </p:tav>
                                        <p:tav tm="100000">
                                          <p:val>
                                            <p:strVal val="#ppt_h"/>
                                          </p:val>
                                        </p:tav>
                                      </p:tavLst>
                                    </p:anim>
                                    <p:anim calcmode="lin" valueType="num">
                                      <p:cBhvr>
                                        <p:cTn id="15" dur="2000" fill="hold"/>
                                        <p:tgtEl>
                                          <p:spTgt spid="7"/>
                                        </p:tgtEl>
                                        <p:attrNameLst>
                                          <p:attrName>ppt_x</p:attrName>
                                        </p:attrNameLst>
                                      </p:cBhvr>
                                      <p:tavLst>
                                        <p:tav tm="0" fmla="#ppt_x+(cos(-2*pi*(1-$))*-#ppt_x-sin(-2*pi*(1-$))*(1-#ppt_y))*(1-$)">
                                          <p:val>
                                            <p:fltVal val="0"/>
                                          </p:val>
                                        </p:tav>
                                        <p:tav tm="100000">
                                          <p:val>
                                            <p:fltVal val="1"/>
                                          </p:val>
                                        </p:tav>
                                      </p:tavLst>
                                    </p:anim>
                                    <p:anim calcmode="lin" valueType="num">
                                      <p:cBhvr>
                                        <p:cTn id="16" dur="2000" fill="hold"/>
                                        <p:tgtEl>
                                          <p:spTgt spid="7"/>
                                        </p:tgtEl>
                                        <p:attrNameLst>
                                          <p:attrName>ppt_y</p:attrName>
                                        </p:attrNameLst>
                                      </p:cBhvr>
                                      <p:tavLst>
                                        <p:tav tm="0" fmla="#ppt_y+(sin(-2*pi*(1-$))*-#ppt_x+cos(-2*pi*(1-$))*(1-#ppt_y))*(1-$)">
                                          <p:val>
                                            <p:fltVal val="0"/>
                                          </p:val>
                                        </p:tav>
                                        <p:tav tm="100000">
                                          <p:val>
                                            <p:fltVal val="1"/>
                                          </p:val>
                                        </p:tav>
                                      </p:tavLst>
                                    </p:anim>
                                  </p:childTnLst>
                                </p:cTn>
                              </p:par>
                              <p:par>
                                <p:cTn id="17" presetID="15" presetClass="entr" presetSubtype="0" fill="hold" grpId="1"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2000" fill="hold"/>
                                        <p:tgtEl>
                                          <p:spTgt spid="8"/>
                                        </p:tgtEl>
                                        <p:attrNameLst>
                                          <p:attrName>ppt_w</p:attrName>
                                        </p:attrNameLst>
                                      </p:cBhvr>
                                      <p:tavLst>
                                        <p:tav tm="0">
                                          <p:val>
                                            <p:fltVal val="0"/>
                                          </p:val>
                                        </p:tav>
                                        <p:tav tm="100000">
                                          <p:val>
                                            <p:strVal val="#ppt_w"/>
                                          </p:val>
                                        </p:tav>
                                      </p:tavLst>
                                    </p:anim>
                                    <p:anim calcmode="lin" valueType="num">
                                      <p:cBhvr>
                                        <p:cTn id="20" dur="2000" fill="hold"/>
                                        <p:tgtEl>
                                          <p:spTgt spid="8"/>
                                        </p:tgtEl>
                                        <p:attrNameLst>
                                          <p:attrName>ppt_h</p:attrName>
                                        </p:attrNameLst>
                                      </p:cBhvr>
                                      <p:tavLst>
                                        <p:tav tm="0">
                                          <p:val>
                                            <p:fltVal val="0"/>
                                          </p:val>
                                        </p:tav>
                                        <p:tav tm="100000">
                                          <p:val>
                                            <p:strVal val="#ppt_h"/>
                                          </p:val>
                                        </p:tav>
                                      </p:tavLst>
                                    </p:anim>
                                    <p:anim calcmode="lin" valueType="num">
                                      <p:cBhvr>
                                        <p:cTn id="21" dur="2000" fill="hold"/>
                                        <p:tgtEl>
                                          <p:spTgt spid="8"/>
                                        </p:tgtEl>
                                        <p:attrNameLst>
                                          <p:attrName>ppt_x</p:attrName>
                                        </p:attrNameLst>
                                      </p:cBhvr>
                                      <p:tavLst>
                                        <p:tav tm="0" fmla="#ppt_x+(cos(-2*pi*(1-$))*-#ppt_x-sin(-2*pi*(1-$))*(1-#ppt_y))*(1-$)">
                                          <p:val>
                                            <p:fltVal val="0"/>
                                          </p:val>
                                        </p:tav>
                                        <p:tav tm="100000">
                                          <p:val>
                                            <p:fltVal val="1"/>
                                          </p:val>
                                        </p:tav>
                                      </p:tavLst>
                                    </p:anim>
                                    <p:anim calcmode="lin" valueType="num">
                                      <p:cBhvr>
                                        <p:cTn id="22" dur="2000" fill="hold"/>
                                        <p:tgtEl>
                                          <p:spTgt spid="8"/>
                                        </p:tgtEl>
                                        <p:attrNameLst>
                                          <p:attrName>ppt_y</p:attrName>
                                        </p:attrNameLst>
                                      </p:cBhvr>
                                      <p:tavLst>
                                        <p:tav tm="0" fmla="#ppt_y+(sin(-2*pi*(1-$))*-#ppt_x+cos(-2*pi*(1-$))*(1-#ppt_y))*(1-$)">
                                          <p:val>
                                            <p:fltVal val="0"/>
                                          </p:val>
                                        </p:tav>
                                        <p:tav tm="100000">
                                          <p:val>
                                            <p:fltVal val="1"/>
                                          </p:val>
                                        </p:tav>
                                      </p:tavLst>
                                    </p:anim>
                                  </p:childTnLst>
                                </p:cTn>
                              </p:par>
                              <p:par>
                                <p:cTn id="23" presetID="15" presetClass="entr" presetSubtype="0" fill="hold" grpId="1"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2000" fill="hold"/>
                                        <p:tgtEl>
                                          <p:spTgt spid="9"/>
                                        </p:tgtEl>
                                        <p:attrNameLst>
                                          <p:attrName>ppt_w</p:attrName>
                                        </p:attrNameLst>
                                      </p:cBhvr>
                                      <p:tavLst>
                                        <p:tav tm="0">
                                          <p:val>
                                            <p:fltVal val="0"/>
                                          </p:val>
                                        </p:tav>
                                        <p:tav tm="100000">
                                          <p:val>
                                            <p:strVal val="#ppt_w"/>
                                          </p:val>
                                        </p:tav>
                                      </p:tavLst>
                                    </p:anim>
                                    <p:anim calcmode="lin" valueType="num">
                                      <p:cBhvr>
                                        <p:cTn id="26" dur="2000" fill="hold"/>
                                        <p:tgtEl>
                                          <p:spTgt spid="9"/>
                                        </p:tgtEl>
                                        <p:attrNameLst>
                                          <p:attrName>ppt_h</p:attrName>
                                        </p:attrNameLst>
                                      </p:cBhvr>
                                      <p:tavLst>
                                        <p:tav tm="0">
                                          <p:val>
                                            <p:fltVal val="0"/>
                                          </p:val>
                                        </p:tav>
                                        <p:tav tm="100000">
                                          <p:val>
                                            <p:strVal val="#ppt_h"/>
                                          </p:val>
                                        </p:tav>
                                      </p:tavLst>
                                    </p:anim>
                                    <p:anim calcmode="lin" valueType="num">
                                      <p:cBhvr>
                                        <p:cTn id="27" dur="2000" fill="hold"/>
                                        <p:tgtEl>
                                          <p:spTgt spid="9"/>
                                        </p:tgtEl>
                                        <p:attrNameLst>
                                          <p:attrName>ppt_x</p:attrName>
                                        </p:attrNameLst>
                                      </p:cBhvr>
                                      <p:tavLst>
                                        <p:tav tm="0" fmla="#ppt_x+(cos(-2*pi*(1-$))*-#ppt_x-sin(-2*pi*(1-$))*(1-#ppt_y))*(1-$)">
                                          <p:val>
                                            <p:fltVal val="0"/>
                                          </p:val>
                                        </p:tav>
                                        <p:tav tm="100000">
                                          <p:val>
                                            <p:fltVal val="1"/>
                                          </p:val>
                                        </p:tav>
                                      </p:tavLst>
                                    </p:anim>
                                    <p:anim calcmode="lin" valueType="num">
                                      <p:cBhvr>
                                        <p:cTn id="28" dur="2000" fill="hold"/>
                                        <p:tgtEl>
                                          <p:spTgt spid="9"/>
                                        </p:tgtEl>
                                        <p:attrNameLst>
                                          <p:attrName>ppt_y</p:attrName>
                                        </p:attrNameLst>
                                      </p:cBhvr>
                                      <p:tavLst>
                                        <p:tav tm="0" fmla="#ppt_y+(sin(-2*pi*(1-$))*-#ppt_x+cos(-2*pi*(1-$))*(1-#ppt_y))*(1-$)">
                                          <p:val>
                                            <p:fltVal val="0"/>
                                          </p:val>
                                        </p:tav>
                                        <p:tav tm="100000">
                                          <p:val>
                                            <p:fltVal val="1"/>
                                          </p:val>
                                        </p:tav>
                                      </p:tavLst>
                                    </p:anim>
                                  </p:childTnLst>
                                </p:cTn>
                              </p:par>
                              <p:par>
                                <p:cTn id="29" presetID="15" presetClass="entr" presetSubtype="0" fill="hold" grpId="1"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2000" fill="hold"/>
                                        <p:tgtEl>
                                          <p:spTgt spid="10"/>
                                        </p:tgtEl>
                                        <p:attrNameLst>
                                          <p:attrName>ppt_w</p:attrName>
                                        </p:attrNameLst>
                                      </p:cBhvr>
                                      <p:tavLst>
                                        <p:tav tm="0">
                                          <p:val>
                                            <p:fltVal val="0"/>
                                          </p:val>
                                        </p:tav>
                                        <p:tav tm="100000">
                                          <p:val>
                                            <p:strVal val="#ppt_w"/>
                                          </p:val>
                                        </p:tav>
                                      </p:tavLst>
                                    </p:anim>
                                    <p:anim calcmode="lin" valueType="num">
                                      <p:cBhvr>
                                        <p:cTn id="32" dur="2000" fill="hold"/>
                                        <p:tgtEl>
                                          <p:spTgt spid="10"/>
                                        </p:tgtEl>
                                        <p:attrNameLst>
                                          <p:attrName>ppt_h</p:attrName>
                                        </p:attrNameLst>
                                      </p:cBhvr>
                                      <p:tavLst>
                                        <p:tav tm="0">
                                          <p:val>
                                            <p:fltVal val="0"/>
                                          </p:val>
                                        </p:tav>
                                        <p:tav tm="100000">
                                          <p:val>
                                            <p:strVal val="#ppt_h"/>
                                          </p:val>
                                        </p:tav>
                                      </p:tavLst>
                                    </p:anim>
                                    <p:anim calcmode="lin" valueType="num">
                                      <p:cBhvr>
                                        <p:cTn id="33" dur="2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34" dur="2000" fill="hold"/>
                                        <p:tgtEl>
                                          <p:spTgt spid="10"/>
                                        </p:tgtEl>
                                        <p:attrNameLst>
                                          <p:attrName>ppt_y</p:attrName>
                                        </p:attrNameLst>
                                      </p:cBhvr>
                                      <p:tavLst>
                                        <p:tav tm="0" fmla="#ppt_y+(sin(-2*pi*(1-$))*-#ppt_x+cos(-2*pi*(1-$))*(1-#ppt_y))*(1-$)">
                                          <p:val>
                                            <p:fltVal val="0"/>
                                          </p:val>
                                        </p:tav>
                                        <p:tav tm="100000">
                                          <p:val>
                                            <p:fltVal val="1"/>
                                          </p:val>
                                        </p:tav>
                                      </p:tavLst>
                                    </p:anim>
                                  </p:childTnLst>
                                </p:cTn>
                              </p:par>
                              <p:par>
                                <p:cTn id="35" presetID="15" presetClass="entr" presetSubtype="0" fill="hold" grpId="1"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2000" fill="hold"/>
                                        <p:tgtEl>
                                          <p:spTgt spid="11"/>
                                        </p:tgtEl>
                                        <p:attrNameLst>
                                          <p:attrName>ppt_w</p:attrName>
                                        </p:attrNameLst>
                                      </p:cBhvr>
                                      <p:tavLst>
                                        <p:tav tm="0">
                                          <p:val>
                                            <p:fltVal val="0"/>
                                          </p:val>
                                        </p:tav>
                                        <p:tav tm="100000">
                                          <p:val>
                                            <p:strVal val="#ppt_w"/>
                                          </p:val>
                                        </p:tav>
                                      </p:tavLst>
                                    </p:anim>
                                    <p:anim calcmode="lin" valueType="num">
                                      <p:cBhvr>
                                        <p:cTn id="38" dur="2000" fill="hold"/>
                                        <p:tgtEl>
                                          <p:spTgt spid="11"/>
                                        </p:tgtEl>
                                        <p:attrNameLst>
                                          <p:attrName>ppt_h</p:attrName>
                                        </p:attrNameLst>
                                      </p:cBhvr>
                                      <p:tavLst>
                                        <p:tav tm="0">
                                          <p:val>
                                            <p:fltVal val="0"/>
                                          </p:val>
                                        </p:tav>
                                        <p:tav tm="100000">
                                          <p:val>
                                            <p:strVal val="#ppt_h"/>
                                          </p:val>
                                        </p:tav>
                                      </p:tavLst>
                                    </p:anim>
                                    <p:anim calcmode="lin" valueType="num">
                                      <p:cBhvr>
                                        <p:cTn id="39" dur="2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40" dur="2000" fill="hold"/>
                                        <p:tgtEl>
                                          <p:spTgt spid="11"/>
                                        </p:tgtEl>
                                        <p:attrNameLst>
                                          <p:attrName>ppt_y</p:attrName>
                                        </p:attrNameLst>
                                      </p:cBhvr>
                                      <p:tavLst>
                                        <p:tav tm="0" fmla="#ppt_y+(sin(-2*pi*(1-$))*-#ppt_x+cos(-2*pi*(1-$))*(1-#ppt_y))*(1-$)">
                                          <p:val>
                                            <p:fltVal val="0"/>
                                          </p:val>
                                        </p:tav>
                                        <p:tav tm="100000">
                                          <p:val>
                                            <p:fltVal val="1"/>
                                          </p:val>
                                        </p:tav>
                                      </p:tavLst>
                                    </p:anim>
                                  </p:childTnLst>
                                </p:cTn>
                              </p:par>
                              <p:par>
                                <p:cTn id="41" presetID="15" presetClass="entr" presetSubtype="0" fill="hold" grpId="1"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p:cTn id="43" dur="2000" fill="hold"/>
                                        <p:tgtEl>
                                          <p:spTgt spid="12"/>
                                        </p:tgtEl>
                                        <p:attrNameLst>
                                          <p:attrName>ppt_w</p:attrName>
                                        </p:attrNameLst>
                                      </p:cBhvr>
                                      <p:tavLst>
                                        <p:tav tm="0">
                                          <p:val>
                                            <p:fltVal val="0"/>
                                          </p:val>
                                        </p:tav>
                                        <p:tav tm="100000">
                                          <p:val>
                                            <p:strVal val="#ppt_w"/>
                                          </p:val>
                                        </p:tav>
                                      </p:tavLst>
                                    </p:anim>
                                    <p:anim calcmode="lin" valueType="num">
                                      <p:cBhvr>
                                        <p:cTn id="44" dur="2000" fill="hold"/>
                                        <p:tgtEl>
                                          <p:spTgt spid="12"/>
                                        </p:tgtEl>
                                        <p:attrNameLst>
                                          <p:attrName>ppt_h</p:attrName>
                                        </p:attrNameLst>
                                      </p:cBhvr>
                                      <p:tavLst>
                                        <p:tav tm="0">
                                          <p:val>
                                            <p:fltVal val="0"/>
                                          </p:val>
                                        </p:tav>
                                        <p:tav tm="100000">
                                          <p:val>
                                            <p:strVal val="#ppt_h"/>
                                          </p:val>
                                        </p:tav>
                                      </p:tavLst>
                                    </p:anim>
                                    <p:anim calcmode="lin" valueType="num">
                                      <p:cBhvr>
                                        <p:cTn id="45" dur="2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46" dur="2000" fill="hold"/>
                                        <p:tgtEl>
                                          <p:spTgt spid="12"/>
                                        </p:tgtEl>
                                        <p:attrNameLst>
                                          <p:attrName>ppt_y</p:attrName>
                                        </p:attrNameLst>
                                      </p:cBhvr>
                                      <p:tavLst>
                                        <p:tav tm="0" fmla="#ppt_y+(sin(-2*pi*(1-$))*-#ppt_x+cos(-2*pi*(1-$))*(1-#ppt_y))*(1-$)">
                                          <p:val>
                                            <p:fltVal val="0"/>
                                          </p:val>
                                        </p:tav>
                                        <p:tav tm="100000">
                                          <p:val>
                                            <p:fltVal val="1"/>
                                          </p:val>
                                        </p:tav>
                                      </p:tavLst>
                                    </p:anim>
                                  </p:childTnLst>
                                </p:cTn>
                              </p:par>
                            </p:childTnLst>
                          </p:cTn>
                        </p:par>
                        <p:par>
                          <p:cTn id="47" fill="hold" nodeType="afterGroup">
                            <p:stCondLst>
                              <p:cond delay="3000"/>
                            </p:stCondLst>
                            <p:childTnLst>
                              <p:par>
                                <p:cTn id="48" presetID="8" presetClass="emph" presetSubtype="0" accel="50000" decel="50000" autoRev="1" fill="hold" grpId="0" nodeType="afterEffect">
                                  <p:stCondLst>
                                    <p:cond delay="100"/>
                                  </p:stCondLst>
                                  <p:childTnLst>
                                    <p:animRot by="-21600000">
                                      <p:cBhvr>
                                        <p:cTn id="49" dur="2000" fill="hold"/>
                                        <p:tgtEl>
                                          <p:spTgt spid="6"/>
                                        </p:tgtEl>
                                        <p:attrNameLst>
                                          <p:attrName>r</p:attrName>
                                        </p:attrNameLst>
                                      </p:cBhvr>
                                    </p:animRot>
                                  </p:childTnLst>
                                </p:cTn>
                              </p:par>
                              <p:par>
                                <p:cTn id="50" presetID="8" presetClass="emph" presetSubtype="0" accel="50000" decel="50000" autoRev="1" fill="hold" grpId="0" nodeType="withEffect">
                                  <p:stCondLst>
                                    <p:cond delay="200"/>
                                  </p:stCondLst>
                                  <p:childTnLst>
                                    <p:animRot by="-21600000">
                                      <p:cBhvr>
                                        <p:cTn id="51" dur="2000" fill="hold"/>
                                        <p:tgtEl>
                                          <p:spTgt spid="7"/>
                                        </p:tgtEl>
                                        <p:attrNameLst>
                                          <p:attrName>r</p:attrName>
                                        </p:attrNameLst>
                                      </p:cBhvr>
                                    </p:animRot>
                                  </p:childTnLst>
                                </p:cTn>
                              </p:par>
                              <p:par>
                                <p:cTn id="52" presetID="8" presetClass="emph" presetSubtype="0" accel="50000" decel="50000" autoRev="1" fill="hold" grpId="0" nodeType="withEffect">
                                  <p:stCondLst>
                                    <p:cond delay="300"/>
                                  </p:stCondLst>
                                  <p:childTnLst>
                                    <p:animRot by="-21600000">
                                      <p:cBhvr>
                                        <p:cTn id="53" dur="2000" fill="hold"/>
                                        <p:tgtEl>
                                          <p:spTgt spid="8"/>
                                        </p:tgtEl>
                                        <p:attrNameLst>
                                          <p:attrName>r</p:attrName>
                                        </p:attrNameLst>
                                      </p:cBhvr>
                                    </p:animRot>
                                  </p:childTnLst>
                                </p:cTn>
                              </p:par>
                              <p:par>
                                <p:cTn id="54" presetID="8" presetClass="emph" presetSubtype="0" accel="50000" decel="50000" autoRev="1" fill="hold" grpId="0" nodeType="withEffect">
                                  <p:stCondLst>
                                    <p:cond delay="400"/>
                                  </p:stCondLst>
                                  <p:childTnLst>
                                    <p:animRot by="-21600000">
                                      <p:cBhvr>
                                        <p:cTn id="55" dur="2000" fill="hold"/>
                                        <p:tgtEl>
                                          <p:spTgt spid="9"/>
                                        </p:tgtEl>
                                        <p:attrNameLst>
                                          <p:attrName>r</p:attrName>
                                        </p:attrNameLst>
                                      </p:cBhvr>
                                    </p:animRot>
                                  </p:childTnLst>
                                </p:cTn>
                              </p:par>
                              <p:par>
                                <p:cTn id="56" presetID="8" presetClass="emph" presetSubtype="0" accel="50000" decel="50000" autoRev="1" fill="hold" grpId="0" nodeType="withEffect">
                                  <p:stCondLst>
                                    <p:cond delay="500"/>
                                  </p:stCondLst>
                                  <p:childTnLst>
                                    <p:animRot by="-21600000">
                                      <p:cBhvr>
                                        <p:cTn id="57" dur="2000" fill="hold"/>
                                        <p:tgtEl>
                                          <p:spTgt spid="10"/>
                                        </p:tgtEl>
                                        <p:attrNameLst>
                                          <p:attrName>r</p:attrName>
                                        </p:attrNameLst>
                                      </p:cBhvr>
                                    </p:animRot>
                                  </p:childTnLst>
                                </p:cTn>
                              </p:par>
                              <p:par>
                                <p:cTn id="58" presetID="8" presetClass="emph" presetSubtype="0" accel="50000" decel="50000" autoRev="1" fill="hold" grpId="0" nodeType="withEffect">
                                  <p:stCondLst>
                                    <p:cond delay="600"/>
                                  </p:stCondLst>
                                  <p:childTnLst>
                                    <p:animRot by="-21600000">
                                      <p:cBhvr>
                                        <p:cTn id="59" dur="2000" fill="hold"/>
                                        <p:tgtEl>
                                          <p:spTgt spid="11"/>
                                        </p:tgtEl>
                                        <p:attrNameLst>
                                          <p:attrName>r</p:attrName>
                                        </p:attrNameLst>
                                      </p:cBhvr>
                                    </p:animRot>
                                  </p:childTnLst>
                                </p:cTn>
                              </p:par>
                              <p:par>
                                <p:cTn id="60" presetID="8" presetClass="emph" presetSubtype="0" accel="50000" decel="50000" autoRev="1" fill="hold" grpId="0" nodeType="withEffect">
                                  <p:stCondLst>
                                    <p:cond delay="700"/>
                                  </p:stCondLst>
                                  <p:childTnLst>
                                    <p:animRot by="-21600000">
                                      <p:cBhvr>
                                        <p:cTn id="61" dur="2000" fill="hold"/>
                                        <p:tgtEl>
                                          <p:spTgt spid="12"/>
                                        </p:tgtEl>
                                        <p:attrNameLst>
                                          <p:attrName>r</p:attrName>
                                        </p:attrNameLst>
                                      </p:cBhvr>
                                    </p:animRot>
                                  </p:childTnLst>
                                </p:cTn>
                              </p:par>
                            </p:childTnLst>
                          </p:cTn>
                        </p:par>
                        <p:par>
                          <p:cTn id="62" fill="hold" nodeType="afterGroup">
                            <p:stCondLst>
                              <p:cond delay="7700"/>
                            </p:stCondLst>
                            <p:childTnLst>
                              <p:par>
                                <p:cTn id="63" presetID="15" presetClass="exit" presetSubtype="0" fill="hold" grpId="2" nodeType="afterEffect">
                                  <p:stCondLst>
                                    <p:cond delay="100"/>
                                  </p:stCondLst>
                                  <p:childTnLst>
                                    <p:anim calcmode="lin" valueType="num">
                                      <p:cBhvr>
                                        <p:cTn id="64" dur="3000"/>
                                        <p:tgtEl>
                                          <p:spTgt spid="6"/>
                                        </p:tgtEl>
                                        <p:attrNameLst>
                                          <p:attrName>ppt_w</p:attrName>
                                        </p:attrNameLst>
                                      </p:cBhvr>
                                      <p:tavLst>
                                        <p:tav tm="0">
                                          <p:val>
                                            <p:strVal val="ppt_w"/>
                                          </p:val>
                                        </p:tav>
                                        <p:tav tm="100000">
                                          <p:val>
                                            <p:fltVal val="0"/>
                                          </p:val>
                                        </p:tav>
                                      </p:tavLst>
                                    </p:anim>
                                    <p:anim calcmode="lin" valueType="num">
                                      <p:cBhvr>
                                        <p:cTn id="65" dur="3000"/>
                                        <p:tgtEl>
                                          <p:spTgt spid="6"/>
                                        </p:tgtEl>
                                        <p:attrNameLst>
                                          <p:attrName>ppt_h</p:attrName>
                                        </p:attrNameLst>
                                      </p:cBhvr>
                                      <p:tavLst>
                                        <p:tav tm="0">
                                          <p:val>
                                            <p:strVal val="ppt_h"/>
                                          </p:val>
                                        </p:tav>
                                        <p:tav tm="100000">
                                          <p:val>
                                            <p:fltVal val="0"/>
                                          </p:val>
                                        </p:tav>
                                      </p:tavLst>
                                    </p:anim>
                                    <p:anim calcmode="lin" valueType="num">
                                      <p:cBhvr>
                                        <p:cTn id="66" dur="3000"/>
                                        <p:tgtEl>
                                          <p:spTgt spid="6"/>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67" dur="3000"/>
                                        <p:tgtEl>
                                          <p:spTgt spid="6"/>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68" dur="1" fill="hold">
                                          <p:stCondLst>
                                            <p:cond delay="2999"/>
                                          </p:stCondLst>
                                        </p:cTn>
                                        <p:tgtEl>
                                          <p:spTgt spid="6"/>
                                        </p:tgtEl>
                                        <p:attrNameLst>
                                          <p:attrName>style.visibility</p:attrName>
                                        </p:attrNameLst>
                                      </p:cBhvr>
                                      <p:to>
                                        <p:strVal val="hidden"/>
                                      </p:to>
                                    </p:set>
                                  </p:childTnLst>
                                </p:cTn>
                              </p:par>
                              <p:par>
                                <p:cTn id="69" presetID="15" presetClass="exit" presetSubtype="0" fill="hold" grpId="2" nodeType="withEffect">
                                  <p:stCondLst>
                                    <p:cond delay="200"/>
                                  </p:stCondLst>
                                  <p:childTnLst>
                                    <p:anim calcmode="lin" valueType="num">
                                      <p:cBhvr>
                                        <p:cTn id="70" dur="3000"/>
                                        <p:tgtEl>
                                          <p:spTgt spid="7"/>
                                        </p:tgtEl>
                                        <p:attrNameLst>
                                          <p:attrName>ppt_w</p:attrName>
                                        </p:attrNameLst>
                                      </p:cBhvr>
                                      <p:tavLst>
                                        <p:tav tm="0">
                                          <p:val>
                                            <p:strVal val="ppt_w"/>
                                          </p:val>
                                        </p:tav>
                                        <p:tav tm="100000">
                                          <p:val>
                                            <p:fltVal val="0"/>
                                          </p:val>
                                        </p:tav>
                                      </p:tavLst>
                                    </p:anim>
                                    <p:anim calcmode="lin" valueType="num">
                                      <p:cBhvr>
                                        <p:cTn id="71" dur="3000"/>
                                        <p:tgtEl>
                                          <p:spTgt spid="7"/>
                                        </p:tgtEl>
                                        <p:attrNameLst>
                                          <p:attrName>ppt_h</p:attrName>
                                        </p:attrNameLst>
                                      </p:cBhvr>
                                      <p:tavLst>
                                        <p:tav tm="0">
                                          <p:val>
                                            <p:strVal val="ppt_h"/>
                                          </p:val>
                                        </p:tav>
                                        <p:tav tm="100000">
                                          <p:val>
                                            <p:fltVal val="0"/>
                                          </p:val>
                                        </p:tav>
                                      </p:tavLst>
                                    </p:anim>
                                    <p:anim calcmode="lin" valueType="num">
                                      <p:cBhvr>
                                        <p:cTn id="72" dur="3000"/>
                                        <p:tgtEl>
                                          <p:spTgt spid="7"/>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3" dur="3000"/>
                                        <p:tgtEl>
                                          <p:spTgt spid="7"/>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74" dur="1" fill="hold">
                                          <p:stCondLst>
                                            <p:cond delay="2999"/>
                                          </p:stCondLst>
                                        </p:cTn>
                                        <p:tgtEl>
                                          <p:spTgt spid="7"/>
                                        </p:tgtEl>
                                        <p:attrNameLst>
                                          <p:attrName>style.visibility</p:attrName>
                                        </p:attrNameLst>
                                      </p:cBhvr>
                                      <p:to>
                                        <p:strVal val="hidden"/>
                                      </p:to>
                                    </p:set>
                                  </p:childTnLst>
                                </p:cTn>
                              </p:par>
                              <p:par>
                                <p:cTn id="75" presetID="15" presetClass="exit" presetSubtype="0" fill="hold" grpId="2" nodeType="withEffect">
                                  <p:stCondLst>
                                    <p:cond delay="300"/>
                                  </p:stCondLst>
                                  <p:childTnLst>
                                    <p:anim calcmode="lin" valueType="num">
                                      <p:cBhvr>
                                        <p:cTn id="76" dur="3000"/>
                                        <p:tgtEl>
                                          <p:spTgt spid="8"/>
                                        </p:tgtEl>
                                        <p:attrNameLst>
                                          <p:attrName>ppt_w</p:attrName>
                                        </p:attrNameLst>
                                      </p:cBhvr>
                                      <p:tavLst>
                                        <p:tav tm="0">
                                          <p:val>
                                            <p:strVal val="ppt_w"/>
                                          </p:val>
                                        </p:tav>
                                        <p:tav tm="100000">
                                          <p:val>
                                            <p:fltVal val="0"/>
                                          </p:val>
                                        </p:tav>
                                      </p:tavLst>
                                    </p:anim>
                                    <p:anim calcmode="lin" valueType="num">
                                      <p:cBhvr>
                                        <p:cTn id="77" dur="3000"/>
                                        <p:tgtEl>
                                          <p:spTgt spid="8"/>
                                        </p:tgtEl>
                                        <p:attrNameLst>
                                          <p:attrName>ppt_h</p:attrName>
                                        </p:attrNameLst>
                                      </p:cBhvr>
                                      <p:tavLst>
                                        <p:tav tm="0">
                                          <p:val>
                                            <p:strVal val="ppt_h"/>
                                          </p:val>
                                        </p:tav>
                                        <p:tav tm="100000">
                                          <p:val>
                                            <p:fltVal val="0"/>
                                          </p:val>
                                        </p:tav>
                                      </p:tavLst>
                                    </p:anim>
                                    <p:anim calcmode="lin" valueType="num">
                                      <p:cBhvr>
                                        <p:cTn id="78" dur="3000"/>
                                        <p:tgtEl>
                                          <p:spTgt spid="8"/>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79" dur="3000"/>
                                        <p:tgtEl>
                                          <p:spTgt spid="8"/>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0" dur="1" fill="hold">
                                          <p:stCondLst>
                                            <p:cond delay="2999"/>
                                          </p:stCondLst>
                                        </p:cTn>
                                        <p:tgtEl>
                                          <p:spTgt spid="8"/>
                                        </p:tgtEl>
                                        <p:attrNameLst>
                                          <p:attrName>style.visibility</p:attrName>
                                        </p:attrNameLst>
                                      </p:cBhvr>
                                      <p:to>
                                        <p:strVal val="hidden"/>
                                      </p:to>
                                    </p:set>
                                  </p:childTnLst>
                                </p:cTn>
                              </p:par>
                              <p:par>
                                <p:cTn id="81" presetID="15" presetClass="exit" presetSubtype="0" fill="hold" grpId="2" nodeType="withEffect">
                                  <p:stCondLst>
                                    <p:cond delay="400"/>
                                  </p:stCondLst>
                                  <p:childTnLst>
                                    <p:anim calcmode="lin" valueType="num">
                                      <p:cBhvr>
                                        <p:cTn id="82" dur="3000"/>
                                        <p:tgtEl>
                                          <p:spTgt spid="9"/>
                                        </p:tgtEl>
                                        <p:attrNameLst>
                                          <p:attrName>ppt_w</p:attrName>
                                        </p:attrNameLst>
                                      </p:cBhvr>
                                      <p:tavLst>
                                        <p:tav tm="0">
                                          <p:val>
                                            <p:strVal val="ppt_w"/>
                                          </p:val>
                                        </p:tav>
                                        <p:tav tm="100000">
                                          <p:val>
                                            <p:fltVal val="0"/>
                                          </p:val>
                                        </p:tav>
                                      </p:tavLst>
                                    </p:anim>
                                    <p:anim calcmode="lin" valueType="num">
                                      <p:cBhvr>
                                        <p:cTn id="83" dur="3000"/>
                                        <p:tgtEl>
                                          <p:spTgt spid="9"/>
                                        </p:tgtEl>
                                        <p:attrNameLst>
                                          <p:attrName>ppt_h</p:attrName>
                                        </p:attrNameLst>
                                      </p:cBhvr>
                                      <p:tavLst>
                                        <p:tav tm="0">
                                          <p:val>
                                            <p:strVal val="ppt_h"/>
                                          </p:val>
                                        </p:tav>
                                        <p:tav tm="100000">
                                          <p:val>
                                            <p:fltVal val="0"/>
                                          </p:val>
                                        </p:tav>
                                      </p:tavLst>
                                    </p:anim>
                                    <p:anim calcmode="lin" valueType="num">
                                      <p:cBhvr>
                                        <p:cTn id="84" dur="3000"/>
                                        <p:tgtEl>
                                          <p:spTgt spid="9"/>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85" dur="3000"/>
                                        <p:tgtEl>
                                          <p:spTgt spid="9"/>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86" dur="1" fill="hold">
                                          <p:stCondLst>
                                            <p:cond delay="2999"/>
                                          </p:stCondLst>
                                        </p:cTn>
                                        <p:tgtEl>
                                          <p:spTgt spid="9"/>
                                        </p:tgtEl>
                                        <p:attrNameLst>
                                          <p:attrName>style.visibility</p:attrName>
                                        </p:attrNameLst>
                                      </p:cBhvr>
                                      <p:to>
                                        <p:strVal val="hidden"/>
                                      </p:to>
                                    </p:set>
                                  </p:childTnLst>
                                </p:cTn>
                              </p:par>
                              <p:par>
                                <p:cTn id="87" presetID="15" presetClass="exit" presetSubtype="0" fill="hold" grpId="2" nodeType="withEffect">
                                  <p:stCondLst>
                                    <p:cond delay="500"/>
                                  </p:stCondLst>
                                  <p:childTnLst>
                                    <p:anim calcmode="lin" valueType="num">
                                      <p:cBhvr>
                                        <p:cTn id="88" dur="3000"/>
                                        <p:tgtEl>
                                          <p:spTgt spid="10"/>
                                        </p:tgtEl>
                                        <p:attrNameLst>
                                          <p:attrName>ppt_w</p:attrName>
                                        </p:attrNameLst>
                                      </p:cBhvr>
                                      <p:tavLst>
                                        <p:tav tm="0">
                                          <p:val>
                                            <p:strVal val="ppt_w"/>
                                          </p:val>
                                        </p:tav>
                                        <p:tav tm="100000">
                                          <p:val>
                                            <p:fltVal val="0"/>
                                          </p:val>
                                        </p:tav>
                                      </p:tavLst>
                                    </p:anim>
                                    <p:anim calcmode="lin" valueType="num">
                                      <p:cBhvr>
                                        <p:cTn id="89" dur="3000"/>
                                        <p:tgtEl>
                                          <p:spTgt spid="10"/>
                                        </p:tgtEl>
                                        <p:attrNameLst>
                                          <p:attrName>ppt_h</p:attrName>
                                        </p:attrNameLst>
                                      </p:cBhvr>
                                      <p:tavLst>
                                        <p:tav tm="0">
                                          <p:val>
                                            <p:strVal val="ppt_h"/>
                                          </p:val>
                                        </p:tav>
                                        <p:tav tm="100000">
                                          <p:val>
                                            <p:fltVal val="0"/>
                                          </p:val>
                                        </p:tav>
                                      </p:tavLst>
                                    </p:anim>
                                    <p:anim calcmode="lin" valueType="num">
                                      <p:cBhvr>
                                        <p:cTn id="90" dur="3000"/>
                                        <p:tgtEl>
                                          <p:spTgt spid="10"/>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1" dur="3000"/>
                                        <p:tgtEl>
                                          <p:spTgt spid="10"/>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2" dur="1" fill="hold">
                                          <p:stCondLst>
                                            <p:cond delay="2999"/>
                                          </p:stCondLst>
                                        </p:cTn>
                                        <p:tgtEl>
                                          <p:spTgt spid="10"/>
                                        </p:tgtEl>
                                        <p:attrNameLst>
                                          <p:attrName>style.visibility</p:attrName>
                                        </p:attrNameLst>
                                      </p:cBhvr>
                                      <p:to>
                                        <p:strVal val="hidden"/>
                                      </p:to>
                                    </p:set>
                                  </p:childTnLst>
                                </p:cTn>
                              </p:par>
                              <p:par>
                                <p:cTn id="93" presetID="15" presetClass="exit" presetSubtype="0" fill="hold" grpId="2" nodeType="withEffect">
                                  <p:stCondLst>
                                    <p:cond delay="600"/>
                                  </p:stCondLst>
                                  <p:childTnLst>
                                    <p:anim calcmode="lin" valueType="num">
                                      <p:cBhvr>
                                        <p:cTn id="94" dur="3000"/>
                                        <p:tgtEl>
                                          <p:spTgt spid="11"/>
                                        </p:tgtEl>
                                        <p:attrNameLst>
                                          <p:attrName>ppt_w</p:attrName>
                                        </p:attrNameLst>
                                      </p:cBhvr>
                                      <p:tavLst>
                                        <p:tav tm="0">
                                          <p:val>
                                            <p:strVal val="ppt_w"/>
                                          </p:val>
                                        </p:tav>
                                        <p:tav tm="100000">
                                          <p:val>
                                            <p:fltVal val="0"/>
                                          </p:val>
                                        </p:tav>
                                      </p:tavLst>
                                    </p:anim>
                                    <p:anim calcmode="lin" valueType="num">
                                      <p:cBhvr>
                                        <p:cTn id="95" dur="3000"/>
                                        <p:tgtEl>
                                          <p:spTgt spid="11"/>
                                        </p:tgtEl>
                                        <p:attrNameLst>
                                          <p:attrName>ppt_h</p:attrName>
                                        </p:attrNameLst>
                                      </p:cBhvr>
                                      <p:tavLst>
                                        <p:tav tm="0">
                                          <p:val>
                                            <p:strVal val="ppt_h"/>
                                          </p:val>
                                        </p:tav>
                                        <p:tav tm="100000">
                                          <p:val>
                                            <p:fltVal val="0"/>
                                          </p:val>
                                        </p:tav>
                                      </p:tavLst>
                                    </p:anim>
                                    <p:anim calcmode="lin" valueType="num">
                                      <p:cBhvr>
                                        <p:cTn id="96" dur="3000"/>
                                        <p:tgtEl>
                                          <p:spTgt spid="11"/>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97" dur="3000"/>
                                        <p:tgtEl>
                                          <p:spTgt spid="11"/>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98" dur="1" fill="hold">
                                          <p:stCondLst>
                                            <p:cond delay="2999"/>
                                          </p:stCondLst>
                                        </p:cTn>
                                        <p:tgtEl>
                                          <p:spTgt spid="11"/>
                                        </p:tgtEl>
                                        <p:attrNameLst>
                                          <p:attrName>style.visibility</p:attrName>
                                        </p:attrNameLst>
                                      </p:cBhvr>
                                      <p:to>
                                        <p:strVal val="hidden"/>
                                      </p:to>
                                    </p:set>
                                  </p:childTnLst>
                                </p:cTn>
                              </p:par>
                              <p:par>
                                <p:cTn id="99" presetID="15" presetClass="exit" presetSubtype="0" fill="hold" grpId="2" nodeType="withEffect">
                                  <p:stCondLst>
                                    <p:cond delay="700"/>
                                  </p:stCondLst>
                                  <p:childTnLst>
                                    <p:anim calcmode="lin" valueType="num">
                                      <p:cBhvr>
                                        <p:cTn id="100" dur="3000"/>
                                        <p:tgtEl>
                                          <p:spTgt spid="12"/>
                                        </p:tgtEl>
                                        <p:attrNameLst>
                                          <p:attrName>ppt_w</p:attrName>
                                        </p:attrNameLst>
                                      </p:cBhvr>
                                      <p:tavLst>
                                        <p:tav tm="0">
                                          <p:val>
                                            <p:strVal val="ppt_w"/>
                                          </p:val>
                                        </p:tav>
                                        <p:tav tm="100000">
                                          <p:val>
                                            <p:fltVal val="0"/>
                                          </p:val>
                                        </p:tav>
                                      </p:tavLst>
                                    </p:anim>
                                    <p:anim calcmode="lin" valueType="num">
                                      <p:cBhvr>
                                        <p:cTn id="101" dur="3000"/>
                                        <p:tgtEl>
                                          <p:spTgt spid="12"/>
                                        </p:tgtEl>
                                        <p:attrNameLst>
                                          <p:attrName>ppt_h</p:attrName>
                                        </p:attrNameLst>
                                      </p:cBhvr>
                                      <p:tavLst>
                                        <p:tav tm="0">
                                          <p:val>
                                            <p:strVal val="ppt_h"/>
                                          </p:val>
                                        </p:tav>
                                        <p:tav tm="100000">
                                          <p:val>
                                            <p:fltVal val="0"/>
                                          </p:val>
                                        </p:tav>
                                      </p:tavLst>
                                    </p:anim>
                                    <p:anim calcmode="lin" valueType="num">
                                      <p:cBhvr>
                                        <p:cTn id="102" dur="3000"/>
                                        <p:tgtEl>
                                          <p:spTgt spid="12"/>
                                        </p:tgtEl>
                                        <p:attrNameLst>
                                          <p:attrName>ppt_x</p:attrName>
                                        </p:attrNameLst>
                                      </p:cBhvr>
                                      <p:tavLst>
                                        <p:tav tm="0">
                                          <p:val>
                                            <p:strVal val="ppt_x"/>
                                          </p:val>
                                        </p:tav>
                                        <p:tav tm="5000">
                                          <p:val>
                                            <p:strVal val="ppt_x+-0.0500*(ppt_x*0.9511+(1-ppt_y)*0.3090)"/>
                                          </p:val>
                                        </p:tav>
                                        <p:tav tm="10000">
                                          <p:val>
                                            <p:strVal val="ppt_x+-0.1000*(ppt_x*0.8090+(1-ppt_y)*0.5878)"/>
                                          </p:val>
                                        </p:tav>
                                        <p:tav tm="15000">
                                          <p:val>
                                            <p:strVal val="ppt_x+-0.1500*(ppt_x*0.5878+(1-ppt_y)*0.8090)"/>
                                          </p:val>
                                        </p:tav>
                                        <p:tav tm="20000">
                                          <p:val>
                                            <p:strVal val="ppt_x+-0.2000*(ppt_x*0.3090+(1-ppt_y)*0.9511)"/>
                                          </p:val>
                                        </p:tav>
                                        <p:tav tm="25000">
                                          <p:val>
                                            <p:strVal val="ppt_x+-0.2500*(ppt_x*-0.0000+(1-ppt_y)*1.0000)"/>
                                          </p:val>
                                        </p:tav>
                                        <p:tav tm="30000">
                                          <p:val>
                                            <p:strVal val="ppt_x+-0.3000*(ppt_x*-0.3090+(1-ppt_y)*0.9511)"/>
                                          </p:val>
                                        </p:tav>
                                        <p:tav tm="35000">
                                          <p:val>
                                            <p:strVal val="ppt_x+-0.3500*(ppt_x*-0.5878+(1-ppt_y)*0.8090)"/>
                                          </p:val>
                                        </p:tav>
                                        <p:tav tm="40000">
                                          <p:val>
                                            <p:strVal val="ppt_x+-0.4000*(ppt_x*-0.8090+(1-ppt_y)*0.5878)"/>
                                          </p:val>
                                        </p:tav>
                                        <p:tav tm="45000">
                                          <p:val>
                                            <p:strVal val="ppt_x+-0.4500*(ppt_x*-0.9511+(1-ppt_y)*0.3090)"/>
                                          </p:val>
                                        </p:tav>
                                        <p:tav tm="50000">
                                          <p:val>
                                            <p:strVal val="ppt_x+-0.5000*(ppt_x*-1.0000+(1-ppt_y)*-0.0000)"/>
                                          </p:val>
                                        </p:tav>
                                        <p:tav tm="55000">
                                          <p:val>
                                            <p:strVal val="ppt_x+-0.5500*(ppt_x*-0.9511+(1-ppt_y)*-0.3090)"/>
                                          </p:val>
                                        </p:tav>
                                        <p:tav tm="60000">
                                          <p:val>
                                            <p:strVal val="ppt_x+-0.6000*(ppt_x*-0.8090+(1-ppt_y)*-0.5878)"/>
                                          </p:val>
                                        </p:tav>
                                        <p:tav tm="65000">
                                          <p:val>
                                            <p:strVal val="ppt_x+-0.6500*(ppt_x*-0.5878+(1-ppt_y)*-0.8090)"/>
                                          </p:val>
                                        </p:tav>
                                        <p:tav tm="70000">
                                          <p:val>
                                            <p:strVal val="ppt_x+-0.7000*(ppt_x*-0.3090+(1-ppt_y)*-0.9511)"/>
                                          </p:val>
                                        </p:tav>
                                        <p:tav tm="75000">
                                          <p:val>
                                            <p:strVal val="ppt_x+-0.7500*(ppt_x*0.0000+(1-ppt_y)*-1.0000)"/>
                                          </p:val>
                                        </p:tav>
                                        <p:tav tm="80000">
                                          <p:val>
                                            <p:strVal val="ppt_x+-0.8000*(ppt_x*0.3090+(1-ppt_y)*-0.9511)"/>
                                          </p:val>
                                        </p:tav>
                                        <p:tav tm="85000">
                                          <p:val>
                                            <p:strVal val="ppt_x+-0.8500*(ppt_x*0.5878+(1-ppt_y)*-0.8090)"/>
                                          </p:val>
                                        </p:tav>
                                        <p:tav tm="90000">
                                          <p:val>
                                            <p:strVal val="ppt_x+-0.9000*(ppt_x*0.8090+(1-ppt_y)*-0.5878)"/>
                                          </p:val>
                                        </p:tav>
                                        <p:tav tm="95000">
                                          <p:val>
                                            <p:strVal val="ppt_x+-0.9500*(ppt_x*0.9511+(1-ppt_y)*-0.3090)"/>
                                          </p:val>
                                        </p:tav>
                                        <p:tav tm="100000">
                                          <p:val>
                                            <p:strVal val="ppt_x+-1.0000*(ppt_x*1.0000+(1-ppt_y)*0.0000)"/>
                                          </p:val>
                                        </p:tav>
                                      </p:tavLst>
                                    </p:anim>
                                    <p:anim calcmode="lin" valueType="num">
                                      <p:cBhvr>
                                        <p:cTn id="103" dur="3000"/>
                                        <p:tgtEl>
                                          <p:spTgt spid="12"/>
                                        </p:tgtEl>
                                        <p:attrNameLst>
                                          <p:attrName>ppt_y</p:attrName>
                                        </p:attrNameLst>
                                      </p:cBhvr>
                                      <p:tavLst>
                                        <p:tav tm="0">
                                          <p:val>
                                            <p:strVal val="ppt_y"/>
                                          </p:val>
                                        </p:tav>
                                        <p:tav tm="5000">
                                          <p:val>
                                            <p:strVal val="ppt_y+-0.0500*(ppt_x*0.3090-(1-ppt_y)*0.9511)"/>
                                          </p:val>
                                        </p:tav>
                                        <p:tav tm="10000">
                                          <p:val>
                                            <p:strVal val="ppt_y+-0.1000*(ppt_x*0.5878-(1-ppt_y)*0.8090)"/>
                                          </p:val>
                                        </p:tav>
                                        <p:tav tm="15000">
                                          <p:val>
                                            <p:strVal val="ppt_y+-0.1500*(ppt_x*0.8090-(1-ppt_y)*0.5878)"/>
                                          </p:val>
                                        </p:tav>
                                        <p:tav tm="20000">
                                          <p:val>
                                            <p:strVal val="ppt_y+-0.2000*(ppt_x*0.9511-(1-ppt_y)*0.3090)"/>
                                          </p:val>
                                        </p:tav>
                                        <p:tav tm="25000">
                                          <p:val>
                                            <p:strVal val="ppt_y+-0.2500*(ppt_x*1.0000-(1-ppt_y)*-0.0000)"/>
                                          </p:val>
                                        </p:tav>
                                        <p:tav tm="30000">
                                          <p:val>
                                            <p:strVal val="ppt_y+-0.3000*(ppt_x*0.9511-(1-ppt_y)*-0.3090)"/>
                                          </p:val>
                                        </p:tav>
                                        <p:tav tm="35000">
                                          <p:val>
                                            <p:strVal val="ppt_y+-0.3500*(ppt_x*0.8090-(1-ppt_y)*-0.5878)"/>
                                          </p:val>
                                        </p:tav>
                                        <p:tav tm="40000">
                                          <p:val>
                                            <p:strVal val="ppt_y+-0.4000*(ppt_x*0.5878-(1-ppt_y)*-0.8090)"/>
                                          </p:val>
                                        </p:tav>
                                        <p:tav tm="45000">
                                          <p:val>
                                            <p:strVal val="ppt_y+-0.4500*(ppt_x*0.3090-(1-ppt_y)*-0.9511)"/>
                                          </p:val>
                                        </p:tav>
                                        <p:tav tm="50000">
                                          <p:val>
                                            <p:strVal val="ppt_y+-0.5000*(ppt_x*-0.0000-(1-ppt_y)*-1.0000)"/>
                                          </p:val>
                                        </p:tav>
                                        <p:tav tm="55000">
                                          <p:val>
                                            <p:strVal val="ppt_y+-0.5500*(ppt_x*-0.3090-(1-ppt_y)*-0.9511)"/>
                                          </p:val>
                                        </p:tav>
                                        <p:tav tm="60000">
                                          <p:val>
                                            <p:strVal val="ppt_y+-0.6000*(ppt_x*-0.5878-(1-ppt_y)*-0.8090)"/>
                                          </p:val>
                                        </p:tav>
                                        <p:tav tm="65000">
                                          <p:val>
                                            <p:strVal val="ppt_y+-0.6500*(ppt_x*-0.8090-(1-ppt_y)*-0.5878)"/>
                                          </p:val>
                                        </p:tav>
                                        <p:tav tm="70000">
                                          <p:val>
                                            <p:strVal val="ppt_y+-0.7000*(ppt_x*-0.9511-(1-ppt_y)*-0.3090)"/>
                                          </p:val>
                                        </p:tav>
                                        <p:tav tm="75000">
                                          <p:val>
                                            <p:strVal val="ppt_y+-0.7500*(ppt_x*-1.0000-(1-ppt_y)*0.0000)"/>
                                          </p:val>
                                        </p:tav>
                                        <p:tav tm="80000">
                                          <p:val>
                                            <p:strVal val="ppt_y+-0.8000*(ppt_x*-0.9511-(1-ppt_y)*0.3090)"/>
                                          </p:val>
                                        </p:tav>
                                        <p:tav tm="85000">
                                          <p:val>
                                            <p:strVal val="ppt_y+-0.8500*(ppt_x*-0.8090-(1-ppt_y)*0.5878)"/>
                                          </p:val>
                                        </p:tav>
                                        <p:tav tm="90000">
                                          <p:val>
                                            <p:strVal val="ppt_y+-0.9000*(ppt_x*-0.5878-(1-ppt_y)*0.8090)"/>
                                          </p:val>
                                        </p:tav>
                                        <p:tav tm="95000">
                                          <p:val>
                                            <p:strVal val="ppt_y+-0.9500*(ppt_x*-0.3090-(1-ppt_y)*0.9511)"/>
                                          </p:val>
                                        </p:tav>
                                        <p:tav tm="100000">
                                          <p:val>
                                            <p:strVal val="ppt_y+-1.0000*(ppt_x*0.0000-(1-ppt_y)*1.0000)"/>
                                          </p:val>
                                        </p:tav>
                                      </p:tavLst>
                                    </p:anim>
                                    <p:set>
                                      <p:cBhvr>
                                        <p:cTn id="104" dur="1" fill="hold">
                                          <p:stCondLst>
                                            <p:cond delay="2999"/>
                                          </p:stCondLst>
                                        </p:cTn>
                                        <p:tgtEl>
                                          <p:spTgt spid="12"/>
                                        </p:tgtEl>
                                        <p:attrNameLst>
                                          <p:attrName>style.visibility</p:attrName>
                                        </p:attrNameLst>
                                      </p:cBhvr>
                                      <p:to>
                                        <p:strVal val="hidden"/>
                                      </p:to>
                                    </p:set>
                                  </p:childTnLst>
                                </p:cTn>
                              </p:par>
                              <p:par>
                                <p:cTn id="105" presetID="23" presetClass="entr" presetSubtype="272" fill="hold" nodeType="withEffect">
                                  <p:stCondLst>
                                    <p:cond delay="70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strVal val="2/3*#ppt_w"/>
                                          </p:val>
                                        </p:tav>
                                        <p:tav tm="100000">
                                          <p:val>
                                            <p:strVal val="#ppt_w"/>
                                          </p:val>
                                        </p:tav>
                                      </p:tavLst>
                                    </p:anim>
                                    <p:anim calcmode="lin" valueType="num">
                                      <p:cBhvr>
                                        <p:cTn id="108" dur="3000" fill="hold"/>
                                        <p:tgtEl>
                                          <p:spTgt spid="4"/>
                                        </p:tgtEl>
                                        <p:attrNameLst>
                                          <p:attrName>ppt_h</p:attrName>
                                        </p:attrNameLst>
                                      </p:cBhvr>
                                      <p:tavLst>
                                        <p:tav tm="0">
                                          <p:val>
                                            <p:strVal val="2/3*#ppt_h"/>
                                          </p:val>
                                        </p:tav>
                                        <p:tav tm="100000">
                                          <p:val>
                                            <p:strVal val="#ppt_h"/>
                                          </p:val>
                                        </p:tav>
                                      </p:tavLst>
                                    </p:anim>
                                  </p:childTnLst>
                                </p:cTn>
                              </p:par>
                              <p:par>
                                <p:cTn id="109" presetID="16" presetClass="entr" presetSubtype="37" fill="hold" nodeType="withEffect">
                                  <p:stCondLst>
                                    <p:cond delay="700"/>
                                  </p:stCondLst>
                                  <p:childTnLst>
                                    <p:set>
                                      <p:cBhvr>
                                        <p:cTn id="110" dur="1" fill="hold">
                                          <p:stCondLst>
                                            <p:cond delay="0"/>
                                          </p:stCondLst>
                                        </p:cTn>
                                        <p:tgtEl>
                                          <p:spTgt spid="4"/>
                                        </p:tgtEl>
                                        <p:attrNameLst>
                                          <p:attrName>style.visibility</p:attrName>
                                        </p:attrNameLst>
                                      </p:cBhvr>
                                      <p:to>
                                        <p:strVal val="visible"/>
                                      </p:to>
                                    </p:set>
                                    <p:animEffect transition="in" filter="barn(outVertical)">
                                      <p:cBhvr>
                                        <p:cTn id="111" dur="3000"/>
                                        <p:tgtEl>
                                          <p:spTgt spid="4"/>
                                        </p:tgtEl>
                                      </p:cBhvr>
                                    </p:animEffect>
                                  </p:childTnLst>
                                </p:cTn>
                              </p:par>
                            </p:childTnLst>
                          </p:cTn>
                        </p:par>
                        <p:par>
                          <p:cTn id="112" fill="hold">
                            <p:stCondLst>
                              <p:cond delay="11400"/>
                            </p:stCondLst>
                            <p:childTnLst>
                              <p:par>
                                <p:cTn id="113" presetID="40" presetClass="entr" presetSubtype="0" fill="hold" grpId="0" nodeType="afterEffect">
                                  <p:stCondLst>
                                    <p:cond delay="0"/>
                                  </p:stCondLst>
                                  <p:iterate type="lt">
                                    <p:tmPct val="10000"/>
                                  </p:iterate>
                                  <p:childTnLst>
                                    <p:set>
                                      <p:cBhvr>
                                        <p:cTn id="114" dur="1" fill="hold">
                                          <p:stCondLst>
                                            <p:cond delay="0"/>
                                          </p:stCondLst>
                                        </p:cTn>
                                        <p:tgtEl>
                                          <p:spTgt spid="13"/>
                                        </p:tgtEl>
                                        <p:attrNameLst>
                                          <p:attrName>style.visibility</p:attrName>
                                        </p:attrNameLst>
                                      </p:cBhvr>
                                      <p:to>
                                        <p:strVal val="visible"/>
                                      </p:to>
                                    </p:set>
                                    <p:animEffect transition="in" filter="fade">
                                      <p:cBhvr>
                                        <p:cTn id="115" dur="1000"/>
                                        <p:tgtEl>
                                          <p:spTgt spid="13"/>
                                        </p:tgtEl>
                                      </p:cBhvr>
                                    </p:animEffect>
                                    <p:anim calcmode="lin" valueType="num">
                                      <p:cBhvr>
                                        <p:cTn id="116" dur="1000" fill="hold"/>
                                        <p:tgtEl>
                                          <p:spTgt spid="13"/>
                                        </p:tgtEl>
                                        <p:attrNameLst>
                                          <p:attrName>ppt_x</p:attrName>
                                        </p:attrNameLst>
                                      </p:cBhvr>
                                      <p:tavLst>
                                        <p:tav tm="0">
                                          <p:val>
                                            <p:strVal val="#ppt_x-.1"/>
                                          </p:val>
                                        </p:tav>
                                        <p:tav tm="100000">
                                          <p:val>
                                            <p:strVal val="#ppt_x"/>
                                          </p:val>
                                        </p:tav>
                                      </p:tavLst>
                                    </p:anim>
                                    <p:anim calcmode="lin" valueType="num">
                                      <p:cBhvr>
                                        <p:cTn id="117"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46.jpg"/>
          <p:cNvPicPr>
            <a:picLocks noChangeAspect="1"/>
          </p:cNvPicPr>
          <p:nvPr/>
        </p:nvPicPr>
        <p:blipFill>
          <a:blip r:embed="rId2" cstate="print"/>
          <a:stretch>
            <a:fillRect/>
          </a:stretch>
        </p:blipFill>
        <p:spPr bwMode="auto">
          <a:xfrm>
            <a:off x="0" y="0"/>
            <a:ext cx="9144000" cy="569277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Medio marco"/>
          <p:cNvSpPr/>
          <p:nvPr/>
        </p:nvSpPr>
        <p:spPr>
          <a:xfrm>
            <a:off x="1071563" y="476250"/>
            <a:ext cx="2714625" cy="2024063"/>
          </a:xfrm>
          <a:prstGeom prst="halfFrame">
            <a:avLst>
              <a:gd name="adj1" fmla="val 5887"/>
              <a:gd name="adj2" fmla="val 6540"/>
            </a:avLst>
          </a:prstGeom>
          <a:noFill/>
          <a:ln w="57150">
            <a:solidFill>
              <a:schemeClr val="tx2">
                <a:lumMod val="9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edio marco"/>
          <p:cNvSpPr/>
          <p:nvPr/>
        </p:nvSpPr>
        <p:spPr>
          <a:xfrm>
            <a:off x="1571625" y="893763"/>
            <a:ext cx="2714625" cy="1905000"/>
          </a:xfrm>
          <a:prstGeom prst="halfFrame">
            <a:avLst>
              <a:gd name="adj1" fmla="val 6821"/>
              <a:gd name="adj2" fmla="val 7751"/>
            </a:avLst>
          </a:prstGeom>
          <a:noFill/>
          <a:ln w="57150">
            <a:solidFill>
              <a:schemeClr val="tx2">
                <a:lumMod val="9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edio marco"/>
          <p:cNvSpPr/>
          <p:nvPr/>
        </p:nvSpPr>
        <p:spPr>
          <a:xfrm>
            <a:off x="2071688" y="1309688"/>
            <a:ext cx="2571750" cy="1727200"/>
          </a:xfrm>
          <a:prstGeom prst="halfFrame">
            <a:avLst>
              <a:gd name="adj1" fmla="val 6661"/>
              <a:gd name="adj2" fmla="val 7174"/>
            </a:avLst>
          </a:prstGeom>
          <a:noFill/>
          <a:ln w="57150">
            <a:solidFill>
              <a:schemeClr val="tx2">
                <a:lumMod val="9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edio marco"/>
          <p:cNvSpPr/>
          <p:nvPr/>
        </p:nvSpPr>
        <p:spPr>
          <a:xfrm rot="5400000">
            <a:off x="5536407" y="429419"/>
            <a:ext cx="1785937" cy="2714625"/>
          </a:xfrm>
          <a:prstGeom prst="halfFrame">
            <a:avLst>
              <a:gd name="adj1" fmla="val 7876"/>
              <a:gd name="adj2" fmla="val 6884"/>
            </a:avLst>
          </a:prstGeom>
          <a:noFill/>
          <a:ln w="57150">
            <a:solidFill>
              <a:schemeClr val="tx2">
                <a:lumMod val="9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Medio marco"/>
          <p:cNvSpPr/>
          <p:nvPr/>
        </p:nvSpPr>
        <p:spPr>
          <a:xfrm flipH="1">
            <a:off x="5572125" y="536575"/>
            <a:ext cx="2643188" cy="1844675"/>
          </a:xfrm>
          <a:prstGeom prst="halfFrame">
            <a:avLst>
              <a:gd name="adj1" fmla="val 6611"/>
              <a:gd name="adj2" fmla="val 6612"/>
            </a:avLst>
          </a:prstGeom>
          <a:noFill/>
          <a:ln w="57150">
            <a:solidFill>
              <a:schemeClr val="tx2">
                <a:lumMod val="9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edio marco"/>
          <p:cNvSpPr/>
          <p:nvPr/>
        </p:nvSpPr>
        <p:spPr>
          <a:xfrm flipH="1">
            <a:off x="4929188" y="1309688"/>
            <a:ext cx="2357437" cy="1727200"/>
          </a:xfrm>
          <a:prstGeom prst="halfFrame">
            <a:avLst>
              <a:gd name="adj1" fmla="val 6661"/>
              <a:gd name="adj2" fmla="val 7687"/>
            </a:avLst>
          </a:prstGeom>
          <a:noFill/>
          <a:ln w="57150">
            <a:solidFill>
              <a:schemeClr val="tx2">
                <a:lumMod val="9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Medio marco"/>
          <p:cNvSpPr/>
          <p:nvPr/>
        </p:nvSpPr>
        <p:spPr>
          <a:xfrm rot="16200000">
            <a:off x="1238251" y="2632075"/>
            <a:ext cx="2381250" cy="2714625"/>
          </a:xfrm>
          <a:prstGeom prst="halfFrame">
            <a:avLst>
              <a:gd name="adj1" fmla="val 6334"/>
              <a:gd name="adj2" fmla="val 6334"/>
            </a:avLst>
          </a:prstGeom>
          <a:noFill/>
          <a:ln w="57150">
            <a:solidFill>
              <a:schemeClr val="tx2">
                <a:lumMod val="9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Medio marco"/>
          <p:cNvSpPr/>
          <p:nvPr/>
        </p:nvSpPr>
        <p:spPr>
          <a:xfrm rot="16200000" flipV="1">
            <a:off x="5668963" y="2582862"/>
            <a:ext cx="2439988" cy="2633663"/>
          </a:xfrm>
          <a:prstGeom prst="halfFrame">
            <a:avLst>
              <a:gd name="adj1" fmla="val 4464"/>
              <a:gd name="adj2" fmla="val 5986"/>
            </a:avLst>
          </a:prstGeom>
          <a:noFill/>
          <a:ln w="57150">
            <a:solidFill>
              <a:schemeClr val="tx2">
                <a:lumMod val="9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Medio marco"/>
          <p:cNvSpPr/>
          <p:nvPr/>
        </p:nvSpPr>
        <p:spPr>
          <a:xfrm rot="16200000" flipV="1">
            <a:off x="5502275" y="2416175"/>
            <a:ext cx="1844675" cy="2847975"/>
          </a:xfrm>
          <a:prstGeom prst="halfFrame">
            <a:avLst>
              <a:gd name="adj1" fmla="val 7205"/>
              <a:gd name="adj2" fmla="val 6110"/>
            </a:avLst>
          </a:prstGeom>
          <a:noFill/>
          <a:ln w="57150">
            <a:solidFill>
              <a:schemeClr val="tx2">
                <a:lumMod val="9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Medio marco"/>
          <p:cNvSpPr/>
          <p:nvPr/>
        </p:nvSpPr>
        <p:spPr>
          <a:xfrm rot="16200000">
            <a:off x="2024062" y="2643188"/>
            <a:ext cx="1666875" cy="2571750"/>
          </a:xfrm>
          <a:prstGeom prst="halfFrame">
            <a:avLst>
              <a:gd name="adj1" fmla="val 7286"/>
              <a:gd name="adj2" fmla="val 6802"/>
            </a:avLst>
          </a:prstGeom>
          <a:noFill/>
          <a:ln w="57150">
            <a:solidFill>
              <a:schemeClr val="tx2">
                <a:lumMod val="9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5" name="14 Medio marco"/>
          <p:cNvSpPr/>
          <p:nvPr/>
        </p:nvSpPr>
        <p:spPr>
          <a:xfrm rot="16200000">
            <a:off x="2828132" y="2590006"/>
            <a:ext cx="1130300" cy="2500313"/>
          </a:xfrm>
          <a:prstGeom prst="halfFrame">
            <a:avLst>
              <a:gd name="adj1" fmla="val 10086"/>
              <a:gd name="adj2" fmla="val 10438"/>
            </a:avLst>
          </a:prstGeom>
          <a:noFill/>
          <a:ln w="57150">
            <a:solidFill>
              <a:schemeClr val="tx2">
                <a:lumMod val="9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6" name="15 Medio marco"/>
          <p:cNvSpPr/>
          <p:nvPr/>
        </p:nvSpPr>
        <p:spPr>
          <a:xfrm rot="16200000" flipV="1">
            <a:off x="5502275" y="2487613"/>
            <a:ext cx="1130300" cy="2705100"/>
          </a:xfrm>
          <a:prstGeom prst="halfFrame">
            <a:avLst>
              <a:gd name="adj1" fmla="val 8625"/>
              <a:gd name="adj2" fmla="val 11045"/>
            </a:avLst>
          </a:prstGeom>
          <a:noFill/>
          <a:ln w="57150">
            <a:solidFill>
              <a:schemeClr val="tx2">
                <a:lumMod val="9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7" name="16 CuadroTexto"/>
          <p:cNvSpPr txBox="1"/>
          <p:nvPr/>
        </p:nvSpPr>
        <p:spPr>
          <a:xfrm>
            <a:off x="357158" y="4286260"/>
            <a:ext cx="850112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Pronto empezó la gira internacional de Nino, que aseguró que no se iría a ningún lado si su mujer no podía ir con él. Amparo estaba ya embarazada, pero acompañó al cantante por su tour en Latinoamérica, pasando por Argentina, Chile, Colombia, Perú, Venezuela, México, Puerto Rico, Nueva York y Miami.</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5000">
        <p14:gallery dir="l"/>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1+#ppt_w/2"/>
                                          </p:val>
                                        </p:tav>
                                        <p:tav tm="100000">
                                          <p:val>
                                            <p:strVal val="#ppt_x"/>
                                          </p:val>
                                        </p:tav>
                                      </p:tavLst>
                                    </p:anim>
                                    <p:anim calcmode="lin" valueType="num">
                                      <p:cBhvr additive="base">
                                        <p:cTn id="12" dur="30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1+#ppt_w/2"/>
                                          </p:val>
                                        </p:tav>
                                        <p:tav tm="100000">
                                          <p:val>
                                            <p:strVal val="#ppt_x"/>
                                          </p:val>
                                        </p:tav>
                                      </p:tavLst>
                                    </p:anim>
                                    <p:anim calcmode="lin" valueType="num">
                                      <p:cBhvr additive="base">
                                        <p:cTn id="16" dur="3000" fill="hold"/>
                                        <p:tgtEl>
                                          <p:spTgt spid="7"/>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0-#ppt_w/2"/>
                                          </p:val>
                                        </p:tav>
                                        <p:tav tm="100000">
                                          <p:val>
                                            <p:strVal val="#ppt_x"/>
                                          </p:val>
                                        </p:tav>
                                      </p:tavLst>
                                    </p:anim>
                                    <p:anim calcmode="lin" valueType="num">
                                      <p:cBhvr additive="base">
                                        <p:cTn id="20" dur="3000" fill="hold"/>
                                        <p:tgtEl>
                                          <p:spTgt spid="8"/>
                                        </p:tgtEl>
                                        <p:attrNameLst>
                                          <p:attrName>ppt_y</p:attrName>
                                        </p:attrNameLst>
                                      </p:cBhvr>
                                      <p:tavLst>
                                        <p:tav tm="0">
                                          <p:val>
                                            <p:strVal val="1+#ppt_h/2"/>
                                          </p:val>
                                        </p:tav>
                                        <p:tav tm="100000">
                                          <p:val>
                                            <p:strVal val="#ppt_y"/>
                                          </p:val>
                                        </p:tav>
                                      </p:tavLst>
                                    </p:anim>
                                  </p:childTnLst>
                                </p:cTn>
                              </p:par>
                              <p:par>
                                <p:cTn id="21" presetID="2" presetClass="entr" presetSubtype="12"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0-#ppt_w/2"/>
                                          </p:val>
                                        </p:tav>
                                        <p:tav tm="100000">
                                          <p:val>
                                            <p:strVal val="#ppt_x"/>
                                          </p:val>
                                        </p:tav>
                                      </p:tavLst>
                                    </p:anim>
                                    <p:anim calcmode="lin" valueType="num">
                                      <p:cBhvr additive="base">
                                        <p:cTn id="24" dur="3000" fill="hold"/>
                                        <p:tgtEl>
                                          <p:spTgt spid="9"/>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1+#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1+#ppt_w/2"/>
                                          </p:val>
                                        </p:tav>
                                        <p:tav tm="100000">
                                          <p:val>
                                            <p:strVal val="#ppt_x"/>
                                          </p:val>
                                        </p:tav>
                                      </p:tavLst>
                                    </p:anim>
                                    <p:anim calcmode="lin" valueType="num">
                                      <p:cBhvr additive="base">
                                        <p:cTn id="32" dur="3000" fill="hold"/>
                                        <p:tgtEl>
                                          <p:spTgt spid="11"/>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3000" fill="hold"/>
                                        <p:tgtEl>
                                          <p:spTgt spid="14"/>
                                        </p:tgtEl>
                                        <p:attrNameLst>
                                          <p:attrName>ppt_x</p:attrName>
                                        </p:attrNameLst>
                                      </p:cBhvr>
                                      <p:tavLst>
                                        <p:tav tm="0">
                                          <p:val>
                                            <p:strVal val="1+#ppt_w/2"/>
                                          </p:val>
                                        </p:tav>
                                        <p:tav tm="100000">
                                          <p:val>
                                            <p:strVal val="#ppt_x"/>
                                          </p:val>
                                        </p:tav>
                                      </p:tavLst>
                                    </p:anim>
                                    <p:anim calcmode="lin" valueType="num">
                                      <p:cBhvr additive="base">
                                        <p:cTn id="36" dur="3000" fill="hold"/>
                                        <p:tgtEl>
                                          <p:spTgt spid="14"/>
                                        </p:tgtEl>
                                        <p:attrNameLst>
                                          <p:attrName>ppt_y</p:attrName>
                                        </p:attrNameLst>
                                      </p:cBhvr>
                                      <p:tavLst>
                                        <p:tav tm="0">
                                          <p:val>
                                            <p:strVal val="0-#ppt_h/2"/>
                                          </p:val>
                                        </p:tav>
                                        <p:tav tm="100000">
                                          <p:val>
                                            <p:strVal val="#ppt_y"/>
                                          </p:val>
                                        </p:tav>
                                      </p:tavLst>
                                    </p:anim>
                                  </p:childTnLst>
                                </p:cTn>
                              </p:par>
                              <p:par>
                                <p:cTn id="37" presetID="2" presetClass="entr" presetSubtype="3" fill="hold" nodeType="with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additive="base">
                                        <p:cTn id="39" dur="3000" fill="hold"/>
                                        <p:tgtEl>
                                          <p:spTgt spid="15"/>
                                        </p:tgtEl>
                                        <p:attrNameLst>
                                          <p:attrName>ppt_x</p:attrName>
                                        </p:attrNameLst>
                                      </p:cBhvr>
                                      <p:tavLst>
                                        <p:tav tm="0">
                                          <p:val>
                                            <p:strVal val="1+#ppt_w/2"/>
                                          </p:val>
                                        </p:tav>
                                        <p:tav tm="100000">
                                          <p:val>
                                            <p:strVal val="#ppt_x"/>
                                          </p:val>
                                        </p:tav>
                                      </p:tavLst>
                                    </p:anim>
                                    <p:anim calcmode="lin" valueType="num">
                                      <p:cBhvr additive="base">
                                        <p:cTn id="40" dur="3000" fill="hold"/>
                                        <p:tgtEl>
                                          <p:spTgt spid="15"/>
                                        </p:tgtEl>
                                        <p:attrNameLst>
                                          <p:attrName>ppt_y</p:attrName>
                                        </p:attrNameLst>
                                      </p:cBhvr>
                                      <p:tavLst>
                                        <p:tav tm="0">
                                          <p:val>
                                            <p:strVal val="0-#ppt_h/2"/>
                                          </p:val>
                                        </p:tav>
                                        <p:tav tm="100000">
                                          <p:val>
                                            <p:strVal val="#ppt_y"/>
                                          </p:val>
                                        </p:tav>
                                      </p:tavLst>
                                    </p:anim>
                                  </p:childTnLst>
                                </p:cTn>
                              </p:par>
                              <p:par>
                                <p:cTn id="41" presetID="2" presetClass="entr" presetSubtype="9" fill="hold"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3000" fill="hold"/>
                                        <p:tgtEl>
                                          <p:spTgt spid="12"/>
                                        </p:tgtEl>
                                        <p:attrNameLst>
                                          <p:attrName>ppt_x</p:attrName>
                                        </p:attrNameLst>
                                      </p:cBhvr>
                                      <p:tavLst>
                                        <p:tav tm="0">
                                          <p:val>
                                            <p:strVal val="0-#ppt_w/2"/>
                                          </p:val>
                                        </p:tav>
                                        <p:tav tm="100000">
                                          <p:val>
                                            <p:strVal val="#ppt_x"/>
                                          </p:val>
                                        </p:tav>
                                      </p:tavLst>
                                    </p:anim>
                                    <p:anim calcmode="lin" valueType="num">
                                      <p:cBhvr additive="base">
                                        <p:cTn id="44" dur="3000" fill="hold"/>
                                        <p:tgtEl>
                                          <p:spTgt spid="12"/>
                                        </p:tgtEl>
                                        <p:attrNameLst>
                                          <p:attrName>ppt_y</p:attrName>
                                        </p:attrNameLst>
                                      </p:cBhvr>
                                      <p:tavLst>
                                        <p:tav tm="0">
                                          <p:val>
                                            <p:strVal val="0-#ppt_h/2"/>
                                          </p:val>
                                        </p:tav>
                                        <p:tav tm="100000">
                                          <p:val>
                                            <p:strVal val="#ppt_y"/>
                                          </p:val>
                                        </p:tav>
                                      </p:tavLst>
                                    </p:anim>
                                  </p:childTnLst>
                                </p:cTn>
                              </p:par>
                              <p:par>
                                <p:cTn id="45" presetID="2" presetClass="entr" presetSubtype="9"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3000" fill="hold"/>
                                        <p:tgtEl>
                                          <p:spTgt spid="13"/>
                                        </p:tgtEl>
                                        <p:attrNameLst>
                                          <p:attrName>ppt_x</p:attrName>
                                        </p:attrNameLst>
                                      </p:cBhvr>
                                      <p:tavLst>
                                        <p:tav tm="0">
                                          <p:val>
                                            <p:strVal val="0-#ppt_w/2"/>
                                          </p:val>
                                        </p:tav>
                                        <p:tav tm="100000">
                                          <p:val>
                                            <p:strVal val="#ppt_x"/>
                                          </p:val>
                                        </p:tav>
                                      </p:tavLst>
                                    </p:anim>
                                    <p:anim calcmode="lin" valueType="num">
                                      <p:cBhvr additive="base">
                                        <p:cTn id="48" dur="3000" fill="hold"/>
                                        <p:tgtEl>
                                          <p:spTgt spid="13"/>
                                        </p:tgtEl>
                                        <p:attrNameLst>
                                          <p:attrName>ppt_y</p:attrName>
                                        </p:attrNameLst>
                                      </p:cBhvr>
                                      <p:tavLst>
                                        <p:tav tm="0">
                                          <p:val>
                                            <p:strVal val="0-#ppt_h/2"/>
                                          </p:val>
                                        </p:tav>
                                        <p:tav tm="100000">
                                          <p:val>
                                            <p:strVal val="#ppt_y"/>
                                          </p:val>
                                        </p:tav>
                                      </p:tavLst>
                                    </p:anim>
                                  </p:childTnLst>
                                </p:cTn>
                              </p:par>
                              <p:par>
                                <p:cTn id="49" presetID="2" presetClass="entr" presetSubtype="9" fill="hold"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3000" fill="hold"/>
                                        <p:tgtEl>
                                          <p:spTgt spid="16"/>
                                        </p:tgtEl>
                                        <p:attrNameLst>
                                          <p:attrName>ppt_x</p:attrName>
                                        </p:attrNameLst>
                                      </p:cBhvr>
                                      <p:tavLst>
                                        <p:tav tm="0">
                                          <p:val>
                                            <p:strVal val="0-#ppt_w/2"/>
                                          </p:val>
                                        </p:tav>
                                        <p:tav tm="100000">
                                          <p:val>
                                            <p:strVal val="#ppt_x"/>
                                          </p:val>
                                        </p:tav>
                                      </p:tavLst>
                                    </p:anim>
                                    <p:anim calcmode="lin" valueType="num">
                                      <p:cBhvr additive="base">
                                        <p:cTn id="52" dur="3000" fill="hold"/>
                                        <p:tgtEl>
                                          <p:spTgt spid="16"/>
                                        </p:tgtEl>
                                        <p:attrNameLst>
                                          <p:attrName>ppt_y</p:attrName>
                                        </p:attrNameLst>
                                      </p:cBhvr>
                                      <p:tavLst>
                                        <p:tav tm="0">
                                          <p:val>
                                            <p:strVal val="0-#ppt_h/2"/>
                                          </p:val>
                                        </p:tav>
                                        <p:tav tm="100000">
                                          <p:val>
                                            <p:strVal val="#ppt_y"/>
                                          </p:val>
                                        </p:tav>
                                      </p:tavLst>
                                    </p:anim>
                                  </p:childTnLst>
                                </p:cTn>
                              </p:par>
                              <p:par>
                                <p:cTn id="53" presetID="5" presetClass="entr" presetSubtype="10" fill="hold" nodeType="with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checkerboard(across)">
                                      <p:cBhvr>
                                        <p:cTn id="55" dur="3000"/>
                                        <p:tgtEl>
                                          <p:spTgt spid="5"/>
                                        </p:tgtEl>
                                      </p:cBhvr>
                                    </p:animEffect>
                                  </p:childTnLst>
                                </p:cTn>
                              </p:par>
                              <p:par>
                                <p:cTn id="56" presetID="5" presetClass="entr" presetSubtype="10" fill="hold" nodeType="withEffect">
                                  <p:stCondLst>
                                    <p:cond delay="0"/>
                                  </p:stCondLst>
                                  <p:childTnLst>
                                    <p:set>
                                      <p:cBhvr>
                                        <p:cTn id="57" dur="1" fill="hold">
                                          <p:stCondLst>
                                            <p:cond delay="0"/>
                                          </p:stCondLst>
                                        </p:cTn>
                                        <p:tgtEl>
                                          <p:spTgt spid="6"/>
                                        </p:tgtEl>
                                        <p:attrNameLst>
                                          <p:attrName>style.visibility</p:attrName>
                                        </p:attrNameLst>
                                      </p:cBhvr>
                                      <p:to>
                                        <p:strVal val="visible"/>
                                      </p:to>
                                    </p:set>
                                    <p:animEffect transition="in" filter="checkerboard(across)">
                                      <p:cBhvr>
                                        <p:cTn id="58" dur="3000"/>
                                        <p:tgtEl>
                                          <p:spTgt spid="6"/>
                                        </p:tgtEl>
                                      </p:cBhvr>
                                    </p:animEffect>
                                  </p:childTnLst>
                                </p:cTn>
                              </p:par>
                              <p:par>
                                <p:cTn id="59" presetID="5" presetClass="entr" presetSubtype="10" fill="hold" nodeType="withEffect">
                                  <p:stCondLst>
                                    <p:cond delay="0"/>
                                  </p:stCondLst>
                                  <p:childTnLst>
                                    <p:set>
                                      <p:cBhvr>
                                        <p:cTn id="60" dur="1" fill="hold">
                                          <p:stCondLst>
                                            <p:cond delay="0"/>
                                          </p:stCondLst>
                                        </p:cTn>
                                        <p:tgtEl>
                                          <p:spTgt spid="7"/>
                                        </p:tgtEl>
                                        <p:attrNameLst>
                                          <p:attrName>style.visibility</p:attrName>
                                        </p:attrNameLst>
                                      </p:cBhvr>
                                      <p:to>
                                        <p:strVal val="visible"/>
                                      </p:to>
                                    </p:set>
                                    <p:animEffect transition="in" filter="checkerboard(across)">
                                      <p:cBhvr>
                                        <p:cTn id="61" dur="3000"/>
                                        <p:tgtEl>
                                          <p:spTgt spid="7"/>
                                        </p:tgtEl>
                                      </p:cBhvr>
                                    </p:animEffect>
                                  </p:childTnLst>
                                </p:cTn>
                              </p:par>
                              <p:par>
                                <p:cTn id="62" presetID="5" presetClass="entr" presetSubtype="10" fill="hold" nodeType="withEffect">
                                  <p:stCondLst>
                                    <p:cond delay="0"/>
                                  </p:stCondLst>
                                  <p:childTnLst>
                                    <p:set>
                                      <p:cBhvr>
                                        <p:cTn id="63" dur="1" fill="hold">
                                          <p:stCondLst>
                                            <p:cond delay="0"/>
                                          </p:stCondLst>
                                        </p:cTn>
                                        <p:tgtEl>
                                          <p:spTgt spid="8"/>
                                        </p:tgtEl>
                                        <p:attrNameLst>
                                          <p:attrName>style.visibility</p:attrName>
                                        </p:attrNameLst>
                                      </p:cBhvr>
                                      <p:to>
                                        <p:strVal val="visible"/>
                                      </p:to>
                                    </p:set>
                                    <p:animEffect transition="in" filter="checkerboard(across)">
                                      <p:cBhvr>
                                        <p:cTn id="64" dur="3000"/>
                                        <p:tgtEl>
                                          <p:spTgt spid="8"/>
                                        </p:tgtEl>
                                      </p:cBhvr>
                                    </p:animEffect>
                                  </p:childTnLst>
                                </p:cTn>
                              </p:par>
                              <p:par>
                                <p:cTn id="65" presetID="5" presetClass="entr" presetSubtype="10" fill="hold" nodeType="with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checkerboard(across)">
                                      <p:cBhvr>
                                        <p:cTn id="67" dur="3000"/>
                                        <p:tgtEl>
                                          <p:spTgt spid="9"/>
                                        </p:tgtEl>
                                      </p:cBhvr>
                                    </p:animEffect>
                                  </p:childTnLst>
                                </p:cTn>
                              </p:par>
                              <p:par>
                                <p:cTn id="68" presetID="5" presetClass="entr" presetSubtype="10" fill="hold" nodeType="withEffect">
                                  <p:stCondLst>
                                    <p:cond delay="0"/>
                                  </p:stCondLst>
                                  <p:childTnLst>
                                    <p:set>
                                      <p:cBhvr>
                                        <p:cTn id="69" dur="1" fill="hold">
                                          <p:stCondLst>
                                            <p:cond delay="0"/>
                                          </p:stCondLst>
                                        </p:cTn>
                                        <p:tgtEl>
                                          <p:spTgt spid="10"/>
                                        </p:tgtEl>
                                        <p:attrNameLst>
                                          <p:attrName>style.visibility</p:attrName>
                                        </p:attrNameLst>
                                      </p:cBhvr>
                                      <p:to>
                                        <p:strVal val="visible"/>
                                      </p:to>
                                    </p:set>
                                    <p:animEffect transition="in" filter="checkerboard(across)">
                                      <p:cBhvr>
                                        <p:cTn id="70" dur="3000"/>
                                        <p:tgtEl>
                                          <p:spTgt spid="10"/>
                                        </p:tgtEl>
                                      </p:cBhvr>
                                    </p:animEffect>
                                  </p:childTnLst>
                                </p:cTn>
                              </p:par>
                              <p:par>
                                <p:cTn id="71" presetID="5" presetClass="entr" presetSubtype="10" fill="hold" nodeType="withEffect">
                                  <p:stCondLst>
                                    <p:cond delay="0"/>
                                  </p:stCondLst>
                                  <p:childTnLst>
                                    <p:set>
                                      <p:cBhvr>
                                        <p:cTn id="72" dur="1" fill="hold">
                                          <p:stCondLst>
                                            <p:cond delay="0"/>
                                          </p:stCondLst>
                                        </p:cTn>
                                        <p:tgtEl>
                                          <p:spTgt spid="11"/>
                                        </p:tgtEl>
                                        <p:attrNameLst>
                                          <p:attrName>style.visibility</p:attrName>
                                        </p:attrNameLst>
                                      </p:cBhvr>
                                      <p:to>
                                        <p:strVal val="visible"/>
                                      </p:to>
                                    </p:set>
                                    <p:animEffect transition="in" filter="checkerboard(across)">
                                      <p:cBhvr>
                                        <p:cTn id="73" dur="3000"/>
                                        <p:tgtEl>
                                          <p:spTgt spid="11"/>
                                        </p:tgtEl>
                                      </p:cBhvr>
                                    </p:animEffect>
                                  </p:childTnLst>
                                </p:cTn>
                              </p:par>
                              <p:par>
                                <p:cTn id="74" presetID="5" presetClass="entr" presetSubtype="10" fill="hold" nodeType="with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checkerboard(across)">
                                      <p:cBhvr>
                                        <p:cTn id="76" dur="3000"/>
                                        <p:tgtEl>
                                          <p:spTgt spid="12"/>
                                        </p:tgtEl>
                                      </p:cBhvr>
                                    </p:animEffect>
                                  </p:childTnLst>
                                </p:cTn>
                              </p:par>
                              <p:par>
                                <p:cTn id="77" presetID="5" presetClass="entr" presetSubtype="10" fill="hold" nodeType="withEffect">
                                  <p:stCondLst>
                                    <p:cond delay="0"/>
                                  </p:stCondLst>
                                  <p:childTnLst>
                                    <p:set>
                                      <p:cBhvr>
                                        <p:cTn id="78" dur="1" fill="hold">
                                          <p:stCondLst>
                                            <p:cond delay="0"/>
                                          </p:stCondLst>
                                        </p:cTn>
                                        <p:tgtEl>
                                          <p:spTgt spid="13"/>
                                        </p:tgtEl>
                                        <p:attrNameLst>
                                          <p:attrName>style.visibility</p:attrName>
                                        </p:attrNameLst>
                                      </p:cBhvr>
                                      <p:to>
                                        <p:strVal val="visible"/>
                                      </p:to>
                                    </p:set>
                                    <p:animEffect transition="in" filter="checkerboard(across)">
                                      <p:cBhvr>
                                        <p:cTn id="79" dur="3000"/>
                                        <p:tgtEl>
                                          <p:spTgt spid="13"/>
                                        </p:tgtEl>
                                      </p:cBhvr>
                                    </p:animEffect>
                                  </p:childTnLst>
                                </p:cTn>
                              </p:par>
                              <p:par>
                                <p:cTn id="80" presetID="5" presetClass="entr" presetSubtype="10" fill="hold" nodeType="withEffect">
                                  <p:stCondLst>
                                    <p:cond delay="0"/>
                                  </p:stCondLst>
                                  <p:childTnLst>
                                    <p:set>
                                      <p:cBhvr>
                                        <p:cTn id="81" dur="1" fill="hold">
                                          <p:stCondLst>
                                            <p:cond delay="0"/>
                                          </p:stCondLst>
                                        </p:cTn>
                                        <p:tgtEl>
                                          <p:spTgt spid="14"/>
                                        </p:tgtEl>
                                        <p:attrNameLst>
                                          <p:attrName>style.visibility</p:attrName>
                                        </p:attrNameLst>
                                      </p:cBhvr>
                                      <p:to>
                                        <p:strVal val="visible"/>
                                      </p:to>
                                    </p:set>
                                    <p:animEffect transition="in" filter="checkerboard(across)">
                                      <p:cBhvr>
                                        <p:cTn id="82" dur="3000"/>
                                        <p:tgtEl>
                                          <p:spTgt spid="14"/>
                                        </p:tgtEl>
                                      </p:cBhvr>
                                    </p:animEffect>
                                  </p:childTnLst>
                                </p:cTn>
                              </p:par>
                              <p:par>
                                <p:cTn id="83" presetID="5" presetClass="entr" presetSubtype="10" fill="hold" nodeType="withEffect">
                                  <p:stCondLst>
                                    <p:cond delay="0"/>
                                  </p:stCondLst>
                                  <p:childTnLst>
                                    <p:set>
                                      <p:cBhvr>
                                        <p:cTn id="84" dur="1" fill="hold">
                                          <p:stCondLst>
                                            <p:cond delay="0"/>
                                          </p:stCondLst>
                                        </p:cTn>
                                        <p:tgtEl>
                                          <p:spTgt spid="15"/>
                                        </p:tgtEl>
                                        <p:attrNameLst>
                                          <p:attrName>style.visibility</p:attrName>
                                        </p:attrNameLst>
                                      </p:cBhvr>
                                      <p:to>
                                        <p:strVal val="visible"/>
                                      </p:to>
                                    </p:set>
                                    <p:animEffect transition="in" filter="checkerboard(across)">
                                      <p:cBhvr>
                                        <p:cTn id="85" dur="3000"/>
                                        <p:tgtEl>
                                          <p:spTgt spid="15"/>
                                        </p:tgtEl>
                                      </p:cBhvr>
                                    </p:animEffect>
                                  </p:childTnLst>
                                </p:cTn>
                              </p:par>
                              <p:par>
                                <p:cTn id="86" presetID="5" presetClass="entr" presetSubtype="10" fill="hold" nodeType="withEffect">
                                  <p:stCondLst>
                                    <p:cond delay="0"/>
                                  </p:stCondLst>
                                  <p:childTnLst>
                                    <p:set>
                                      <p:cBhvr>
                                        <p:cTn id="87" dur="1" fill="hold">
                                          <p:stCondLst>
                                            <p:cond delay="0"/>
                                          </p:stCondLst>
                                        </p:cTn>
                                        <p:tgtEl>
                                          <p:spTgt spid="16"/>
                                        </p:tgtEl>
                                        <p:attrNameLst>
                                          <p:attrName>style.visibility</p:attrName>
                                        </p:attrNameLst>
                                      </p:cBhvr>
                                      <p:to>
                                        <p:strVal val="visible"/>
                                      </p:to>
                                    </p:set>
                                    <p:animEffect transition="in" filter="checkerboard(across)">
                                      <p:cBhvr>
                                        <p:cTn id="88" dur="3000"/>
                                        <p:tgtEl>
                                          <p:spTgt spid="16"/>
                                        </p:tgtEl>
                                      </p:cBhvr>
                                    </p:animEffect>
                                  </p:childTnLst>
                                </p:cTn>
                              </p:par>
                            </p:childTnLst>
                          </p:cTn>
                        </p:par>
                        <p:par>
                          <p:cTn id="89" fill="hold">
                            <p:stCondLst>
                              <p:cond delay="3000"/>
                            </p:stCondLst>
                            <p:childTnLst>
                              <p:par>
                                <p:cTn id="90" presetID="2" presetClass="exit" presetSubtype="6" fill="hold" nodeType="afterEffect">
                                  <p:stCondLst>
                                    <p:cond delay="0"/>
                                  </p:stCondLst>
                                  <p:childTnLst>
                                    <p:anim calcmode="lin" valueType="num">
                                      <p:cBhvr additive="base">
                                        <p:cTn id="91" dur="3000"/>
                                        <p:tgtEl>
                                          <p:spTgt spid="5"/>
                                        </p:tgtEl>
                                        <p:attrNameLst>
                                          <p:attrName>ppt_x</p:attrName>
                                        </p:attrNameLst>
                                      </p:cBhvr>
                                      <p:tavLst>
                                        <p:tav tm="0">
                                          <p:val>
                                            <p:strVal val="ppt_x"/>
                                          </p:val>
                                        </p:tav>
                                        <p:tav tm="100000">
                                          <p:val>
                                            <p:strVal val="1+ppt_w/2"/>
                                          </p:val>
                                        </p:tav>
                                      </p:tavLst>
                                    </p:anim>
                                    <p:anim calcmode="lin" valueType="num">
                                      <p:cBhvr additive="base">
                                        <p:cTn id="92" dur="3000"/>
                                        <p:tgtEl>
                                          <p:spTgt spid="5"/>
                                        </p:tgtEl>
                                        <p:attrNameLst>
                                          <p:attrName>ppt_y</p:attrName>
                                        </p:attrNameLst>
                                      </p:cBhvr>
                                      <p:tavLst>
                                        <p:tav tm="0">
                                          <p:val>
                                            <p:strVal val="ppt_y"/>
                                          </p:val>
                                        </p:tav>
                                        <p:tav tm="100000">
                                          <p:val>
                                            <p:strVal val="1+ppt_h/2"/>
                                          </p:val>
                                        </p:tav>
                                      </p:tavLst>
                                    </p:anim>
                                    <p:set>
                                      <p:cBhvr>
                                        <p:cTn id="93" dur="1" fill="hold">
                                          <p:stCondLst>
                                            <p:cond delay="2999"/>
                                          </p:stCondLst>
                                        </p:cTn>
                                        <p:tgtEl>
                                          <p:spTgt spid="5"/>
                                        </p:tgtEl>
                                        <p:attrNameLst>
                                          <p:attrName>style.visibility</p:attrName>
                                        </p:attrNameLst>
                                      </p:cBhvr>
                                      <p:to>
                                        <p:strVal val="hidden"/>
                                      </p:to>
                                    </p:set>
                                  </p:childTnLst>
                                </p:cTn>
                              </p:par>
                              <p:par>
                                <p:cTn id="94" presetID="2" presetClass="exit" presetSubtype="6" fill="hold" nodeType="withEffect">
                                  <p:stCondLst>
                                    <p:cond delay="0"/>
                                  </p:stCondLst>
                                  <p:childTnLst>
                                    <p:anim calcmode="lin" valueType="num">
                                      <p:cBhvr additive="base">
                                        <p:cTn id="95" dur="3000"/>
                                        <p:tgtEl>
                                          <p:spTgt spid="6"/>
                                        </p:tgtEl>
                                        <p:attrNameLst>
                                          <p:attrName>ppt_x</p:attrName>
                                        </p:attrNameLst>
                                      </p:cBhvr>
                                      <p:tavLst>
                                        <p:tav tm="0">
                                          <p:val>
                                            <p:strVal val="ppt_x"/>
                                          </p:val>
                                        </p:tav>
                                        <p:tav tm="100000">
                                          <p:val>
                                            <p:strVal val="1+ppt_w/2"/>
                                          </p:val>
                                        </p:tav>
                                      </p:tavLst>
                                    </p:anim>
                                    <p:anim calcmode="lin" valueType="num">
                                      <p:cBhvr additive="base">
                                        <p:cTn id="96" dur="3000"/>
                                        <p:tgtEl>
                                          <p:spTgt spid="6"/>
                                        </p:tgtEl>
                                        <p:attrNameLst>
                                          <p:attrName>ppt_y</p:attrName>
                                        </p:attrNameLst>
                                      </p:cBhvr>
                                      <p:tavLst>
                                        <p:tav tm="0">
                                          <p:val>
                                            <p:strVal val="ppt_y"/>
                                          </p:val>
                                        </p:tav>
                                        <p:tav tm="100000">
                                          <p:val>
                                            <p:strVal val="1+ppt_h/2"/>
                                          </p:val>
                                        </p:tav>
                                      </p:tavLst>
                                    </p:anim>
                                    <p:set>
                                      <p:cBhvr>
                                        <p:cTn id="97" dur="1" fill="hold">
                                          <p:stCondLst>
                                            <p:cond delay="2999"/>
                                          </p:stCondLst>
                                        </p:cTn>
                                        <p:tgtEl>
                                          <p:spTgt spid="6"/>
                                        </p:tgtEl>
                                        <p:attrNameLst>
                                          <p:attrName>style.visibility</p:attrName>
                                        </p:attrNameLst>
                                      </p:cBhvr>
                                      <p:to>
                                        <p:strVal val="hidden"/>
                                      </p:to>
                                    </p:set>
                                  </p:childTnLst>
                                </p:cTn>
                              </p:par>
                              <p:par>
                                <p:cTn id="98" presetID="2" presetClass="exit" presetSubtype="6" fill="hold" nodeType="withEffect">
                                  <p:stCondLst>
                                    <p:cond delay="0"/>
                                  </p:stCondLst>
                                  <p:childTnLst>
                                    <p:anim calcmode="lin" valueType="num">
                                      <p:cBhvr additive="base">
                                        <p:cTn id="99" dur="3000"/>
                                        <p:tgtEl>
                                          <p:spTgt spid="7"/>
                                        </p:tgtEl>
                                        <p:attrNameLst>
                                          <p:attrName>ppt_x</p:attrName>
                                        </p:attrNameLst>
                                      </p:cBhvr>
                                      <p:tavLst>
                                        <p:tav tm="0">
                                          <p:val>
                                            <p:strVal val="ppt_x"/>
                                          </p:val>
                                        </p:tav>
                                        <p:tav tm="100000">
                                          <p:val>
                                            <p:strVal val="1+ppt_w/2"/>
                                          </p:val>
                                        </p:tav>
                                      </p:tavLst>
                                    </p:anim>
                                    <p:anim calcmode="lin" valueType="num">
                                      <p:cBhvr additive="base">
                                        <p:cTn id="100" dur="3000"/>
                                        <p:tgtEl>
                                          <p:spTgt spid="7"/>
                                        </p:tgtEl>
                                        <p:attrNameLst>
                                          <p:attrName>ppt_y</p:attrName>
                                        </p:attrNameLst>
                                      </p:cBhvr>
                                      <p:tavLst>
                                        <p:tav tm="0">
                                          <p:val>
                                            <p:strVal val="ppt_y"/>
                                          </p:val>
                                        </p:tav>
                                        <p:tav tm="100000">
                                          <p:val>
                                            <p:strVal val="1+ppt_h/2"/>
                                          </p:val>
                                        </p:tav>
                                      </p:tavLst>
                                    </p:anim>
                                    <p:set>
                                      <p:cBhvr>
                                        <p:cTn id="101" dur="1" fill="hold">
                                          <p:stCondLst>
                                            <p:cond delay="2999"/>
                                          </p:stCondLst>
                                        </p:cTn>
                                        <p:tgtEl>
                                          <p:spTgt spid="7"/>
                                        </p:tgtEl>
                                        <p:attrNameLst>
                                          <p:attrName>style.visibility</p:attrName>
                                        </p:attrNameLst>
                                      </p:cBhvr>
                                      <p:to>
                                        <p:strVal val="hidden"/>
                                      </p:to>
                                    </p:set>
                                  </p:childTnLst>
                                </p:cTn>
                              </p:par>
                              <p:par>
                                <p:cTn id="102" presetID="2" presetClass="exit" presetSubtype="9" fill="hold" nodeType="withEffect">
                                  <p:stCondLst>
                                    <p:cond delay="0"/>
                                  </p:stCondLst>
                                  <p:childTnLst>
                                    <p:anim calcmode="lin" valueType="num">
                                      <p:cBhvr additive="base">
                                        <p:cTn id="103" dur="3000"/>
                                        <p:tgtEl>
                                          <p:spTgt spid="12"/>
                                        </p:tgtEl>
                                        <p:attrNameLst>
                                          <p:attrName>ppt_x</p:attrName>
                                        </p:attrNameLst>
                                      </p:cBhvr>
                                      <p:tavLst>
                                        <p:tav tm="0">
                                          <p:val>
                                            <p:strVal val="ppt_x"/>
                                          </p:val>
                                        </p:tav>
                                        <p:tav tm="100000">
                                          <p:val>
                                            <p:strVal val="0-ppt_w/2"/>
                                          </p:val>
                                        </p:tav>
                                      </p:tavLst>
                                    </p:anim>
                                    <p:anim calcmode="lin" valueType="num">
                                      <p:cBhvr additive="base">
                                        <p:cTn id="104" dur="3000"/>
                                        <p:tgtEl>
                                          <p:spTgt spid="12"/>
                                        </p:tgtEl>
                                        <p:attrNameLst>
                                          <p:attrName>ppt_y</p:attrName>
                                        </p:attrNameLst>
                                      </p:cBhvr>
                                      <p:tavLst>
                                        <p:tav tm="0">
                                          <p:val>
                                            <p:strVal val="ppt_y"/>
                                          </p:val>
                                        </p:tav>
                                        <p:tav tm="100000">
                                          <p:val>
                                            <p:strVal val="0-ppt_h/2"/>
                                          </p:val>
                                        </p:tav>
                                      </p:tavLst>
                                    </p:anim>
                                    <p:set>
                                      <p:cBhvr>
                                        <p:cTn id="105" dur="1" fill="hold">
                                          <p:stCondLst>
                                            <p:cond delay="2999"/>
                                          </p:stCondLst>
                                        </p:cTn>
                                        <p:tgtEl>
                                          <p:spTgt spid="12"/>
                                        </p:tgtEl>
                                        <p:attrNameLst>
                                          <p:attrName>style.visibility</p:attrName>
                                        </p:attrNameLst>
                                      </p:cBhvr>
                                      <p:to>
                                        <p:strVal val="hidden"/>
                                      </p:to>
                                    </p:set>
                                  </p:childTnLst>
                                </p:cTn>
                              </p:par>
                              <p:par>
                                <p:cTn id="106" presetID="2" presetClass="exit" presetSubtype="9" fill="hold" nodeType="withEffect">
                                  <p:stCondLst>
                                    <p:cond delay="0"/>
                                  </p:stCondLst>
                                  <p:childTnLst>
                                    <p:anim calcmode="lin" valueType="num">
                                      <p:cBhvr additive="base">
                                        <p:cTn id="107" dur="3000"/>
                                        <p:tgtEl>
                                          <p:spTgt spid="13"/>
                                        </p:tgtEl>
                                        <p:attrNameLst>
                                          <p:attrName>ppt_x</p:attrName>
                                        </p:attrNameLst>
                                      </p:cBhvr>
                                      <p:tavLst>
                                        <p:tav tm="0">
                                          <p:val>
                                            <p:strVal val="ppt_x"/>
                                          </p:val>
                                        </p:tav>
                                        <p:tav tm="100000">
                                          <p:val>
                                            <p:strVal val="0-ppt_w/2"/>
                                          </p:val>
                                        </p:tav>
                                      </p:tavLst>
                                    </p:anim>
                                    <p:anim calcmode="lin" valueType="num">
                                      <p:cBhvr additive="base">
                                        <p:cTn id="108" dur="3000"/>
                                        <p:tgtEl>
                                          <p:spTgt spid="13"/>
                                        </p:tgtEl>
                                        <p:attrNameLst>
                                          <p:attrName>ppt_y</p:attrName>
                                        </p:attrNameLst>
                                      </p:cBhvr>
                                      <p:tavLst>
                                        <p:tav tm="0">
                                          <p:val>
                                            <p:strVal val="ppt_y"/>
                                          </p:val>
                                        </p:tav>
                                        <p:tav tm="100000">
                                          <p:val>
                                            <p:strVal val="0-ppt_h/2"/>
                                          </p:val>
                                        </p:tav>
                                      </p:tavLst>
                                    </p:anim>
                                    <p:set>
                                      <p:cBhvr>
                                        <p:cTn id="109" dur="1" fill="hold">
                                          <p:stCondLst>
                                            <p:cond delay="2999"/>
                                          </p:stCondLst>
                                        </p:cTn>
                                        <p:tgtEl>
                                          <p:spTgt spid="13"/>
                                        </p:tgtEl>
                                        <p:attrNameLst>
                                          <p:attrName>style.visibility</p:attrName>
                                        </p:attrNameLst>
                                      </p:cBhvr>
                                      <p:to>
                                        <p:strVal val="hidden"/>
                                      </p:to>
                                    </p:set>
                                  </p:childTnLst>
                                </p:cTn>
                              </p:par>
                              <p:par>
                                <p:cTn id="110" presetID="2" presetClass="exit" presetSubtype="9" fill="hold" nodeType="withEffect">
                                  <p:stCondLst>
                                    <p:cond delay="0"/>
                                  </p:stCondLst>
                                  <p:childTnLst>
                                    <p:anim calcmode="lin" valueType="num">
                                      <p:cBhvr additive="base">
                                        <p:cTn id="111" dur="3000"/>
                                        <p:tgtEl>
                                          <p:spTgt spid="16"/>
                                        </p:tgtEl>
                                        <p:attrNameLst>
                                          <p:attrName>ppt_x</p:attrName>
                                        </p:attrNameLst>
                                      </p:cBhvr>
                                      <p:tavLst>
                                        <p:tav tm="0">
                                          <p:val>
                                            <p:strVal val="ppt_x"/>
                                          </p:val>
                                        </p:tav>
                                        <p:tav tm="100000">
                                          <p:val>
                                            <p:strVal val="0-ppt_w/2"/>
                                          </p:val>
                                        </p:tav>
                                      </p:tavLst>
                                    </p:anim>
                                    <p:anim calcmode="lin" valueType="num">
                                      <p:cBhvr additive="base">
                                        <p:cTn id="112" dur="3000"/>
                                        <p:tgtEl>
                                          <p:spTgt spid="16"/>
                                        </p:tgtEl>
                                        <p:attrNameLst>
                                          <p:attrName>ppt_y</p:attrName>
                                        </p:attrNameLst>
                                      </p:cBhvr>
                                      <p:tavLst>
                                        <p:tav tm="0">
                                          <p:val>
                                            <p:strVal val="ppt_y"/>
                                          </p:val>
                                        </p:tav>
                                        <p:tav tm="100000">
                                          <p:val>
                                            <p:strVal val="0-ppt_h/2"/>
                                          </p:val>
                                        </p:tav>
                                      </p:tavLst>
                                    </p:anim>
                                    <p:set>
                                      <p:cBhvr>
                                        <p:cTn id="113" dur="1" fill="hold">
                                          <p:stCondLst>
                                            <p:cond delay="2999"/>
                                          </p:stCondLst>
                                        </p:cTn>
                                        <p:tgtEl>
                                          <p:spTgt spid="16"/>
                                        </p:tgtEl>
                                        <p:attrNameLst>
                                          <p:attrName>style.visibility</p:attrName>
                                        </p:attrNameLst>
                                      </p:cBhvr>
                                      <p:to>
                                        <p:strVal val="hidden"/>
                                      </p:to>
                                    </p:set>
                                  </p:childTnLst>
                                </p:cTn>
                              </p:par>
                              <p:par>
                                <p:cTn id="114" presetID="2" presetClass="exit" presetSubtype="12" fill="hold" nodeType="withEffect">
                                  <p:stCondLst>
                                    <p:cond delay="0"/>
                                  </p:stCondLst>
                                  <p:childTnLst>
                                    <p:anim calcmode="lin" valueType="num">
                                      <p:cBhvr additive="base">
                                        <p:cTn id="115" dur="3000"/>
                                        <p:tgtEl>
                                          <p:spTgt spid="8"/>
                                        </p:tgtEl>
                                        <p:attrNameLst>
                                          <p:attrName>ppt_x</p:attrName>
                                        </p:attrNameLst>
                                      </p:cBhvr>
                                      <p:tavLst>
                                        <p:tav tm="0">
                                          <p:val>
                                            <p:strVal val="ppt_x"/>
                                          </p:val>
                                        </p:tav>
                                        <p:tav tm="100000">
                                          <p:val>
                                            <p:strVal val="0-ppt_w/2"/>
                                          </p:val>
                                        </p:tav>
                                      </p:tavLst>
                                    </p:anim>
                                    <p:anim calcmode="lin" valueType="num">
                                      <p:cBhvr additive="base">
                                        <p:cTn id="116" dur="3000"/>
                                        <p:tgtEl>
                                          <p:spTgt spid="8"/>
                                        </p:tgtEl>
                                        <p:attrNameLst>
                                          <p:attrName>ppt_y</p:attrName>
                                        </p:attrNameLst>
                                      </p:cBhvr>
                                      <p:tavLst>
                                        <p:tav tm="0">
                                          <p:val>
                                            <p:strVal val="ppt_y"/>
                                          </p:val>
                                        </p:tav>
                                        <p:tav tm="100000">
                                          <p:val>
                                            <p:strVal val="1+ppt_h/2"/>
                                          </p:val>
                                        </p:tav>
                                      </p:tavLst>
                                    </p:anim>
                                    <p:set>
                                      <p:cBhvr>
                                        <p:cTn id="117" dur="1" fill="hold">
                                          <p:stCondLst>
                                            <p:cond delay="2999"/>
                                          </p:stCondLst>
                                        </p:cTn>
                                        <p:tgtEl>
                                          <p:spTgt spid="8"/>
                                        </p:tgtEl>
                                        <p:attrNameLst>
                                          <p:attrName>style.visibility</p:attrName>
                                        </p:attrNameLst>
                                      </p:cBhvr>
                                      <p:to>
                                        <p:strVal val="hidden"/>
                                      </p:to>
                                    </p:set>
                                  </p:childTnLst>
                                </p:cTn>
                              </p:par>
                              <p:par>
                                <p:cTn id="118" presetID="2" presetClass="exit" presetSubtype="12" fill="hold" nodeType="withEffect">
                                  <p:stCondLst>
                                    <p:cond delay="0"/>
                                  </p:stCondLst>
                                  <p:childTnLst>
                                    <p:anim calcmode="lin" valueType="num">
                                      <p:cBhvr additive="base">
                                        <p:cTn id="119" dur="3000"/>
                                        <p:tgtEl>
                                          <p:spTgt spid="9"/>
                                        </p:tgtEl>
                                        <p:attrNameLst>
                                          <p:attrName>ppt_x</p:attrName>
                                        </p:attrNameLst>
                                      </p:cBhvr>
                                      <p:tavLst>
                                        <p:tav tm="0">
                                          <p:val>
                                            <p:strVal val="ppt_x"/>
                                          </p:val>
                                        </p:tav>
                                        <p:tav tm="100000">
                                          <p:val>
                                            <p:strVal val="0-ppt_w/2"/>
                                          </p:val>
                                        </p:tav>
                                      </p:tavLst>
                                    </p:anim>
                                    <p:anim calcmode="lin" valueType="num">
                                      <p:cBhvr additive="base">
                                        <p:cTn id="120" dur="3000"/>
                                        <p:tgtEl>
                                          <p:spTgt spid="9"/>
                                        </p:tgtEl>
                                        <p:attrNameLst>
                                          <p:attrName>ppt_y</p:attrName>
                                        </p:attrNameLst>
                                      </p:cBhvr>
                                      <p:tavLst>
                                        <p:tav tm="0">
                                          <p:val>
                                            <p:strVal val="ppt_y"/>
                                          </p:val>
                                        </p:tav>
                                        <p:tav tm="100000">
                                          <p:val>
                                            <p:strVal val="1+ppt_h/2"/>
                                          </p:val>
                                        </p:tav>
                                      </p:tavLst>
                                    </p:anim>
                                    <p:set>
                                      <p:cBhvr>
                                        <p:cTn id="121" dur="1" fill="hold">
                                          <p:stCondLst>
                                            <p:cond delay="2999"/>
                                          </p:stCondLst>
                                        </p:cTn>
                                        <p:tgtEl>
                                          <p:spTgt spid="9"/>
                                        </p:tgtEl>
                                        <p:attrNameLst>
                                          <p:attrName>style.visibility</p:attrName>
                                        </p:attrNameLst>
                                      </p:cBhvr>
                                      <p:to>
                                        <p:strVal val="hidden"/>
                                      </p:to>
                                    </p:set>
                                  </p:childTnLst>
                                </p:cTn>
                              </p:par>
                              <p:par>
                                <p:cTn id="122" presetID="2" presetClass="exit" presetSubtype="12" fill="hold" nodeType="withEffect">
                                  <p:stCondLst>
                                    <p:cond delay="0"/>
                                  </p:stCondLst>
                                  <p:childTnLst>
                                    <p:anim calcmode="lin" valueType="num">
                                      <p:cBhvr additive="base">
                                        <p:cTn id="123" dur="3000"/>
                                        <p:tgtEl>
                                          <p:spTgt spid="10"/>
                                        </p:tgtEl>
                                        <p:attrNameLst>
                                          <p:attrName>ppt_x</p:attrName>
                                        </p:attrNameLst>
                                      </p:cBhvr>
                                      <p:tavLst>
                                        <p:tav tm="0">
                                          <p:val>
                                            <p:strVal val="ppt_x"/>
                                          </p:val>
                                        </p:tav>
                                        <p:tav tm="100000">
                                          <p:val>
                                            <p:strVal val="0-ppt_w/2"/>
                                          </p:val>
                                        </p:tav>
                                      </p:tavLst>
                                    </p:anim>
                                    <p:anim calcmode="lin" valueType="num">
                                      <p:cBhvr additive="base">
                                        <p:cTn id="124" dur="3000"/>
                                        <p:tgtEl>
                                          <p:spTgt spid="10"/>
                                        </p:tgtEl>
                                        <p:attrNameLst>
                                          <p:attrName>ppt_y</p:attrName>
                                        </p:attrNameLst>
                                      </p:cBhvr>
                                      <p:tavLst>
                                        <p:tav tm="0">
                                          <p:val>
                                            <p:strVal val="ppt_y"/>
                                          </p:val>
                                        </p:tav>
                                        <p:tav tm="100000">
                                          <p:val>
                                            <p:strVal val="1+ppt_h/2"/>
                                          </p:val>
                                        </p:tav>
                                      </p:tavLst>
                                    </p:anim>
                                    <p:set>
                                      <p:cBhvr>
                                        <p:cTn id="125" dur="1" fill="hold">
                                          <p:stCondLst>
                                            <p:cond delay="2999"/>
                                          </p:stCondLst>
                                        </p:cTn>
                                        <p:tgtEl>
                                          <p:spTgt spid="10"/>
                                        </p:tgtEl>
                                        <p:attrNameLst>
                                          <p:attrName>style.visibility</p:attrName>
                                        </p:attrNameLst>
                                      </p:cBhvr>
                                      <p:to>
                                        <p:strVal val="hidden"/>
                                      </p:to>
                                    </p:set>
                                  </p:childTnLst>
                                </p:cTn>
                              </p:par>
                              <p:par>
                                <p:cTn id="126" presetID="2" presetClass="exit" presetSubtype="3" fill="hold" nodeType="withEffect">
                                  <p:stCondLst>
                                    <p:cond delay="0"/>
                                  </p:stCondLst>
                                  <p:childTnLst>
                                    <p:anim calcmode="lin" valueType="num">
                                      <p:cBhvr additive="base">
                                        <p:cTn id="127" dur="3000"/>
                                        <p:tgtEl>
                                          <p:spTgt spid="11"/>
                                        </p:tgtEl>
                                        <p:attrNameLst>
                                          <p:attrName>ppt_x</p:attrName>
                                        </p:attrNameLst>
                                      </p:cBhvr>
                                      <p:tavLst>
                                        <p:tav tm="0">
                                          <p:val>
                                            <p:strVal val="ppt_x"/>
                                          </p:val>
                                        </p:tav>
                                        <p:tav tm="100000">
                                          <p:val>
                                            <p:strVal val="1+ppt_w/2"/>
                                          </p:val>
                                        </p:tav>
                                      </p:tavLst>
                                    </p:anim>
                                    <p:anim calcmode="lin" valueType="num">
                                      <p:cBhvr additive="base">
                                        <p:cTn id="128" dur="3000"/>
                                        <p:tgtEl>
                                          <p:spTgt spid="11"/>
                                        </p:tgtEl>
                                        <p:attrNameLst>
                                          <p:attrName>ppt_y</p:attrName>
                                        </p:attrNameLst>
                                      </p:cBhvr>
                                      <p:tavLst>
                                        <p:tav tm="0">
                                          <p:val>
                                            <p:strVal val="ppt_y"/>
                                          </p:val>
                                        </p:tav>
                                        <p:tav tm="100000">
                                          <p:val>
                                            <p:strVal val="0-ppt_h/2"/>
                                          </p:val>
                                        </p:tav>
                                      </p:tavLst>
                                    </p:anim>
                                    <p:set>
                                      <p:cBhvr>
                                        <p:cTn id="129" dur="1" fill="hold">
                                          <p:stCondLst>
                                            <p:cond delay="2999"/>
                                          </p:stCondLst>
                                        </p:cTn>
                                        <p:tgtEl>
                                          <p:spTgt spid="11"/>
                                        </p:tgtEl>
                                        <p:attrNameLst>
                                          <p:attrName>style.visibility</p:attrName>
                                        </p:attrNameLst>
                                      </p:cBhvr>
                                      <p:to>
                                        <p:strVal val="hidden"/>
                                      </p:to>
                                    </p:set>
                                  </p:childTnLst>
                                </p:cTn>
                              </p:par>
                              <p:par>
                                <p:cTn id="130" presetID="2" presetClass="exit" presetSubtype="3" fill="hold" nodeType="withEffect">
                                  <p:stCondLst>
                                    <p:cond delay="0"/>
                                  </p:stCondLst>
                                  <p:childTnLst>
                                    <p:anim calcmode="lin" valueType="num">
                                      <p:cBhvr additive="base">
                                        <p:cTn id="131" dur="3000"/>
                                        <p:tgtEl>
                                          <p:spTgt spid="14"/>
                                        </p:tgtEl>
                                        <p:attrNameLst>
                                          <p:attrName>ppt_x</p:attrName>
                                        </p:attrNameLst>
                                      </p:cBhvr>
                                      <p:tavLst>
                                        <p:tav tm="0">
                                          <p:val>
                                            <p:strVal val="ppt_x"/>
                                          </p:val>
                                        </p:tav>
                                        <p:tav tm="100000">
                                          <p:val>
                                            <p:strVal val="1+ppt_w/2"/>
                                          </p:val>
                                        </p:tav>
                                      </p:tavLst>
                                    </p:anim>
                                    <p:anim calcmode="lin" valueType="num">
                                      <p:cBhvr additive="base">
                                        <p:cTn id="132" dur="3000"/>
                                        <p:tgtEl>
                                          <p:spTgt spid="14"/>
                                        </p:tgtEl>
                                        <p:attrNameLst>
                                          <p:attrName>ppt_y</p:attrName>
                                        </p:attrNameLst>
                                      </p:cBhvr>
                                      <p:tavLst>
                                        <p:tav tm="0">
                                          <p:val>
                                            <p:strVal val="ppt_y"/>
                                          </p:val>
                                        </p:tav>
                                        <p:tav tm="100000">
                                          <p:val>
                                            <p:strVal val="0-ppt_h/2"/>
                                          </p:val>
                                        </p:tav>
                                      </p:tavLst>
                                    </p:anim>
                                    <p:set>
                                      <p:cBhvr>
                                        <p:cTn id="133" dur="1" fill="hold">
                                          <p:stCondLst>
                                            <p:cond delay="2999"/>
                                          </p:stCondLst>
                                        </p:cTn>
                                        <p:tgtEl>
                                          <p:spTgt spid="14"/>
                                        </p:tgtEl>
                                        <p:attrNameLst>
                                          <p:attrName>style.visibility</p:attrName>
                                        </p:attrNameLst>
                                      </p:cBhvr>
                                      <p:to>
                                        <p:strVal val="hidden"/>
                                      </p:to>
                                    </p:set>
                                  </p:childTnLst>
                                </p:cTn>
                              </p:par>
                              <p:par>
                                <p:cTn id="134" presetID="2" presetClass="exit" presetSubtype="3" fill="hold" nodeType="withEffect">
                                  <p:stCondLst>
                                    <p:cond delay="0"/>
                                  </p:stCondLst>
                                  <p:childTnLst>
                                    <p:anim calcmode="lin" valueType="num">
                                      <p:cBhvr additive="base">
                                        <p:cTn id="135" dur="3000"/>
                                        <p:tgtEl>
                                          <p:spTgt spid="15"/>
                                        </p:tgtEl>
                                        <p:attrNameLst>
                                          <p:attrName>ppt_x</p:attrName>
                                        </p:attrNameLst>
                                      </p:cBhvr>
                                      <p:tavLst>
                                        <p:tav tm="0">
                                          <p:val>
                                            <p:strVal val="ppt_x"/>
                                          </p:val>
                                        </p:tav>
                                        <p:tav tm="100000">
                                          <p:val>
                                            <p:strVal val="1+ppt_w/2"/>
                                          </p:val>
                                        </p:tav>
                                      </p:tavLst>
                                    </p:anim>
                                    <p:anim calcmode="lin" valueType="num">
                                      <p:cBhvr additive="base">
                                        <p:cTn id="136" dur="3000"/>
                                        <p:tgtEl>
                                          <p:spTgt spid="15"/>
                                        </p:tgtEl>
                                        <p:attrNameLst>
                                          <p:attrName>ppt_y</p:attrName>
                                        </p:attrNameLst>
                                      </p:cBhvr>
                                      <p:tavLst>
                                        <p:tav tm="0">
                                          <p:val>
                                            <p:strVal val="ppt_y"/>
                                          </p:val>
                                        </p:tav>
                                        <p:tav tm="100000">
                                          <p:val>
                                            <p:strVal val="0-ppt_h/2"/>
                                          </p:val>
                                        </p:tav>
                                      </p:tavLst>
                                    </p:anim>
                                    <p:set>
                                      <p:cBhvr>
                                        <p:cTn id="137" dur="1" fill="hold">
                                          <p:stCondLst>
                                            <p:cond delay="2999"/>
                                          </p:stCondLst>
                                        </p:cTn>
                                        <p:tgtEl>
                                          <p:spTgt spid="15"/>
                                        </p:tgtEl>
                                        <p:attrNameLst>
                                          <p:attrName>style.visibility</p:attrName>
                                        </p:attrNameLst>
                                      </p:cBhvr>
                                      <p:to>
                                        <p:strVal val="hidden"/>
                                      </p:to>
                                    </p:set>
                                  </p:childTnLst>
                                </p:cTn>
                              </p:par>
                              <p:par>
                                <p:cTn id="138" presetID="23" presetClass="entr" presetSubtype="272" fill="hold" nodeType="withEffect">
                                  <p:stCondLst>
                                    <p:cond delay="0"/>
                                  </p:stCondLst>
                                  <p:childTnLst>
                                    <p:set>
                                      <p:cBhvr>
                                        <p:cTn id="139" dur="1" fill="hold">
                                          <p:stCondLst>
                                            <p:cond delay="0"/>
                                          </p:stCondLst>
                                        </p:cTn>
                                        <p:tgtEl>
                                          <p:spTgt spid="4"/>
                                        </p:tgtEl>
                                        <p:attrNameLst>
                                          <p:attrName>style.visibility</p:attrName>
                                        </p:attrNameLst>
                                      </p:cBhvr>
                                      <p:to>
                                        <p:strVal val="visible"/>
                                      </p:to>
                                    </p:set>
                                    <p:anim calcmode="lin" valueType="num">
                                      <p:cBhvr>
                                        <p:cTn id="140" dur="3000" fill="hold"/>
                                        <p:tgtEl>
                                          <p:spTgt spid="4"/>
                                        </p:tgtEl>
                                        <p:attrNameLst>
                                          <p:attrName>ppt_w</p:attrName>
                                        </p:attrNameLst>
                                      </p:cBhvr>
                                      <p:tavLst>
                                        <p:tav tm="0">
                                          <p:val>
                                            <p:strVal val="2/3*#ppt_w"/>
                                          </p:val>
                                        </p:tav>
                                        <p:tav tm="100000">
                                          <p:val>
                                            <p:strVal val="#ppt_w"/>
                                          </p:val>
                                        </p:tav>
                                      </p:tavLst>
                                    </p:anim>
                                    <p:anim calcmode="lin" valueType="num">
                                      <p:cBhvr>
                                        <p:cTn id="141" dur="3000" fill="hold"/>
                                        <p:tgtEl>
                                          <p:spTgt spid="4"/>
                                        </p:tgtEl>
                                        <p:attrNameLst>
                                          <p:attrName>ppt_h</p:attrName>
                                        </p:attrNameLst>
                                      </p:cBhvr>
                                      <p:tavLst>
                                        <p:tav tm="0">
                                          <p:val>
                                            <p:strVal val="2/3*#ppt_h"/>
                                          </p:val>
                                        </p:tav>
                                        <p:tav tm="100000">
                                          <p:val>
                                            <p:strVal val="#ppt_h"/>
                                          </p:val>
                                        </p:tav>
                                      </p:tavLst>
                                    </p:anim>
                                  </p:childTnLst>
                                </p:cTn>
                              </p:par>
                              <p:par>
                                <p:cTn id="142" presetID="4" presetClass="entr" presetSubtype="32" fill="hold" nodeType="withEffect">
                                  <p:stCondLst>
                                    <p:cond delay="0"/>
                                  </p:stCondLst>
                                  <p:childTnLst>
                                    <p:set>
                                      <p:cBhvr>
                                        <p:cTn id="143" dur="1" fill="hold">
                                          <p:stCondLst>
                                            <p:cond delay="0"/>
                                          </p:stCondLst>
                                        </p:cTn>
                                        <p:tgtEl>
                                          <p:spTgt spid="4"/>
                                        </p:tgtEl>
                                        <p:attrNameLst>
                                          <p:attrName>style.visibility</p:attrName>
                                        </p:attrNameLst>
                                      </p:cBhvr>
                                      <p:to>
                                        <p:strVal val="visible"/>
                                      </p:to>
                                    </p:set>
                                    <p:animEffect transition="in" filter="box(out)">
                                      <p:cBhvr>
                                        <p:cTn id="144" dur="3000"/>
                                        <p:tgtEl>
                                          <p:spTgt spid="4"/>
                                        </p:tgtEl>
                                      </p:cBhvr>
                                    </p:animEffect>
                                  </p:childTnLst>
                                </p:cTn>
                              </p:par>
                            </p:childTnLst>
                          </p:cTn>
                        </p:par>
                        <p:par>
                          <p:cTn id="145" fill="hold">
                            <p:stCondLst>
                              <p:cond delay="6000"/>
                            </p:stCondLst>
                            <p:childTnLst>
                              <p:par>
                                <p:cTn id="146" presetID="40" presetClass="entr" presetSubtype="0" fill="hold" grpId="0" nodeType="afterEffect">
                                  <p:stCondLst>
                                    <p:cond delay="0"/>
                                  </p:stCondLst>
                                  <p:iterate type="lt">
                                    <p:tmPct val="10000"/>
                                  </p:iterate>
                                  <p:childTnLst>
                                    <p:set>
                                      <p:cBhvr>
                                        <p:cTn id="147" dur="1" fill="hold">
                                          <p:stCondLst>
                                            <p:cond delay="0"/>
                                          </p:stCondLst>
                                        </p:cTn>
                                        <p:tgtEl>
                                          <p:spTgt spid="17"/>
                                        </p:tgtEl>
                                        <p:attrNameLst>
                                          <p:attrName>style.visibility</p:attrName>
                                        </p:attrNameLst>
                                      </p:cBhvr>
                                      <p:to>
                                        <p:strVal val="visible"/>
                                      </p:to>
                                    </p:set>
                                    <p:animEffect transition="in" filter="fade">
                                      <p:cBhvr>
                                        <p:cTn id="148" dur="1000"/>
                                        <p:tgtEl>
                                          <p:spTgt spid="17"/>
                                        </p:tgtEl>
                                      </p:cBhvr>
                                    </p:animEffect>
                                    <p:anim calcmode="lin" valueType="num">
                                      <p:cBhvr>
                                        <p:cTn id="149" dur="1000" fill="hold"/>
                                        <p:tgtEl>
                                          <p:spTgt spid="17"/>
                                        </p:tgtEl>
                                        <p:attrNameLst>
                                          <p:attrName>ppt_x</p:attrName>
                                        </p:attrNameLst>
                                      </p:cBhvr>
                                      <p:tavLst>
                                        <p:tav tm="0">
                                          <p:val>
                                            <p:strVal val="#ppt_x-.1"/>
                                          </p:val>
                                        </p:tav>
                                        <p:tav tm="100000">
                                          <p:val>
                                            <p:strVal val="#ppt_x"/>
                                          </p:val>
                                        </p:tav>
                                      </p:tavLst>
                                    </p:anim>
                                    <p:anim calcmode="lin" valueType="num">
                                      <p:cBhvr>
                                        <p:cTn id="150"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III.jpg"/>
          <p:cNvPicPr>
            <a:picLocks noChangeAspect="1"/>
          </p:cNvPicPr>
          <p:nvPr/>
        </p:nvPicPr>
        <p:blipFill>
          <a:blip r:embed="rId3" cstate="print"/>
          <a:stretch>
            <a:fillRect/>
          </a:stretch>
        </p:blipFill>
        <p:spPr bwMode="auto">
          <a:xfrm>
            <a:off x="0" y="0"/>
            <a:ext cx="6286512"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Anillo"/>
          <p:cNvSpPr/>
          <p:nvPr/>
        </p:nvSpPr>
        <p:spPr>
          <a:xfrm>
            <a:off x="642910" y="2000244"/>
            <a:ext cx="2357454" cy="2357454"/>
          </a:xfrm>
          <a:prstGeom prst="donut">
            <a:avLst>
              <a:gd name="adj" fmla="val 34373"/>
            </a:avLst>
          </a:prstGeom>
          <a:blipFill>
            <a:blip r:embed="rId4" cstate="print"/>
            <a:stretch>
              <a:fillRect/>
            </a:stretch>
          </a:blipFill>
          <a:ln w="57150">
            <a:solidFill>
              <a:schemeClr val="accent3">
                <a:lumMod val="60000"/>
                <a:lumOff val="4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Anillo"/>
          <p:cNvSpPr/>
          <p:nvPr/>
        </p:nvSpPr>
        <p:spPr>
          <a:xfrm>
            <a:off x="3143240" y="2000244"/>
            <a:ext cx="2428892" cy="2428892"/>
          </a:xfrm>
          <a:prstGeom prst="donut">
            <a:avLst>
              <a:gd name="adj" fmla="val 34373"/>
            </a:avLst>
          </a:prstGeom>
          <a:blipFill>
            <a:blip r:embed="rId4" cstate="print"/>
            <a:stretch>
              <a:fillRect/>
            </a:stretch>
          </a:blipFill>
          <a:ln w="57150">
            <a:solidFill>
              <a:schemeClr val="accent3">
                <a:lumMod val="60000"/>
                <a:lumOff val="4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5" name="4 CuadroTexto"/>
          <p:cNvSpPr txBox="1"/>
          <p:nvPr/>
        </p:nvSpPr>
        <p:spPr>
          <a:xfrm>
            <a:off x="6500826" y="928674"/>
            <a:ext cx="2500330" cy="3785652"/>
          </a:xfrm>
          <a:prstGeom prst="rect">
            <a:avLst/>
          </a:prstGeom>
          <a:noFill/>
        </p:spPr>
        <p:txBody>
          <a:bodyPr wrap="square" rtlCol="0">
            <a:spAutoFit/>
          </a:bodyPr>
          <a:lstStyle/>
          <a:p>
            <a:r>
              <a:rPr lang="es-ES" sz="2000" b="1" i="1" dirty="0" smtClean="0">
                <a:effectLst>
                  <a:glow rad="101600">
                    <a:srgbClr val="C00000">
                      <a:alpha val="60000"/>
                    </a:srgbClr>
                  </a:glow>
                  <a:outerShdw blurRad="38100" dist="38100" dir="2700000" algn="tl">
                    <a:srgbClr val="000000">
                      <a:alpha val="43137"/>
                    </a:srgbClr>
                  </a:outerShdw>
                </a:effectLst>
              </a:rPr>
              <a:t>Tras su boda en Valencia</a:t>
            </a:r>
            <a:r>
              <a:rPr lang="es-ES" sz="2000" i="1" dirty="0" smtClean="0">
                <a:effectLst>
                  <a:glow rad="101600">
                    <a:srgbClr val="C00000">
                      <a:alpha val="60000"/>
                    </a:srgbClr>
                  </a:glow>
                  <a:outerShdw blurRad="38100" dist="38100" dir="2700000" algn="tl">
                    <a:srgbClr val="000000">
                      <a:alpha val="43137"/>
                    </a:srgbClr>
                  </a:outerShdw>
                </a:effectLst>
              </a:rPr>
              <a:t>, hicieron una primera parada en el Hostal Casa Luis en </a:t>
            </a:r>
            <a:r>
              <a:rPr lang="es-ES" sz="2000" i="1" dirty="0" err="1" smtClean="0">
                <a:effectLst>
                  <a:glow rad="101600">
                    <a:srgbClr val="C00000">
                      <a:alpha val="60000"/>
                    </a:srgbClr>
                  </a:glow>
                  <a:outerShdw blurRad="38100" dist="38100" dir="2700000" algn="tl">
                    <a:srgbClr val="000000">
                      <a:alpha val="43137"/>
                    </a:srgbClr>
                  </a:outerShdw>
                </a:effectLst>
              </a:rPr>
              <a:t>Gallur</a:t>
            </a:r>
            <a:r>
              <a:rPr lang="es-ES" sz="2000" i="1" dirty="0" smtClean="0">
                <a:effectLst>
                  <a:glow rad="101600">
                    <a:srgbClr val="C00000">
                      <a:alpha val="60000"/>
                    </a:srgbClr>
                  </a:glow>
                  <a:outerShdw blurRad="38100" dist="38100" dir="2700000" algn="tl">
                    <a:srgbClr val="000000">
                      <a:alpha val="43137"/>
                    </a:srgbClr>
                  </a:outerShdw>
                </a:effectLst>
              </a:rPr>
              <a:t> (Zaragoza) en abril de 1971. </a:t>
            </a:r>
            <a:r>
              <a:rPr lang="es-ES" sz="2000" b="1" i="1" dirty="0" smtClean="0">
                <a:effectLst>
                  <a:glow rad="101600">
                    <a:srgbClr val="C00000">
                      <a:alpha val="60000"/>
                    </a:srgbClr>
                  </a:glow>
                  <a:outerShdw blurRad="38100" dist="38100" dir="2700000" algn="tl">
                    <a:srgbClr val="000000">
                      <a:alpha val="43137"/>
                    </a:srgbClr>
                  </a:outerShdw>
                </a:effectLst>
              </a:rPr>
              <a:t>Destino principal: Tenerife, </a:t>
            </a:r>
            <a:r>
              <a:rPr lang="es-ES" sz="2000" i="1" dirty="0" smtClean="0">
                <a:effectLst>
                  <a:glow rad="101600">
                    <a:srgbClr val="C00000">
                      <a:alpha val="60000"/>
                    </a:srgbClr>
                  </a:glow>
                  <a:outerShdw blurRad="38100" dist="38100" dir="2700000" algn="tl">
                    <a:srgbClr val="000000">
                      <a:alpha val="43137"/>
                    </a:srgbClr>
                  </a:outerShdw>
                </a:effectLst>
              </a:rPr>
              <a:t>específicamente el Puerto de la Cruz, donde combinaron trabajo y descanso.</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0000">
        <p14:gallery dir="r"/>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3000" fill="hold"/>
                                        <p:tgtEl>
                                          <p:spTgt spid="8"/>
                                        </p:tgtEl>
                                        <p:attrNameLst>
                                          <p:attrName>ppt_x</p:attrName>
                                        </p:attrNameLst>
                                      </p:cBhvr>
                                      <p:tavLst>
                                        <p:tav tm="0">
                                          <p:val>
                                            <p:strVal val="#ppt_x"/>
                                          </p:val>
                                        </p:tav>
                                        <p:tav tm="100000">
                                          <p:val>
                                            <p:strVal val="#ppt_x"/>
                                          </p:val>
                                        </p:tav>
                                      </p:tavLst>
                                    </p:anim>
                                    <p:anim calcmode="lin" valueType="num">
                                      <p:cBhvr additive="base">
                                        <p:cTn id="8" dur="3000" fill="hold"/>
                                        <p:tgtEl>
                                          <p:spTgt spid="8"/>
                                        </p:tgtEl>
                                        <p:attrNameLst>
                                          <p:attrName>ppt_y</p:attrName>
                                        </p:attrNameLst>
                                      </p:cBhvr>
                                      <p:tavLst>
                                        <p:tav tm="0">
                                          <p:val>
                                            <p:strVal val="1+#ppt_h/2"/>
                                          </p:val>
                                        </p:tav>
                                        <p:tav tm="100000">
                                          <p:val>
                                            <p:strVal val="#ppt_y"/>
                                          </p:val>
                                        </p:tav>
                                      </p:tavLst>
                                    </p:anim>
                                  </p:childTnLst>
                                </p:cTn>
                              </p:par>
                              <p:par>
                                <p:cTn id="9" presetID="21" presetClass="entr" presetSubtype="4"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heel(4)">
                                      <p:cBhvr>
                                        <p:cTn id="11" dur="3000"/>
                                        <p:tgtEl>
                                          <p:spTgt spid="8"/>
                                        </p:tgtEl>
                                      </p:cBhvr>
                                    </p:animEffect>
                                  </p:childTnLst>
                                </p:cTn>
                              </p:par>
                              <p:par>
                                <p:cTn id="12" presetID="8" presetClass="emph" presetSubtype="0" fill="hold" grpId="0" nodeType="withEffect">
                                  <p:stCondLst>
                                    <p:cond delay="0"/>
                                  </p:stCondLst>
                                  <p:childTnLst>
                                    <p:animRot by="21600000">
                                      <p:cBhvr>
                                        <p:cTn id="13" dur="3000" fill="hold"/>
                                        <p:tgtEl>
                                          <p:spTgt spid="12"/>
                                        </p:tgtEl>
                                        <p:attrNameLst>
                                          <p:attrName>r</p:attrName>
                                        </p:attrNameLst>
                                      </p:cBhvr>
                                    </p:animRot>
                                  </p:childTnLst>
                                </p:cTn>
                              </p:par>
                              <p:par>
                                <p:cTn id="14" presetID="2" presetClass="entr" presetSubtype="4" fill="hold" nodeType="withEffect">
                                  <p:stCondLst>
                                    <p:cond delay="0"/>
                                  </p:stCondLst>
                                  <p:childTnLst>
                                    <p:set>
                                      <p:cBhvr>
                                        <p:cTn id="15" dur="1" fill="hold">
                                          <p:stCondLst>
                                            <p:cond delay="0"/>
                                          </p:stCondLst>
                                        </p:cTn>
                                        <p:tgtEl>
                                          <p:spTgt spid="12"/>
                                        </p:tgtEl>
                                        <p:attrNameLst>
                                          <p:attrName>style.visibility</p:attrName>
                                        </p:attrNameLst>
                                      </p:cBhvr>
                                      <p:to>
                                        <p:strVal val="visible"/>
                                      </p:to>
                                    </p:set>
                                    <p:anim calcmode="lin" valueType="num">
                                      <p:cBhvr additive="base">
                                        <p:cTn id="16" dur="3000" fill="hold"/>
                                        <p:tgtEl>
                                          <p:spTgt spid="12"/>
                                        </p:tgtEl>
                                        <p:attrNameLst>
                                          <p:attrName>ppt_x</p:attrName>
                                        </p:attrNameLst>
                                      </p:cBhvr>
                                      <p:tavLst>
                                        <p:tav tm="0">
                                          <p:val>
                                            <p:strVal val="#ppt_x"/>
                                          </p:val>
                                        </p:tav>
                                        <p:tav tm="100000">
                                          <p:val>
                                            <p:strVal val="#ppt_x"/>
                                          </p:val>
                                        </p:tav>
                                      </p:tavLst>
                                    </p:anim>
                                    <p:anim calcmode="lin" valueType="num">
                                      <p:cBhvr additive="base">
                                        <p:cTn id="17" dur="3000" fill="hold"/>
                                        <p:tgtEl>
                                          <p:spTgt spid="12"/>
                                        </p:tgtEl>
                                        <p:attrNameLst>
                                          <p:attrName>ppt_y</p:attrName>
                                        </p:attrNameLst>
                                      </p:cBhvr>
                                      <p:tavLst>
                                        <p:tav tm="0">
                                          <p:val>
                                            <p:strVal val="1+#ppt_h/2"/>
                                          </p:val>
                                        </p:tav>
                                        <p:tav tm="100000">
                                          <p:val>
                                            <p:strVal val="#ppt_y"/>
                                          </p:val>
                                        </p:tav>
                                      </p:tavLst>
                                    </p:anim>
                                  </p:childTnLst>
                                </p:cTn>
                              </p:par>
                              <p:par>
                                <p:cTn id="18" presetID="21" presetClass="entr" presetSubtype="4" fill="hold" nodeType="with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wheel(4)">
                                      <p:cBhvr>
                                        <p:cTn id="20" dur="3000"/>
                                        <p:tgtEl>
                                          <p:spTgt spid="12"/>
                                        </p:tgtEl>
                                      </p:cBhvr>
                                    </p:animEffect>
                                  </p:childTnLst>
                                </p:cTn>
                              </p:par>
                              <p:par>
                                <p:cTn id="21" presetID="8" presetClass="emph" presetSubtype="0" fill="hold" grpId="0" nodeType="withEffect">
                                  <p:stCondLst>
                                    <p:cond delay="0"/>
                                  </p:stCondLst>
                                  <p:childTnLst>
                                    <p:animRot by="21600000">
                                      <p:cBhvr>
                                        <p:cTn id="22" dur="3000" fill="hold"/>
                                        <p:tgtEl>
                                          <p:spTgt spid="8"/>
                                        </p:tgtEl>
                                        <p:attrNameLst>
                                          <p:attrName>r</p:attrName>
                                        </p:attrNameLst>
                                      </p:cBhvr>
                                    </p:animRot>
                                  </p:childTnLst>
                                </p:cTn>
                              </p:par>
                            </p:childTnLst>
                          </p:cTn>
                        </p:par>
                        <p:par>
                          <p:cTn id="23" fill="hold">
                            <p:stCondLst>
                              <p:cond delay="3000"/>
                            </p:stCondLst>
                            <p:childTnLst>
                              <p:par>
                                <p:cTn id="24" presetID="2" presetClass="exit" presetSubtype="1" fill="hold" nodeType="afterEffect">
                                  <p:stCondLst>
                                    <p:cond delay="0"/>
                                  </p:stCondLst>
                                  <p:childTnLst>
                                    <p:anim calcmode="lin" valueType="num">
                                      <p:cBhvr additive="base">
                                        <p:cTn id="25" dur="4000"/>
                                        <p:tgtEl>
                                          <p:spTgt spid="8"/>
                                        </p:tgtEl>
                                        <p:attrNameLst>
                                          <p:attrName>ppt_x</p:attrName>
                                        </p:attrNameLst>
                                      </p:cBhvr>
                                      <p:tavLst>
                                        <p:tav tm="0">
                                          <p:val>
                                            <p:strVal val="ppt_x"/>
                                          </p:val>
                                        </p:tav>
                                        <p:tav tm="100000">
                                          <p:val>
                                            <p:strVal val="ppt_x"/>
                                          </p:val>
                                        </p:tav>
                                      </p:tavLst>
                                    </p:anim>
                                    <p:anim calcmode="lin" valueType="num">
                                      <p:cBhvr additive="base">
                                        <p:cTn id="26" dur="4000"/>
                                        <p:tgtEl>
                                          <p:spTgt spid="8"/>
                                        </p:tgtEl>
                                        <p:attrNameLst>
                                          <p:attrName>ppt_y</p:attrName>
                                        </p:attrNameLst>
                                      </p:cBhvr>
                                      <p:tavLst>
                                        <p:tav tm="0">
                                          <p:val>
                                            <p:strVal val="ppt_y"/>
                                          </p:val>
                                        </p:tav>
                                        <p:tav tm="100000">
                                          <p:val>
                                            <p:strVal val="0-ppt_h/2"/>
                                          </p:val>
                                        </p:tav>
                                      </p:tavLst>
                                    </p:anim>
                                    <p:set>
                                      <p:cBhvr>
                                        <p:cTn id="27" dur="1" fill="hold">
                                          <p:stCondLst>
                                            <p:cond delay="3999"/>
                                          </p:stCondLst>
                                        </p:cTn>
                                        <p:tgtEl>
                                          <p:spTgt spid="8"/>
                                        </p:tgtEl>
                                        <p:attrNameLst>
                                          <p:attrName>style.visibility</p:attrName>
                                        </p:attrNameLst>
                                      </p:cBhvr>
                                      <p:to>
                                        <p:strVal val="hidden"/>
                                      </p:to>
                                    </p:set>
                                  </p:childTnLst>
                                </p:cTn>
                              </p:par>
                              <p:par>
                                <p:cTn id="28" presetID="21" presetClass="exit" presetSubtype="4" fill="hold" nodeType="withEffect">
                                  <p:stCondLst>
                                    <p:cond delay="0"/>
                                  </p:stCondLst>
                                  <p:childTnLst>
                                    <p:animEffect transition="out" filter="wheel(4)">
                                      <p:cBhvr>
                                        <p:cTn id="29" dur="4000"/>
                                        <p:tgtEl>
                                          <p:spTgt spid="8"/>
                                        </p:tgtEl>
                                      </p:cBhvr>
                                    </p:animEffect>
                                    <p:set>
                                      <p:cBhvr>
                                        <p:cTn id="30" dur="1" fill="hold">
                                          <p:stCondLst>
                                            <p:cond delay="3999"/>
                                          </p:stCondLst>
                                        </p:cTn>
                                        <p:tgtEl>
                                          <p:spTgt spid="8"/>
                                        </p:tgtEl>
                                        <p:attrNameLst>
                                          <p:attrName>style.visibility</p:attrName>
                                        </p:attrNameLst>
                                      </p:cBhvr>
                                      <p:to>
                                        <p:strVal val="hidden"/>
                                      </p:to>
                                    </p:set>
                                  </p:childTnLst>
                                </p:cTn>
                              </p:par>
                              <p:par>
                                <p:cTn id="31" presetID="8" presetClass="emph" presetSubtype="0" fill="hold" nodeType="withEffect">
                                  <p:stCondLst>
                                    <p:cond delay="0"/>
                                  </p:stCondLst>
                                  <p:childTnLst>
                                    <p:animRot by="21600000">
                                      <p:cBhvr>
                                        <p:cTn id="32" dur="4000" fill="hold"/>
                                        <p:tgtEl>
                                          <p:spTgt spid="8"/>
                                        </p:tgtEl>
                                        <p:attrNameLst>
                                          <p:attrName>r</p:attrName>
                                        </p:attrNameLst>
                                      </p:cBhvr>
                                    </p:animRot>
                                  </p:childTnLst>
                                </p:cTn>
                              </p:par>
                              <p:par>
                                <p:cTn id="33" presetID="2" presetClass="exit" presetSubtype="1" fill="hold" nodeType="withEffect">
                                  <p:stCondLst>
                                    <p:cond delay="0"/>
                                  </p:stCondLst>
                                  <p:childTnLst>
                                    <p:anim calcmode="lin" valueType="num">
                                      <p:cBhvr additive="base">
                                        <p:cTn id="34" dur="4000"/>
                                        <p:tgtEl>
                                          <p:spTgt spid="12"/>
                                        </p:tgtEl>
                                        <p:attrNameLst>
                                          <p:attrName>ppt_x</p:attrName>
                                        </p:attrNameLst>
                                      </p:cBhvr>
                                      <p:tavLst>
                                        <p:tav tm="0">
                                          <p:val>
                                            <p:strVal val="ppt_x"/>
                                          </p:val>
                                        </p:tav>
                                        <p:tav tm="100000">
                                          <p:val>
                                            <p:strVal val="ppt_x"/>
                                          </p:val>
                                        </p:tav>
                                      </p:tavLst>
                                    </p:anim>
                                    <p:anim calcmode="lin" valueType="num">
                                      <p:cBhvr additive="base">
                                        <p:cTn id="35" dur="4000"/>
                                        <p:tgtEl>
                                          <p:spTgt spid="12"/>
                                        </p:tgtEl>
                                        <p:attrNameLst>
                                          <p:attrName>ppt_y</p:attrName>
                                        </p:attrNameLst>
                                      </p:cBhvr>
                                      <p:tavLst>
                                        <p:tav tm="0">
                                          <p:val>
                                            <p:strVal val="ppt_y"/>
                                          </p:val>
                                        </p:tav>
                                        <p:tav tm="100000">
                                          <p:val>
                                            <p:strVal val="0-ppt_h/2"/>
                                          </p:val>
                                        </p:tav>
                                      </p:tavLst>
                                    </p:anim>
                                    <p:set>
                                      <p:cBhvr>
                                        <p:cTn id="36" dur="1" fill="hold">
                                          <p:stCondLst>
                                            <p:cond delay="3999"/>
                                          </p:stCondLst>
                                        </p:cTn>
                                        <p:tgtEl>
                                          <p:spTgt spid="12"/>
                                        </p:tgtEl>
                                        <p:attrNameLst>
                                          <p:attrName>style.visibility</p:attrName>
                                        </p:attrNameLst>
                                      </p:cBhvr>
                                      <p:to>
                                        <p:strVal val="hidden"/>
                                      </p:to>
                                    </p:set>
                                  </p:childTnLst>
                                </p:cTn>
                              </p:par>
                              <p:par>
                                <p:cTn id="37" presetID="21" presetClass="exit" presetSubtype="4" fill="hold" nodeType="withEffect">
                                  <p:stCondLst>
                                    <p:cond delay="0"/>
                                  </p:stCondLst>
                                  <p:childTnLst>
                                    <p:animEffect transition="out" filter="wheel(4)">
                                      <p:cBhvr>
                                        <p:cTn id="38" dur="4000"/>
                                        <p:tgtEl>
                                          <p:spTgt spid="12"/>
                                        </p:tgtEl>
                                      </p:cBhvr>
                                    </p:animEffect>
                                    <p:set>
                                      <p:cBhvr>
                                        <p:cTn id="39" dur="1" fill="hold">
                                          <p:stCondLst>
                                            <p:cond delay="3999"/>
                                          </p:stCondLst>
                                        </p:cTn>
                                        <p:tgtEl>
                                          <p:spTgt spid="12"/>
                                        </p:tgtEl>
                                        <p:attrNameLst>
                                          <p:attrName>style.visibility</p:attrName>
                                        </p:attrNameLst>
                                      </p:cBhvr>
                                      <p:to>
                                        <p:strVal val="hidden"/>
                                      </p:to>
                                    </p:set>
                                  </p:childTnLst>
                                </p:cTn>
                              </p:par>
                              <p:par>
                                <p:cTn id="40" presetID="8" presetClass="emph" presetSubtype="0" fill="hold" nodeType="withEffect">
                                  <p:stCondLst>
                                    <p:cond delay="0"/>
                                  </p:stCondLst>
                                  <p:childTnLst>
                                    <p:animRot by="-21600000">
                                      <p:cBhvr>
                                        <p:cTn id="41" dur="4000" fill="hold"/>
                                        <p:tgtEl>
                                          <p:spTgt spid="12"/>
                                        </p:tgtEl>
                                        <p:attrNameLst>
                                          <p:attrName>r</p:attrName>
                                        </p:attrNameLst>
                                      </p:cBhvr>
                                    </p:animRot>
                                  </p:childTnLst>
                                </p:cTn>
                              </p:par>
                              <p:par>
                                <p:cTn id="42" presetID="2" presetClass="entr" presetSubtype="4" fill="hold" nodeType="withEffect">
                                  <p:stCondLst>
                                    <p:cond delay="0"/>
                                  </p:stCondLst>
                                  <p:childTnLst>
                                    <p:set>
                                      <p:cBhvr>
                                        <p:cTn id="43" dur="1" fill="hold">
                                          <p:stCondLst>
                                            <p:cond delay="0"/>
                                          </p:stCondLst>
                                        </p:cTn>
                                        <p:tgtEl>
                                          <p:spTgt spid="4"/>
                                        </p:tgtEl>
                                        <p:attrNameLst>
                                          <p:attrName>style.visibility</p:attrName>
                                        </p:attrNameLst>
                                      </p:cBhvr>
                                      <p:to>
                                        <p:strVal val="visible"/>
                                      </p:to>
                                    </p:set>
                                    <p:anim calcmode="lin" valueType="num">
                                      <p:cBhvr additive="base">
                                        <p:cTn id="44" dur="3000" fill="hold"/>
                                        <p:tgtEl>
                                          <p:spTgt spid="4"/>
                                        </p:tgtEl>
                                        <p:attrNameLst>
                                          <p:attrName>ppt_x</p:attrName>
                                        </p:attrNameLst>
                                      </p:cBhvr>
                                      <p:tavLst>
                                        <p:tav tm="0">
                                          <p:val>
                                            <p:strVal val="#ppt_x"/>
                                          </p:val>
                                        </p:tav>
                                        <p:tav tm="100000">
                                          <p:val>
                                            <p:strVal val="#ppt_x"/>
                                          </p:val>
                                        </p:tav>
                                      </p:tavLst>
                                    </p:anim>
                                    <p:anim calcmode="lin" valueType="num">
                                      <p:cBhvr additive="base">
                                        <p:cTn id="45" dur="3000" fill="hold"/>
                                        <p:tgtEl>
                                          <p:spTgt spid="4"/>
                                        </p:tgtEl>
                                        <p:attrNameLst>
                                          <p:attrName>ppt_y</p:attrName>
                                        </p:attrNameLst>
                                      </p:cBhvr>
                                      <p:tavLst>
                                        <p:tav tm="0">
                                          <p:val>
                                            <p:strVal val="1+#ppt_h/2"/>
                                          </p:val>
                                        </p:tav>
                                        <p:tav tm="100000">
                                          <p:val>
                                            <p:strVal val="#ppt_y"/>
                                          </p:val>
                                        </p:tav>
                                      </p:tavLst>
                                    </p:anim>
                                  </p:childTnLst>
                                </p:cTn>
                              </p:par>
                              <p:par>
                                <p:cTn id="46" presetID="16" presetClass="entr" presetSubtype="37" fill="hold" nodeType="withEffect">
                                  <p:stCondLst>
                                    <p:cond delay="0"/>
                                  </p:stCondLst>
                                  <p:childTnLst>
                                    <p:set>
                                      <p:cBhvr>
                                        <p:cTn id="47" dur="1" fill="hold">
                                          <p:stCondLst>
                                            <p:cond delay="0"/>
                                          </p:stCondLst>
                                        </p:cTn>
                                        <p:tgtEl>
                                          <p:spTgt spid="4"/>
                                        </p:tgtEl>
                                        <p:attrNameLst>
                                          <p:attrName>style.visibility</p:attrName>
                                        </p:attrNameLst>
                                      </p:cBhvr>
                                      <p:to>
                                        <p:strVal val="visible"/>
                                      </p:to>
                                    </p:set>
                                    <p:animEffect transition="in" filter="barn(outVertical)">
                                      <p:cBhvr>
                                        <p:cTn id="48" dur="3000"/>
                                        <p:tgtEl>
                                          <p:spTgt spid="4"/>
                                        </p:tgtEl>
                                      </p:cBhvr>
                                    </p:animEffect>
                                  </p:childTnLst>
                                </p:cTn>
                              </p:par>
                            </p:childTnLst>
                          </p:cTn>
                        </p:par>
                        <p:par>
                          <p:cTn id="49" fill="hold">
                            <p:stCondLst>
                              <p:cond delay="7000"/>
                            </p:stCondLst>
                            <p:childTnLst>
                              <p:par>
                                <p:cTn id="50" presetID="40" presetClass="entr" presetSubtype="0" fill="hold" grpId="0" nodeType="afterEffect">
                                  <p:stCondLst>
                                    <p:cond delay="0"/>
                                  </p:stCondLst>
                                  <p:iterate type="lt">
                                    <p:tmPct val="10000"/>
                                  </p:iterate>
                                  <p:childTnLst>
                                    <p:set>
                                      <p:cBhvr>
                                        <p:cTn id="51" dur="1" fill="hold">
                                          <p:stCondLst>
                                            <p:cond delay="0"/>
                                          </p:stCondLst>
                                        </p:cTn>
                                        <p:tgtEl>
                                          <p:spTgt spid="5"/>
                                        </p:tgtEl>
                                        <p:attrNameLst>
                                          <p:attrName>style.visibility</p:attrName>
                                        </p:attrNameLst>
                                      </p:cBhvr>
                                      <p:to>
                                        <p:strVal val="visible"/>
                                      </p:to>
                                    </p:set>
                                    <p:animEffect transition="in" filter="fade">
                                      <p:cBhvr>
                                        <p:cTn id="52" dur="1000"/>
                                        <p:tgtEl>
                                          <p:spTgt spid="5"/>
                                        </p:tgtEl>
                                      </p:cBhvr>
                                    </p:animEffect>
                                    <p:anim calcmode="lin" valueType="num">
                                      <p:cBhvr>
                                        <p:cTn id="53" dur="1000" fill="hold"/>
                                        <p:tgtEl>
                                          <p:spTgt spid="5"/>
                                        </p:tgtEl>
                                        <p:attrNameLst>
                                          <p:attrName>ppt_x</p:attrName>
                                        </p:attrNameLst>
                                      </p:cBhvr>
                                      <p:tavLst>
                                        <p:tav tm="0">
                                          <p:val>
                                            <p:strVal val="#ppt_x-.1"/>
                                          </p:val>
                                        </p:tav>
                                        <p:tav tm="100000">
                                          <p:val>
                                            <p:strVal val="#ppt_x"/>
                                          </p:val>
                                        </p:tav>
                                      </p:tavLst>
                                    </p:anim>
                                    <p:anim calcmode="lin" valueType="num">
                                      <p:cBhvr>
                                        <p:cTn id="5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animBg="1"/>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46.jpg"/>
          <p:cNvPicPr>
            <a:picLocks noChangeAspect="1"/>
          </p:cNvPicPr>
          <p:nvPr/>
        </p:nvPicPr>
        <p:blipFill>
          <a:blip r:embed="rId2" cstate="print"/>
          <a:stretch>
            <a:fillRect/>
          </a:stretch>
        </p:blipFill>
        <p:spPr bwMode="auto">
          <a:xfrm>
            <a:off x="0" y="-285772"/>
            <a:ext cx="9144000" cy="642942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heurón"/>
          <p:cNvSpPr/>
          <p:nvPr/>
        </p:nvSpPr>
        <p:spPr>
          <a:xfrm>
            <a:off x="0" y="0"/>
            <a:ext cx="9144000" cy="5715000"/>
          </a:xfrm>
          <a:prstGeom prst="chevron">
            <a:avLst>
              <a:gd name="adj" fmla="val 127144"/>
            </a:avLst>
          </a:prstGeom>
          <a:noFill/>
          <a:ln w="57150">
            <a:solidFill>
              <a:srgbClr val="FF0000"/>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6" name="5 Cheurón"/>
          <p:cNvSpPr/>
          <p:nvPr/>
        </p:nvSpPr>
        <p:spPr>
          <a:xfrm>
            <a:off x="0" y="0"/>
            <a:ext cx="8001000" cy="5715000"/>
          </a:xfrm>
          <a:prstGeom prst="chevron">
            <a:avLst>
              <a:gd name="adj" fmla="val 112407"/>
            </a:avLst>
          </a:prstGeom>
          <a:noFill/>
          <a:ln w="57150">
            <a:solidFill>
              <a:srgbClr val="FF0000"/>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7" name="6 Cheurón"/>
          <p:cNvSpPr/>
          <p:nvPr/>
        </p:nvSpPr>
        <p:spPr>
          <a:xfrm>
            <a:off x="0" y="0"/>
            <a:ext cx="6858000" cy="5715000"/>
          </a:xfrm>
          <a:prstGeom prst="chevron">
            <a:avLst>
              <a:gd name="adj" fmla="val 93810"/>
            </a:avLst>
          </a:prstGeom>
          <a:noFill/>
          <a:ln w="57150">
            <a:solidFill>
              <a:srgbClr val="FF0000"/>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8" name="7 Cheurón"/>
          <p:cNvSpPr/>
          <p:nvPr/>
        </p:nvSpPr>
        <p:spPr>
          <a:xfrm>
            <a:off x="0" y="0"/>
            <a:ext cx="5857875" cy="5715000"/>
          </a:xfrm>
          <a:prstGeom prst="chevron">
            <a:avLst>
              <a:gd name="adj" fmla="val 93810"/>
            </a:avLst>
          </a:prstGeom>
          <a:noFill/>
          <a:ln w="57150">
            <a:solidFill>
              <a:srgbClr val="FF0000"/>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9" name="8 Cheurón"/>
          <p:cNvSpPr/>
          <p:nvPr/>
        </p:nvSpPr>
        <p:spPr>
          <a:xfrm>
            <a:off x="0" y="0"/>
            <a:ext cx="5143500" cy="5715000"/>
          </a:xfrm>
          <a:prstGeom prst="chevron">
            <a:avLst>
              <a:gd name="adj" fmla="val 93810"/>
            </a:avLst>
          </a:prstGeom>
          <a:noFill/>
          <a:ln w="57150">
            <a:solidFill>
              <a:srgbClr val="FF0000"/>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0" name="9 Cheurón"/>
          <p:cNvSpPr/>
          <p:nvPr/>
        </p:nvSpPr>
        <p:spPr>
          <a:xfrm>
            <a:off x="0" y="0"/>
            <a:ext cx="4143375" cy="5715000"/>
          </a:xfrm>
          <a:prstGeom prst="chevron">
            <a:avLst>
              <a:gd name="adj" fmla="val 93810"/>
            </a:avLst>
          </a:prstGeom>
          <a:noFill/>
          <a:ln w="57150">
            <a:solidFill>
              <a:srgbClr val="FF0000"/>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1" name="10 Cheurón"/>
          <p:cNvSpPr/>
          <p:nvPr/>
        </p:nvSpPr>
        <p:spPr>
          <a:xfrm>
            <a:off x="0" y="0"/>
            <a:ext cx="3429000" cy="5715000"/>
          </a:xfrm>
          <a:prstGeom prst="chevron">
            <a:avLst>
              <a:gd name="adj" fmla="val 92222"/>
            </a:avLst>
          </a:prstGeom>
          <a:noFill/>
          <a:ln w="57150">
            <a:solidFill>
              <a:srgbClr val="FF0000"/>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2" name="11 Cheurón"/>
          <p:cNvSpPr/>
          <p:nvPr/>
        </p:nvSpPr>
        <p:spPr>
          <a:xfrm>
            <a:off x="0" y="0"/>
            <a:ext cx="2428875" cy="5715000"/>
          </a:xfrm>
          <a:prstGeom prst="chevron">
            <a:avLst>
              <a:gd name="adj" fmla="val 91413"/>
            </a:avLst>
          </a:prstGeom>
          <a:noFill/>
          <a:ln w="57150">
            <a:solidFill>
              <a:srgbClr val="FF0000"/>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3" name="12 CuadroTexto"/>
          <p:cNvSpPr txBox="1"/>
          <p:nvPr/>
        </p:nvSpPr>
        <p:spPr>
          <a:xfrm>
            <a:off x="357158" y="4643450"/>
            <a:ext cx="835824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Su primera hija en común nació en enero de 1972, María Amparo. Una niña que apenas pudo conocer a su padre, como Eva, que llegó al mundo siete meses después de la muerte de Nino Bravo.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6000">
        <p14:flip dir="r"/>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0-#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0-#ppt_w/2"/>
                                          </p:val>
                                        </p:tav>
                                        <p:tav tm="100000">
                                          <p:val>
                                            <p:strVal val="#ppt_x"/>
                                          </p:val>
                                        </p:tav>
                                      </p:tavLst>
                                    </p:anim>
                                    <p:anim calcmode="lin" valueType="num">
                                      <p:cBhvr additive="base">
                                        <p:cTn id="12" dur="30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0-#ppt_w/2"/>
                                          </p:val>
                                        </p:tav>
                                        <p:tav tm="100000">
                                          <p:val>
                                            <p:strVal val="#ppt_x"/>
                                          </p:val>
                                        </p:tav>
                                      </p:tavLst>
                                    </p:anim>
                                    <p:anim calcmode="lin" valueType="num">
                                      <p:cBhvr additive="base">
                                        <p:cTn id="16" dur="30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0-#ppt_w/2"/>
                                          </p:val>
                                        </p:tav>
                                        <p:tav tm="100000">
                                          <p:val>
                                            <p:strVal val="#ppt_x"/>
                                          </p:val>
                                        </p:tav>
                                      </p:tavLst>
                                    </p:anim>
                                    <p:anim calcmode="lin" valueType="num">
                                      <p:cBhvr additive="base">
                                        <p:cTn id="20" dur="3000" fill="hold"/>
                                        <p:tgtEl>
                                          <p:spTgt spid="8"/>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0-#ppt_w/2"/>
                                          </p:val>
                                        </p:tav>
                                        <p:tav tm="100000">
                                          <p:val>
                                            <p:strVal val="#ppt_x"/>
                                          </p:val>
                                        </p:tav>
                                      </p:tavLst>
                                    </p:anim>
                                    <p:anim calcmode="lin" valueType="num">
                                      <p:cBhvr additive="base">
                                        <p:cTn id="24" dur="3000" fill="hold"/>
                                        <p:tgtEl>
                                          <p:spTgt spid="9"/>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0-#ppt_w/2"/>
                                          </p:val>
                                        </p:tav>
                                        <p:tav tm="100000">
                                          <p:val>
                                            <p:strVal val="#ppt_x"/>
                                          </p:val>
                                        </p:tav>
                                      </p:tavLst>
                                    </p:anim>
                                    <p:anim calcmode="lin" valueType="num">
                                      <p:cBhvr additive="base">
                                        <p:cTn id="32" dur="3000" fill="hold"/>
                                        <p:tgtEl>
                                          <p:spTgt spid="11"/>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0-#ppt_w/2"/>
                                          </p:val>
                                        </p:tav>
                                        <p:tav tm="100000">
                                          <p:val>
                                            <p:strVal val="#ppt_x"/>
                                          </p:val>
                                        </p:tav>
                                      </p:tavLst>
                                    </p:anim>
                                    <p:anim calcmode="lin" valueType="num">
                                      <p:cBhvr additive="base">
                                        <p:cTn id="36" dur="3000" fill="hold"/>
                                        <p:tgtEl>
                                          <p:spTgt spid="12"/>
                                        </p:tgtEl>
                                        <p:attrNameLst>
                                          <p:attrName>ppt_y</p:attrName>
                                        </p:attrNameLst>
                                      </p:cBhvr>
                                      <p:tavLst>
                                        <p:tav tm="0">
                                          <p:val>
                                            <p:strVal val="#ppt_y"/>
                                          </p:val>
                                        </p:tav>
                                        <p:tav tm="100000">
                                          <p:val>
                                            <p:strVal val="#ppt_y"/>
                                          </p:val>
                                        </p:tav>
                                      </p:tavLst>
                                    </p:anim>
                                  </p:childTnLst>
                                </p:cTn>
                              </p:par>
                              <p:par>
                                <p:cTn id="37" presetID="16" presetClass="entr" presetSubtype="26"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barn(inHorizontal)">
                                      <p:cBhvr>
                                        <p:cTn id="39" dur="3000"/>
                                        <p:tgtEl>
                                          <p:spTgt spid="5"/>
                                        </p:tgtEl>
                                      </p:cBhvr>
                                    </p:animEffect>
                                  </p:childTnLst>
                                </p:cTn>
                              </p:par>
                              <p:par>
                                <p:cTn id="40" presetID="16" presetClass="entr" presetSubtype="26" fill="hold" nodeType="with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barn(inHorizontal)">
                                      <p:cBhvr>
                                        <p:cTn id="42" dur="3000"/>
                                        <p:tgtEl>
                                          <p:spTgt spid="6"/>
                                        </p:tgtEl>
                                      </p:cBhvr>
                                    </p:animEffect>
                                  </p:childTnLst>
                                </p:cTn>
                              </p:par>
                              <p:par>
                                <p:cTn id="43" presetID="16" presetClass="entr" presetSubtype="26"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barn(inHorizontal)">
                                      <p:cBhvr>
                                        <p:cTn id="45" dur="3000"/>
                                        <p:tgtEl>
                                          <p:spTgt spid="7"/>
                                        </p:tgtEl>
                                      </p:cBhvr>
                                    </p:animEffect>
                                  </p:childTnLst>
                                </p:cTn>
                              </p:par>
                              <p:par>
                                <p:cTn id="46" presetID="16" presetClass="entr" presetSubtype="26" fill="hold" nodeType="withEffect">
                                  <p:stCondLst>
                                    <p:cond delay="0"/>
                                  </p:stCondLst>
                                  <p:childTnLst>
                                    <p:set>
                                      <p:cBhvr>
                                        <p:cTn id="47" dur="1" fill="hold">
                                          <p:stCondLst>
                                            <p:cond delay="0"/>
                                          </p:stCondLst>
                                        </p:cTn>
                                        <p:tgtEl>
                                          <p:spTgt spid="8"/>
                                        </p:tgtEl>
                                        <p:attrNameLst>
                                          <p:attrName>style.visibility</p:attrName>
                                        </p:attrNameLst>
                                      </p:cBhvr>
                                      <p:to>
                                        <p:strVal val="visible"/>
                                      </p:to>
                                    </p:set>
                                    <p:animEffect transition="in" filter="barn(inHorizontal)">
                                      <p:cBhvr>
                                        <p:cTn id="48" dur="3000"/>
                                        <p:tgtEl>
                                          <p:spTgt spid="8"/>
                                        </p:tgtEl>
                                      </p:cBhvr>
                                    </p:animEffect>
                                  </p:childTnLst>
                                </p:cTn>
                              </p:par>
                              <p:par>
                                <p:cTn id="49" presetID="16" presetClass="entr" presetSubtype="26" fill="hold" nodeType="with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barn(inHorizontal)">
                                      <p:cBhvr>
                                        <p:cTn id="51" dur="3000"/>
                                        <p:tgtEl>
                                          <p:spTgt spid="9"/>
                                        </p:tgtEl>
                                      </p:cBhvr>
                                    </p:animEffect>
                                  </p:childTnLst>
                                </p:cTn>
                              </p:par>
                              <p:par>
                                <p:cTn id="52" presetID="16" presetClass="entr" presetSubtype="26" fill="hold" nodeType="withEffect">
                                  <p:stCondLst>
                                    <p:cond delay="0"/>
                                  </p:stCondLst>
                                  <p:childTnLst>
                                    <p:set>
                                      <p:cBhvr>
                                        <p:cTn id="53" dur="1" fill="hold">
                                          <p:stCondLst>
                                            <p:cond delay="0"/>
                                          </p:stCondLst>
                                        </p:cTn>
                                        <p:tgtEl>
                                          <p:spTgt spid="10"/>
                                        </p:tgtEl>
                                        <p:attrNameLst>
                                          <p:attrName>style.visibility</p:attrName>
                                        </p:attrNameLst>
                                      </p:cBhvr>
                                      <p:to>
                                        <p:strVal val="visible"/>
                                      </p:to>
                                    </p:set>
                                    <p:animEffect transition="in" filter="barn(inHorizontal)">
                                      <p:cBhvr>
                                        <p:cTn id="54" dur="3000"/>
                                        <p:tgtEl>
                                          <p:spTgt spid="10"/>
                                        </p:tgtEl>
                                      </p:cBhvr>
                                    </p:animEffect>
                                  </p:childTnLst>
                                </p:cTn>
                              </p:par>
                              <p:par>
                                <p:cTn id="55" presetID="16" presetClass="entr" presetSubtype="26" fill="hold" nodeType="withEffect">
                                  <p:stCondLst>
                                    <p:cond delay="0"/>
                                  </p:stCondLst>
                                  <p:childTnLst>
                                    <p:set>
                                      <p:cBhvr>
                                        <p:cTn id="56" dur="1" fill="hold">
                                          <p:stCondLst>
                                            <p:cond delay="0"/>
                                          </p:stCondLst>
                                        </p:cTn>
                                        <p:tgtEl>
                                          <p:spTgt spid="11"/>
                                        </p:tgtEl>
                                        <p:attrNameLst>
                                          <p:attrName>style.visibility</p:attrName>
                                        </p:attrNameLst>
                                      </p:cBhvr>
                                      <p:to>
                                        <p:strVal val="visible"/>
                                      </p:to>
                                    </p:set>
                                    <p:animEffect transition="in" filter="barn(inHorizontal)">
                                      <p:cBhvr>
                                        <p:cTn id="57" dur="3000"/>
                                        <p:tgtEl>
                                          <p:spTgt spid="11"/>
                                        </p:tgtEl>
                                      </p:cBhvr>
                                    </p:animEffect>
                                  </p:childTnLst>
                                </p:cTn>
                              </p:par>
                              <p:par>
                                <p:cTn id="58" presetID="16" presetClass="entr" presetSubtype="26" fill="hold" nodeType="with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barn(inHorizontal)">
                                      <p:cBhvr>
                                        <p:cTn id="60" dur="3000"/>
                                        <p:tgtEl>
                                          <p:spTgt spid="12"/>
                                        </p:tgtEl>
                                      </p:cBhvr>
                                    </p:animEffect>
                                  </p:childTnLst>
                                </p:cTn>
                              </p:par>
                            </p:childTnLst>
                          </p:cTn>
                        </p:par>
                        <p:par>
                          <p:cTn id="61" fill="hold">
                            <p:stCondLst>
                              <p:cond delay="3000"/>
                            </p:stCondLst>
                            <p:childTnLst>
                              <p:par>
                                <p:cTn id="62" presetID="17" presetClass="exit" presetSubtype="8" fill="hold" nodeType="afterEffect">
                                  <p:stCondLst>
                                    <p:cond delay="0"/>
                                  </p:stCondLst>
                                  <p:childTnLst>
                                    <p:anim calcmode="lin" valueType="num">
                                      <p:cBhvr>
                                        <p:cTn id="63" dur="3000"/>
                                        <p:tgtEl>
                                          <p:spTgt spid="5"/>
                                        </p:tgtEl>
                                        <p:attrNameLst>
                                          <p:attrName>ppt_x</p:attrName>
                                        </p:attrNameLst>
                                      </p:cBhvr>
                                      <p:tavLst>
                                        <p:tav tm="0">
                                          <p:val>
                                            <p:strVal val="ppt_x"/>
                                          </p:val>
                                        </p:tav>
                                        <p:tav tm="100000">
                                          <p:val>
                                            <p:strVal val="ppt_x-ppt_w/2"/>
                                          </p:val>
                                        </p:tav>
                                      </p:tavLst>
                                    </p:anim>
                                    <p:anim calcmode="lin" valueType="num">
                                      <p:cBhvr>
                                        <p:cTn id="64" dur="3000"/>
                                        <p:tgtEl>
                                          <p:spTgt spid="5"/>
                                        </p:tgtEl>
                                        <p:attrNameLst>
                                          <p:attrName>ppt_y</p:attrName>
                                        </p:attrNameLst>
                                      </p:cBhvr>
                                      <p:tavLst>
                                        <p:tav tm="0">
                                          <p:val>
                                            <p:strVal val="ppt_y"/>
                                          </p:val>
                                        </p:tav>
                                        <p:tav tm="100000">
                                          <p:val>
                                            <p:strVal val="ppt_y"/>
                                          </p:val>
                                        </p:tav>
                                      </p:tavLst>
                                    </p:anim>
                                    <p:anim calcmode="lin" valueType="num">
                                      <p:cBhvr>
                                        <p:cTn id="65" dur="3000"/>
                                        <p:tgtEl>
                                          <p:spTgt spid="5"/>
                                        </p:tgtEl>
                                        <p:attrNameLst>
                                          <p:attrName>ppt_w</p:attrName>
                                        </p:attrNameLst>
                                      </p:cBhvr>
                                      <p:tavLst>
                                        <p:tav tm="0">
                                          <p:val>
                                            <p:strVal val="ppt_w"/>
                                          </p:val>
                                        </p:tav>
                                        <p:tav tm="100000">
                                          <p:val>
                                            <p:fltVal val="0"/>
                                          </p:val>
                                        </p:tav>
                                      </p:tavLst>
                                    </p:anim>
                                    <p:anim calcmode="lin" valueType="num">
                                      <p:cBhvr>
                                        <p:cTn id="66" dur="3000"/>
                                        <p:tgtEl>
                                          <p:spTgt spid="5"/>
                                        </p:tgtEl>
                                        <p:attrNameLst>
                                          <p:attrName>ppt_h</p:attrName>
                                        </p:attrNameLst>
                                      </p:cBhvr>
                                      <p:tavLst>
                                        <p:tav tm="0">
                                          <p:val>
                                            <p:strVal val="ppt_h"/>
                                          </p:val>
                                        </p:tav>
                                        <p:tav tm="100000">
                                          <p:val>
                                            <p:strVal val="ppt_h"/>
                                          </p:val>
                                        </p:tav>
                                      </p:tavLst>
                                    </p:anim>
                                    <p:set>
                                      <p:cBhvr>
                                        <p:cTn id="67" dur="1" fill="hold">
                                          <p:stCondLst>
                                            <p:cond delay="2999"/>
                                          </p:stCondLst>
                                        </p:cTn>
                                        <p:tgtEl>
                                          <p:spTgt spid="5"/>
                                        </p:tgtEl>
                                        <p:attrNameLst>
                                          <p:attrName>style.visibility</p:attrName>
                                        </p:attrNameLst>
                                      </p:cBhvr>
                                      <p:to>
                                        <p:strVal val="hidden"/>
                                      </p:to>
                                    </p:set>
                                  </p:childTnLst>
                                </p:cTn>
                              </p:par>
                              <p:par>
                                <p:cTn id="68" presetID="17" presetClass="exit" presetSubtype="8" fill="hold" nodeType="withEffect">
                                  <p:stCondLst>
                                    <p:cond delay="0"/>
                                  </p:stCondLst>
                                  <p:childTnLst>
                                    <p:anim calcmode="lin" valueType="num">
                                      <p:cBhvr>
                                        <p:cTn id="69" dur="3000"/>
                                        <p:tgtEl>
                                          <p:spTgt spid="6"/>
                                        </p:tgtEl>
                                        <p:attrNameLst>
                                          <p:attrName>ppt_x</p:attrName>
                                        </p:attrNameLst>
                                      </p:cBhvr>
                                      <p:tavLst>
                                        <p:tav tm="0">
                                          <p:val>
                                            <p:strVal val="ppt_x"/>
                                          </p:val>
                                        </p:tav>
                                        <p:tav tm="100000">
                                          <p:val>
                                            <p:strVal val="ppt_x-ppt_w/2"/>
                                          </p:val>
                                        </p:tav>
                                      </p:tavLst>
                                    </p:anim>
                                    <p:anim calcmode="lin" valueType="num">
                                      <p:cBhvr>
                                        <p:cTn id="70" dur="3000"/>
                                        <p:tgtEl>
                                          <p:spTgt spid="6"/>
                                        </p:tgtEl>
                                        <p:attrNameLst>
                                          <p:attrName>ppt_y</p:attrName>
                                        </p:attrNameLst>
                                      </p:cBhvr>
                                      <p:tavLst>
                                        <p:tav tm="0">
                                          <p:val>
                                            <p:strVal val="ppt_y"/>
                                          </p:val>
                                        </p:tav>
                                        <p:tav tm="100000">
                                          <p:val>
                                            <p:strVal val="ppt_y"/>
                                          </p:val>
                                        </p:tav>
                                      </p:tavLst>
                                    </p:anim>
                                    <p:anim calcmode="lin" valueType="num">
                                      <p:cBhvr>
                                        <p:cTn id="71" dur="3000"/>
                                        <p:tgtEl>
                                          <p:spTgt spid="6"/>
                                        </p:tgtEl>
                                        <p:attrNameLst>
                                          <p:attrName>ppt_w</p:attrName>
                                        </p:attrNameLst>
                                      </p:cBhvr>
                                      <p:tavLst>
                                        <p:tav tm="0">
                                          <p:val>
                                            <p:strVal val="ppt_w"/>
                                          </p:val>
                                        </p:tav>
                                        <p:tav tm="100000">
                                          <p:val>
                                            <p:fltVal val="0"/>
                                          </p:val>
                                        </p:tav>
                                      </p:tavLst>
                                    </p:anim>
                                    <p:anim calcmode="lin" valueType="num">
                                      <p:cBhvr>
                                        <p:cTn id="72" dur="3000"/>
                                        <p:tgtEl>
                                          <p:spTgt spid="6"/>
                                        </p:tgtEl>
                                        <p:attrNameLst>
                                          <p:attrName>ppt_h</p:attrName>
                                        </p:attrNameLst>
                                      </p:cBhvr>
                                      <p:tavLst>
                                        <p:tav tm="0">
                                          <p:val>
                                            <p:strVal val="ppt_h"/>
                                          </p:val>
                                        </p:tav>
                                        <p:tav tm="100000">
                                          <p:val>
                                            <p:strVal val="ppt_h"/>
                                          </p:val>
                                        </p:tav>
                                      </p:tavLst>
                                    </p:anim>
                                    <p:set>
                                      <p:cBhvr>
                                        <p:cTn id="73" dur="1" fill="hold">
                                          <p:stCondLst>
                                            <p:cond delay="2999"/>
                                          </p:stCondLst>
                                        </p:cTn>
                                        <p:tgtEl>
                                          <p:spTgt spid="6"/>
                                        </p:tgtEl>
                                        <p:attrNameLst>
                                          <p:attrName>style.visibility</p:attrName>
                                        </p:attrNameLst>
                                      </p:cBhvr>
                                      <p:to>
                                        <p:strVal val="hidden"/>
                                      </p:to>
                                    </p:set>
                                  </p:childTnLst>
                                </p:cTn>
                              </p:par>
                              <p:par>
                                <p:cTn id="74" presetID="17" presetClass="exit" presetSubtype="8" fill="hold" nodeType="withEffect">
                                  <p:stCondLst>
                                    <p:cond delay="0"/>
                                  </p:stCondLst>
                                  <p:childTnLst>
                                    <p:anim calcmode="lin" valueType="num">
                                      <p:cBhvr>
                                        <p:cTn id="75" dur="3000"/>
                                        <p:tgtEl>
                                          <p:spTgt spid="7"/>
                                        </p:tgtEl>
                                        <p:attrNameLst>
                                          <p:attrName>ppt_x</p:attrName>
                                        </p:attrNameLst>
                                      </p:cBhvr>
                                      <p:tavLst>
                                        <p:tav tm="0">
                                          <p:val>
                                            <p:strVal val="ppt_x"/>
                                          </p:val>
                                        </p:tav>
                                        <p:tav tm="100000">
                                          <p:val>
                                            <p:strVal val="ppt_x-ppt_w/2"/>
                                          </p:val>
                                        </p:tav>
                                      </p:tavLst>
                                    </p:anim>
                                    <p:anim calcmode="lin" valueType="num">
                                      <p:cBhvr>
                                        <p:cTn id="76" dur="3000"/>
                                        <p:tgtEl>
                                          <p:spTgt spid="7"/>
                                        </p:tgtEl>
                                        <p:attrNameLst>
                                          <p:attrName>ppt_y</p:attrName>
                                        </p:attrNameLst>
                                      </p:cBhvr>
                                      <p:tavLst>
                                        <p:tav tm="0">
                                          <p:val>
                                            <p:strVal val="ppt_y"/>
                                          </p:val>
                                        </p:tav>
                                        <p:tav tm="100000">
                                          <p:val>
                                            <p:strVal val="ppt_y"/>
                                          </p:val>
                                        </p:tav>
                                      </p:tavLst>
                                    </p:anim>
                                    <p:anim calcmode="lin" valueType="num">
                                      <p:cBhvr>
                                        <p:cTn id="77" dur="3000"/>
                                        <p:tgtEl>
                                          <p:spTgt spid="7"/>
                                        </p:tgtEl>
                                        <p:attrNameLst>
                                          <p:attrName>ppt_w</p:attrName>
                                        </p:attrNameLst>
                                      </p:cBhvr>
                                      <p:tavLst>
                                        <p:tav tm="0">
                                          <p:val>
                                            <p:strVal val="ppt_w"/>
                                          </p:val>
                                        </p:tav>
                                        <p:tav tm="100000">
                                          <p:val>
                                            <p:fltVal val="0"/>
                                          </p:val>
                                        </p:tav>
                                      </p:tavLst>
                                    </p:anim>
                                    <p:anim calcmode="lin" valueType="num">
                                      <p:cBhvr>
                                        <p:cTn id="78" dur="3000"/>
                                        <p:tgtEl>
                                          <p:spTgt spid="7"/>
                                        </p:tgtEl>
                                        <p:attrNameLst>
                                          <p:attrName>ppt_h</p:attrName>
                                        </p:attrNameLst>
                                      </p:cBhvr>
                                      <p:tavLst>
                                        <p:tav tm="0">
                                          <p:val>
                                            <p:strVal val="ppt_h"/>
                                          </p:val>
                                        </p:tav>
                                        <p:tav tm="100000">
                                          <p:val>
                                            <p:strVal val="ppt_h"/>
                                          </p:val>
                                        </p:tav>
                                      </p:tavLst>
                                    </p:anim>
                                    <p:set>
                                      <p:cBhvr>
                                        <p:cTn id="79" dur="1" fill="hold">
                                          <p:stCondLst>
                                            <p:cond delay="2999"/>
                                          </p:stCondLst>
                                        </p:cTn>
                                        <p:tgtEl>
                                          <p:spTgt spid="7"/>
                                        </p:tgtEl>
                                        <p:attrNameLst>
                                          <p:attrName>style.visibility</p:attrName>
                                        </p:attrNameLst>
                                      </p:cBhvr>
                                      <p:to>
                                        <p:strVal val="hidden"/>
                                      </p:to>
                                    </p:set>
                                  </p:childTnLst>
                                </p:cTn>
                              </p:par>
                              <p:par>
                                <p:cTn id="80" presetID="17" presetClass="exit" presetSubtype="8" fill="hold" nodeType="withEffect">
                                  <p:stCondLst>
                                    <p:cond delay="0"/>
                                  </p:stCondLst>
                                  <p:childTnLst>
                                    <p:anim calcmode="lin" valueType="num">
                                      <p:cBhvr>
                                        <p:cTn id="81" dur="3000"/>
                                        <p:tgtEl>
                                          <p:spTgt spid="8"/>
                                        </p:tgtEl>
                                        <p:attrNameLst>
                                          <p:attrName>ppt_x</p:attrName>
                                        </p:attrNameLst>
                                      </p:cBhvr>
                                      <p:tavLst>
                                        <p:tav tm="0">
                                          <p:val>
                                            <p:strVal val="ppt_x"/>
                                          </p:val>
                                        </p:tav>
                                        <p:tav tm="100000">
                                          <p:val>
                                            <p:strVal val="ppt_x-ppt_w/2"/>
                                          </p:val>
                                        </p:tav>
                                      </p:tavLst>
                                    </p:anim>
                                    <p:anim calcmode="lin" valueType="num">
                                      <p:cBhvr>
                                        <p:cTn id="82" dur="3000"/>
                                        <p:tgtEl>
                                          <p:spTgt spid="8"/>
                                        </p:tgtEl>
                                        <p:attrNameLst>
                                          <p:attrName>ppt_y</p:attrName>
                                        </p:attrNameLst>
                                      </p:cBhvr>
                                      <p:tavLst>
                                        <p:tav tm="0">
                                          <p:val>
                                            <p:strVal val="ppt_y"/>
                                          </p:val>
                                        </p:tav>
                                        <p:tav tm="100000">
                                          <p:val>
                                            <p:strVal val="ppt_y"/>
                                          </p:val>
                                        </p:tav>
                                      </p:tavLst>
                                    </p:anim>
                                    <p:anim calcmode="lin" valueType="num">
                                      <p:cBhvr>
                                        <p:cTn id="83" dur="3000"/>
                                        <p:tgtEl>
                                          <p:spTgt spid="8"/>
                                        </p:tgtEl>
                                        <p:attrNameLst>
                                          <p:attrName>ppt_w</p:attrName>
                                        </p:attrNameLst>
                                      </p:cBhvr>
                                      <p:tavLst>
                                        <p:tav tm="0">
                                          <p:val>
                                            <p:strVal val="ppt_w"/>
                                          </p:val>
                                        </p:tav>
                                        <p:tav tm="100000">
                                          <p:val>
                                            <p:fltVal val="0"/>
                                          </p:val>
                                        </p:tav>
                                      </p:tavLst>
                                    </p:anim>
                                    <p:anim calcmode="lin" valueType="num">
                                      <p:cBhvr>
                                        <p:cTn id="84" dur="3000"/>
                                        <p:tgtEl>
                                          <p:spTgt spid="8"/>
                                        </p:tgtEl>
                                        <p:attrNameLst>
                                          <p:attrName>ppt_h</p:attrName>
                                        </p:attrNameLst>
                                      </p:cBhvr>
                                      <p:tavLst>
                                        <p:tav tm="0">
                                          <p:val>
                                            <p:strVal val="ppt_h"/>
                                          </p:val>
                                        </p:tav>
                                        <p:tav tm="100000">
                                          <p:val>
                                            <p:strVal val="ppt_h"/>
                                          </p:val>
                                        </p:tav>
                                      </p:tavLst>
                                    </p:anim>
                                    <p:set>
                                      <p:cBhvr>
                                        <p:cTn id="85" dur="1" fill="hold">
                                          <p:stCondLst>
                                            <p:cond delay="2999"/>
                                          </p:stCondLst>
                                        </p:cTn>
                                        <p:tgtEl>
                                          <p:spTgt spid="8"/>
                                        </p:tgtEl>
                                        <p:attrNameLst>
                                          <p:attrName>style.visibility</p:attrName>
                                        </p:attrNameLst>
                                      </p:cBhvr>
                                      <p:to>
                                        <p:strVal val="hidden"/>
                                      </p:to>
                                    </p:set>
                                  </p:childTnLst>
                                </p:cTn>
                              </p:par>
                              <p:par>
                                <p:cTn id="86" presetID="17" presetClass="exit" presetSubtype="8" fill="hold" nodeType="withEffect">
                                  <p:stCondLst>
                                    <p:cond delay="0"/>
                                  </p:stCondLst>
                                  <p:childTnLst>
                                    <p:anim calcmode="lin" valueType="num">
                                      <p:cBhvr>
                                        <p:cTn id="87" dur="3000"/>
                                        <p:tgtEl>
                                          <p:spTgt spid="9"/>
                                        </p:tgtEl>
                                        <p:attrNameLst>
                                          <p:attrName>ppt_x</p:attrName>
                                        </p:attrNameLst>
                                      </p:cBhvr>
                                      <p:tavLst>
                                        <p:tav tm="0">
                                          <p:val>
                                            <p:strVal val="ppt_x"/>
                                          </p:val>
                                        </p:tav>
                                        <p:tav tm="100000">
                                          <p:val>
                                            <p:strVal val="ppt_x-ppt_w/2"/>
                                          </p:val>
                                        </p:tav>
                                      </p:tavLst>
                                    </p:anim>
                                    <p:anim calcmode="lin" valueType="num">
                                      <p:cBhvr>
                                        <p:cTn id="88" dur="3000"/>
                                        <p:tgtEl>
                                          <p:spTgt spid="9"/>
                                        </p:tgtEl>
                                        <p:attrNameLst>
                                          <p:attrName>ppt_y</p:attrName>
                                        </p:attrNameLst>
                                      </p:cBhvr>
                                      <p:tavLst>
                                        <p:tav tm="0">
                                          <p:val>
                                            <p:strVal val="ppt_y"/>
                                          </p:val>
                                        </p:tav>
                                        <p:tav tm="100000">
                                          <p:val>
                                            <p:strVal val="ppt_y"/>
                                          </p:val>
                                        </p:tav>
                                      </p:tavLst>
                                    </p:anim>
                                    <p:anim calcmode="lin" valueType="num">
                                      <p:cBhvr>
                                        <p:cTn id="89" dur="3000"/>
                                        <p:tgtEl>
                                          <p:spTgt spid="9"/>
                                        </p:tgtEl>
                                        <p:attrNameLst>
                                          <p:attrName>ppt_w</p:attrName>
                                        </p:attrNameLst>
                                      </p:cBhvr>
                                      <p:tavLst>
                                        <p:tav tm="0">
                                          <p:val>
                                            <p:strVal val="ppt_w"/>
                                          </p:val>
                                        </p:tav>
                                        <p:tav tm="100000">
                                          <p:val>
                                            <p:fltVal val="0"/>
                                          </p:val>
                                        </p:tav>
                                      </p:tavLst>
                                    </p:anim>
                                    <p:anim calcmode="lin" valueType="num">
                                      <p:cBhvr>
                                        <p:cTn id="90" dur="3000"/>
                                        <p:tgtEl>
                                          <p:spTgt spid="9"/>
                                        </p:tgtEl>
                                        <p:attrNameLst>
                                          <p:attrName>ppt_h</p:attrName>
                                        </p:attrNameLst>
                                      </p:cBhvr>
                                      <p:tavLst>
                                        <p:tav tm="0">
                                          <p:val>
                                            <p:strVal val="ppt_h"/>
                                          </p:val>
                                        </p:tav>
                                        <p:tav tm="100000">
                                          <p:val>
                                            <p:strVal val="ppt_h"/>
                                          </p:val>
                                        </p:tav>
                                      </p:tavLst>
                                    </p:anim>
                                    <p:set>
                                      <p:cBhvr>
                                        <p:cTn id="91" dur="1" fill="hold">
                                          <p:stCondLst>
                                            <p:cond delay="2999"/>
                                          </p:stCondLst>
                                        </p:cTn>
                                        <p:tgtEl>
                                          <p:spTgt spid="9"/>
                                        </p:tgtEl>
                                        <p:attrNameLst>
                                          <p:attrName>style.visibility</p:attrName>
                                        </p:attrNameLst>
                                      </p:cBhvr>
                                      <p:to>
                                        <p:strVal val="hidden"/>
                                      </p:to>
                                    </p:set>
                                  </p:childTnLst>
                                </p:cTn>
                              </p:par>
                              <p:par>
                                <p:cTn id="92" presetID="17" presetClass="exit" presetSubtype="8" fill="hold" nodeType="withEffect">
                                  <p:stCondLst>
                                    <p:cond delay="0"/>
                                  </p:stCondLst>
                                  <p:childTnLst>
                                    <p:anim calcmode="lin" valueType="num">
                                      <p:cBhvr>
                                        <p:cTn id="93" dur="3000"/>
                                        <p:tgtEl>
                                          <p:spTgt spid="10"/>
                                        </p:tgtEl>
                                        <p:attrNameLst>
                                          <p:attrName>ppt_x</p:attrName>
                                        </p:attrNameLst>
                                      </p:cBhvr>
                                      <p:tavLst>
                                        <p:tav tm="0">
                                          <p:val>
                                            <p:strVal val="ppt_x"/>
                                          </p:val>
                                        </p:tav>
                                        <p:tav tm="100000">
                                          <p:val>
                                            <p:strVal val="ppt_x-ppt_w/2"/>
                                          </p:val>
                                        </p:tav>
                                      </p:tavLst>
                                    </p:anim>
                                    <p:anim calcmode="lin" valueType="num">
                                      <p:cBhvr>
                                        <p:cTn id="94" dur="3000"/>
                                        <p:tgtEl>
                                          <p:spTgt spid="10"/>
                                        </p:tgtEl>
                                        <p:attrNameLst>
                                          <p:attrName>ppt_y</p:attrName>
                                        </p:attrNameLst>
                                      </p:cBhvr>
                                      <p:tavLst>
                                        <p:tav tm="0">
                                          <p:val>
                                            <p:strVal val="ppt_y"/>
                                          </p:val>
                                        </p:tav>
                                        <p:tav tm="100000">
                                          <p:val>
                                            <p:strVal val="ppt_y"/>
                                          </p:val>
                                        </p:tav>
                                      </p:tavLst>
                                    </p:anim>
                                    <p:anim calcmode="lin" valueType="num">
                                      <p:cBhvr>
                                        <p:cTn id="95" dur="3000"/>
                                        <p:tgtEl>
                                          <p:spTgt spid="10"/>
                                        </p:tgtEl>
                                        <p:attrNameLst>
                                          <p:attrName>ppt_w</p:attrName>
                                        </p:attrNameLst>
                                      </p:cBhvr>
                                      <p:tavLst>
                                        <p:tav tm="0">
                                          <p:val>
                                            <p:strVal val="ppt_w"/>
                                          </p:val>
                                        </p:tav>
                                        <p:tav tm="100000">
                                          <p:val>
                                            <p:fltVal val="0"/>
                                          </p:val>
                                        </p:tav>
                                      </p:tavLst>
                                    </p:anim>
                                    <p:anim calcmode="lin" valueType="num">
                                      <p:cBhvr>
                                        <p:cTn id="96" dur="3000"/>
                                        <p:tgtEl>
                                          <p:spTgt spid="10"/>
                                        </p:tgtEl>
                                        <p:attrNameLst>
                                          <p:attrName>ppt_h</p:attrName>
                                        </p:attrNameLst>
                                      </p:cBhvr>
                                      <p:tavLst>
                                        <p:tav tm="0">
                                          <p:val>
                                            <p:strVal val="ppt_h"/>
                                          </p:val>
                                        </p:tav>
                                        <p:tav tm="100000">
                                          <p:val>
                                            <p:strVal val="ppt_h"/>
                                          </p:val>
                                        </p:tav>
                                      </p:tavLst>
                                    </p:anim>
                                    <p:set>
                                      <p:cBhvr>
                                        <p:cTn id="97" dur="1" fill="hold">
                                          <p:stCondLst>
                                            <p:cond delay="2999"/>
                                          </p:stCondLst>
                                        </p:cTn>
                                        <p:tgtEl>
                                          <p:spTgt spid="10"/>
                                        </p:tgtEl>
                                        <p:attrNameLst>
                                          <p:attrName>style.visibility</p:attrName>
                                        </p:attrNameLst>
                                      </p:cBhvr>
                                      <p:to>
                                        <p:strVal val="hidden"/>
                                      </p:to>
                                    </p:set>
                                  </p:childTnLst>
                                </p:cTn>
                              </p:par>
                              <p:par>
                                <p:cTn id="98" presetID="17" presetClass="exit" presetSubtype="8" fill="hold" nodeType="withEffect">
                                  <p:stCondLst>
                                    <p:cond delay="0"/>
                                  </p:stCondLst>
                                  <p:childTnLst>
                                    <p:anim calcmode="lin" valueType="num">
                                      <p:cBhvr>
                                        <p:cTn id="99" dur="3000"/>
                                        <p:tgtEl>
                                          <p:spTgt spid="11"/>
                                        </p:tgtEl>
                                        <p:attrNameLst>
                                          <p:attrName>ppt_x</p:attrName>
                                        </p:attrNameLst>
                                      </p:cBhvr>
                                      <p:tavLst>
                                        <p:tav tm="0">
                                          <p:val>
                                            <p:strVal val="ppt_x"/>
                                          </p:val>
                                        </p:tav>
                                        <p:tav tm="100000">
                                          <p:val>
                                            <p:strVal val="ppt_x-ppt_w/2"/>
                                          </p:val>
                                        </p:tav>
                                      </p:tavLst>
                                    </p:anim>
                                    <p:anim calcmode="lin" valueType="num">
                                      <p:cBhvr>
                                        <p:cTn id="100" dur="3000"/>
                                        <p:tgtEl>
                                          <p:spTgt spid="11"/>
                                        </p:tgtEl>
                                        <p:attrNameLst>
                                          <p:attrName>ppt_y</p:attrName>
                                        </p:attrNameLst>
                                      </p:cBhvr>
                                      <p:tavLst>
                                        <p:tav tm="0">
                                          <p:val>
                                            <p:strVal val="ppt_y"/>
                                          </p:val>
                                        </p:tav>
                                        <p:tav tm="100000">
                                          <p:val>
                                            <p:strVal val="ppt_y"/>
                                          </p:val>
                                        </p:tav>
                                      </p:tavLst>
                                    </p:anim>
                                    <p:anim calcmode="lin" valueType="num">
                                      <p:cBhvr>
                                        <p:cTn id="101" dur="3000"/>
                                        <p:tgtEl>
                                          <p:spTgt spid="11"/>
                                        </p:tgtEl>
                                        <p:attrNameLst>
                                          <p:attrName>ppt_w</p:attrName>
                                        </p:attrNameLst>
                                      </p:cBhvr>
                                      <p:tavLst>
                                        <p:tav tm="0">
                                          <p:val>
                                            <p:strVal val="ppt_w"/>
                                          </p:val>
                                        </p:tav>
                                        <p:tav tm="100000">
                                          <p:val>
                                            <p:fltVal val="0"/>
                                          </p:val>
                                        </p:tav>
                                      </p:tavLst>
                                    </p:anim>
                                    <p:anim calcmode="lin" valueType="num">
                                      <p:cBhvr>
                                        <p:cTn id="102" dur="3000"/>
                                        <p:tgtEl>
                                          <p:spTgt spid="11"/>
                                        </p:tgtEl>
                                        <p:attrNameLst>
                                          <p:attrName>ppt_h</p:attrName>
                                        </p:attrNameLst>
                                      </p:cBhvr>
                                      <p:tavLst>
                                        <p:tav tm="0">
                                          <p:val>
                                            <p:strVal val="ppt_h"/>
                                          </p:val>
                                        </p:tav>
                                        <p:tav tm="100000">
                                          <p:val>
                                            <p:strVal val="ppt_h"/>
                                          </p:val>
                                        </p:tav>
                                      </p:tavLst>
                                    </p:anim>
                                    <p:set>
                                      <p:cBhvr>
                                        <p:cTn id="103" dur="1" fill="hold">
                                          <p:stCondLst>
                                            <p:cond delay="2999"/>
                                          </p:stCondLst>
                                        </p:cTn>
                                        <p:tgtEl>
                                          <p:spTgt spid="11"/>
                                        </p:tgtEl>
                                        <p:attrNameLst>
                                          <p:attrName>style.visibility</p:attrName>
                                        </p:attrNameLst>
                                      </p:cBhvr>
                                      <p:to>
                                        <p:strVal val="hidden"/>
                                      </p:to>
                                    </p:set>
                                  </p:childTnLst>
                                </p:cTn>
                              </p:par>
                              <p:par>
                                <p:cTn id="104" presetID="17" presetClass="exit" presetSubtype="8" fill="hold" nodeType="withEffect">
                                  <p:stCondLst>
                                    <p:cond delay="0"/>
                                  </p:stCondLst>
                                  <p:childTnLst>
                                    <p:anim calcmode="lin" valueType="num">
                                      <p:cBhvr>
                                        <p:cTn id="105" dur="3000"/>
                                        <p:tgtEl>
                                          <p:spTgt spid="12"/>
                                        </p:tgtEl>
                                        <p:attrNameLst>
                                          <p:attrName>ppt_x</p:attrName>
                                        </p:attrNameLst>
                                      </p:cBhvr>
                                      <p:tavLst>
                                        <p:tav tm="0">
                                          <p:val>
                                            <p:strVal val="ppt_x"/>
                                          </p:val>
                                        </p:tav>
                                        <p:tav tm="100000">
                                          <p:val>
                                            <p:strVal val="ppt_x-ppt_w/2"/>
                                          </p:val>
                                        </p:tav>
                                      </p:tavLst>
                                    </p:anim>
                                    <p:anim calcmode="lin" valueType="num">
                                      <p:cBhvr>
                                        <p:cTn id="106" dur="3000"/>
                                        <p:tgtEl>
                                          <p:spTgt spid="12"/>
                                        </p:tgtEl>
                                        <p:attrNameLst>
                                          <p:attrName>ppt_y</p:attrName>
                                        </p:attrNameLst>
                                      </p:cBhvr>
                                      <p:tavLst>
                                        <p:tav tm="0">
                                          <p:val>
                                            <p:strVal val="ppt_y"/>
                                          </p:val>
                                        </p:tav>
                                        <p:tav tm="100000">
                                          <p:val>
                                            <p:strVal val="ppt_y"/>
                                          </p:val>
                                        </p:tav>
                                      </p:tavLst>
                                    </p:anim>
                                    <p:anim calcmode="lin" valueType="num">
                                      <p:cBhvr>
                                        <p:cTn id="107" dur="3000"/>
                                        <p:tgtEl>
                                          <p:spTgt spid="12"/>
                                        </p:tgtEl>
                                        <p:attrNameLst>
                                          <p:attrName>ppt_w</p:attrName>
                                        </p:attrNameLst>
                                      </p:cBhvr>
                                      <p:tavLst>
                                        <p:tav tm="0">
                                          <p:val>
                                            <p:strVal val="ppt_w"/>
                                          </p:val>
                                        </p:tav>
                                        <p:tav tm="100000">
                                          <p:val>
                                            <p:fltVal val="0"/>
                                          </p:val>
                                        </p:tav>
                                      </p:tavLst>
                                    </p:anim>
                                    <p:anim calcmode="lin" valueType="num">
                                      <p:cBhvr>
                                        <p:cTn id="108" dur="3000"/>
                                        <p:tgtEl>
                                          <p:spTgt spid="12"/>
                                        </p:tgtEl>
                                        <p:attrNameLst>
                                          <p:attrName>ppt_h</p:attrName>
                                        </p:attrNameLst>
                                      </p:cBhvr>
                                      <p:tavLst>
                                        <p:tav tm="0">
                                          <p:val>
                                            <p:strVal val="ppt_h"/>
                                          </p:val>
                                        </p:tav>
                                        <p:tav tm="100000">
                                          <p:val>
                                            <p:strVal val="ppt_h"/>
                                          </p:val>
                                        </p:tav>
                                      </p:tavLst>
                                    </p:anim>
                                    <p:set>
                                      <p:cBhvr>
                                        <p:cTn id="109" dur="1" fill="hold">
                                          <p:stCondLst>
                                            <p:cond delay="2999"/>
                                          </p:stCondLst>
                                        </p:cTn>
                                        <p:tgtEl>
                                          <p:spTgt spid="12"/>
                                        </p:tgtEl>
                                        <p:attrNameLst>
                                          <p:attrName>style.visibility</p:attrName>
                                        </p:attrNameLst>
                                      </p:cBhvr>
                                      <p:to>
                                        <p:strVal val="hidden"/>
                                      </p:to>
                                    </p:set>
                                  </p:childTnLst>
                                </p:cTn>
                              </p:par>
                              <p:par>
                                <p:cTn id="110" presetID="2" presetClass="entr" presetSubtype="2" fill="hold" nodeType="withEffect">
                                  <p:stCondLst>
                                    <p:cond delay="0"/>
                                  </p:stCondLst>
                                  <p:childTnLst>
                                    <p:set>
                                      <p:cBhvr>
                                        <p:cTn id="111" dur="1" fill="hold">
                                          <p:stCondLst>
                                            <p:cond delay="0"/>
                                          </p:stCondLst>
                                        </p:cTn>
                                        <p:tgtEl>
                                          <p:spTgt spid="4"/>
                                        </p:tgtEl>
                                        <p:attrNameLst>
                                          <p:attrName>style.visibility</p:attrName>
                                        </p:attrNameLst>
                                      </p:cBhvr>
                                      <p:to>
                                        <p:strVal val="visible"/>
                                      </p:to>
                                    </p:set>
                                    <p:anim calcmode="lin" valueType="num">
                                      <p:cBhvr additive="base">
                                        <p:cTn id="112" dur="3000" fill="hold"/>
                                        <p:tgtEl>
                                          <p:spTgt spid="4"/>
                                        </p:tgtEl>
                                        <p:attrNameLst>
                                          <p:attrName>ppt_x</p:attrName>
                                        </p:attrNameLst>
                                      </p:cBhvr>
                                      <p:tavLst>
                                        <p:tav tm="0">
                                          <p:val>
                                            <p:strVal val="1+#ppt_w/2"/>
                                          </p:val>
                                        </p:tav>
                                        <p:tav tm="100000">
                                          <p:val>
                                            <p:strVal val="#ppt_x"/>
                                          </p:val>
                                        </p:tav>
                                      </p:tavLst>
                                    </p:anim>
                                    <p:anim calcmode="lin" valueType="num">
                                      <p:cBhvr additive="base">
                                        <p:cTn id="113" dur="3000" fill="hold"/>
                                        <p:tgtEl>
                                          <p:spTgt spid="4"/>
                                        </p:tgtEl>
                                        <p:attrNameLst>
                                          <p:attrName>ppt_y</p:attrName>
                                        </p:attrNameLst>
                                      </p:cBhvr>
                                      <p:tavLst>
                                        <p:tav tm="0">
                                          <p:val>
                                            <p:strVal val="#ppt_y"/>
                                          </p:val>
                                        </p:tav>
                                        <p:tav tm="100000">
                                          <p:val>
                                            <p:strVal val="#ppt_y"/>
                                          </p:val>
                                        </p:tav>
                                      </p:tavLst>
                                    </p:anim>
                                  </p:childTnLst>
                                </p:cTn>
                              </p:par>
                              <p:par>
                                <p:cTn id="114" presetID="16" presetClass="entr" presetSubtype="42" fill="hold" nodeType="withEffect">
                                  <p:stCondLst>
                                    <p:cond delay="0"/>
                                  </p:stCondLst>
                                  <p:childTnLst>
                                    <p:set>
                                      <p:cBhvr>
                                        <p:cTn id="115" dur="1" fill="hold">
                                          <p:stCondLst>
                                            <p:cond delay="0"/>
                                          </p:stCondLst>
                                        </p:cTn>
                                        <p:tgtEl>
                                          <p:spTgt spid="4"/>
                                        </p:tgtEl>
                                        <p:attrNameLst>
                                          <p:attrName>style.visibility</p:attrName>
                                        </p:attrNameLst>
                                      </p:cBhvr>
                                      <p:to>
                                        <p:strVal val="visible"/>
                                      </p:to>
                                    </p:set>
                                    <p:animEffect transition="in" filter="barn(outHorizontal)">
                                      <p:cBhvr>
                                        <p:cTn id="116" dur="3000"/>
                                        <p:tgtEl>
                                          <p:spTgt spid="4"/>
                                        </p:tgtEl>
                                      </p:cBhvr>
                                    </p:animEffect>
                                  </p:childTnLst>
                                </p:cTn>
                              </p:par>
                            </p:childTnLst>
                          </p:cTn>
                        </p:par>
                        <p:par>
                          <p:cTn id="117" fill="hold">
                            <p:stCondLst>
                              <p:cond delay="6000"/>
                            </p:stCondLst>
                            <p:childTnLst>
                              <p:par>
                                <p:cTn id="118" presetID="40" presetClass="entr" presetSubtype="0" fill="hold" grpId="0" nodeType="afterEffect">
                                  <p:stCondLst>
                                    <p:cond delay="0"/>
                                  </p:stCondLst>
                                  <p:iterate type="lt">
                                    <p:tmPct val="10000"/>
                                  </p:iterate>
                                  <p:childTnLst>
                                    <p:set>
                                      <p:cBhvr>
                                        <p:cTn id="119" dur="1" fill="hold">
                                          <p:stCondLst>
                                            <p:cond delay="0"/>
                                          </p:stCondLst>
                                        </p:cTn>
                                        <p:tgtEl>
                                          <p:spTgt spid="13"/>
                                        </p:tgtEl>
                                        <p:attrNameLst>
                                          <p:attrName>style.visibility</p:attrName>
                                        </p:attrNameLst>
                                      </p:cBhvr>
                                      <p:to>
                                        <p:strVal val="visible"/>
                                      </p:to>
                                    </p:set>
                                    <p:animEffect transition="in" filter="fade">
                                      <p:cBhvr>
                                        <p:cTn id="120" dur="1000"/>
                                        <p:tgtEl>
                                          <p:spTgt spid="13"/>
                                        </p:tgtEl>
                                      </p:cBhvr>
                                    </p:animEffect>
                                    <p:anim calcmode="lin" valueType="num">
                                      <p:cBhvr>
                                        <p:cTn id="121" dur="1000" fill="hold"/>
                                        <p:tgtEl>
                                          <p:spTgt spid="13"/>
                                        </p:tgtEl>
                                        <p:attrNameLst>
                                          <p:attrName>ppt_x</p:attrName>
                                        </p:attrNameLst>
                                      </p:cBhvr>
                                      <p:tavLst>
                                        <p:tav tm="0">
                                          <p:val>
                                            <p:strVal val="#ppt_x-.1"/>
                                          </p:val>
                                        </p:tav>
                                        <p:tav tm="100000">
                                          <p:val>
                                            <p:strVal val="#ppt_x"/>
                                          </p:val>
                                        </p:tav>
                                      </p:tavLst>
                                    </p:anim>
                                    <p:anim calcmode="lin" valueType="num">
                                      <p:cBhvr>
                                        <p:cTn id="122"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where-they-are-going.jpg"/>
          <p:cNvPicPr>
            <a:picLocks noChangeAspect="1"/>
          </p:cNvPicPr>
          <p:nvPr/>
        </p:nvPicPr>
        <p:blipFill>
          <a:blip r:embed="rId2" cstate="print"/>
          <a:stretch>
            <a:fillRect/>
          </a:stretch>
        </p:blipFill>
        <p:spPr bwMode="auto">
          <a:xfrm>
            <a:off x="0" y="-357210"/>
            <a:ext cx="9144000" cy="678661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heurón"/>
          <p:cNvSpPr/>
          <p:nvPr/>
        </p:nvSpPr>
        <p:spPr>
          <a:xfrm>
            <a:off x="0" y="0"/>
            <a:ext cx="4572000" cy="5715000"/>
          </a:xfrm>
          <a:prstGeom prst="chevron">
            <a:avLst>
              <a:gd name="adj" fmla="val 93810"/>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7" name="6 Cheurón"/>
          <p:cNvSpPr/>
          <p:nvPr/>
        </p:nvSpPr>
        <p:spPr>
          <a:xfrm flipH="1">
            <a:off x="4572000" y="0"/>
            <a:ext cx="4572000" cy="5715000"/>
          </a:xfrm>
          <a:prstGeom prst="chevron">
            <a:avLst>
              <a:gd name="adj" fmla="val 92867"/>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8" name="7 Cheurón"/>
          <p:cNvSpPr/>
          <p:nvPr/>
        </p:nvSpPr>
        <p:spPr>
          <a:xfrm>
            <a:off x="0" y="0"/>
            <a:ext cx="4000500" cy="5715000"/>
          </a:xfrm>
          <a:prstGeom prst="chevron">
            <a:avLst>
              <a:gd name="adj" fmla="val 93810"/>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9" name="8 Cheurón"/>
          <p:cNvSpPr/>
          <p:nvPr/>
        </p:nvSpPr>
        <p:spPr>
          <a:xfrm>
            <a:off x="0" y="0"/>
            <a:ext cx="3429000" cy="5715000"/>
          </a:xfrm>
          <a:prstGeom prst="chevron">
            <a:avLst>
              <a:gd name="adj" fmla="val 93810"/>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0" name="9 Cheurón"/>
          <p:cNvSpPr/>
          <p:nvPr/>
        </p:nvSpPr>
        <p:spPr>
          <a:xfrm>
            <a:off x="0" y="0"/>
            <a:ext cx="2928938" cy="5715000"/>
          </a:xfrm>
          <a:prstGeom prst="chevron">
            <a:avLst>
              <a:gd name="adj" fmla="val 93810"/>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1" name="10 Cheurón"/>
          <p:cNvSpPr/>
          <p:nvPr/>
        </p:nvSpPr>
        <p:spPr>
          <a:xfrm>
            <a:off x="0" y="0"/>
            <a:ext cx="2571750" cy="5715000"/>
          </a:xfrm>
          <a:prstGeom prst="chevron">
            <a:avLst>
              <a:gd name="adj" fmla="val 93810"/>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2" name="11 Cheurón"/>
          <p:cNvSpPr/>
          <p:nvPr/>
        </p:nvSpPr>
        <p:spPr>
          <a:xfrm>
            <a:off x="0" y="0"/>
            <a:ext cx="2071688" cy="5715000"/>
          </a:xfrm>
          <a:prstGeom prst="chevron">
            <a:avLst>
              <a:gd name="adj" fmla="val 93810"/>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3" name="12 Cheurón"/>
          <p:cNvSpPr/>
          <p:nvPr/>
        </p:nvSpPr>
        <p:spPr>
          <a:xfrm>
            <a:off x="0" y="0"/>
            <a:ext cx="1714500" cy="5715000"/>
          </a:xfrm>
          <a:prstGeom prst="chevron">
            <a:avLst>
              <a:gd name="adj" fmla="val 92222"/>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4" name="13 Cheurón"/>
          <p:cNvSpPr/>
          <p:nvPr/>
        </p:nvSpPr>
        <p:spPr>
          <a:xfrm>
            <a:off x="0" y="0"/>
            <a:ext cx="1214438" cy="5715000"/>
          </a:xfrm>
          <a:prstGeom prst="chevron">
            <a:avLst>
              <a:gd name="adj" fmla="val 87450"/>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5" name="14 Cheurón"/>
          <p:cNvSpPr/>
          <p:nvPr/>
        </p:nvSpPr>
        <p:spPr>
          <a:xfrm flipH="1">
            <a:off x="5072063" y="0"/>
            <a:ext cx="4071937" cy="5715000"/>
          </a:xfrm>
          <a:prstGeom prst="chevron">
            <a:avLst>
              <a:gd name="adj" fmla="val 92867"/>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6" name="15 Cheurón"/>
          <p:cNvSpPr/>
          <p:nvPr/>
        </p:nvSpPr>
        <p:spPr>
          <a:xfrm flipH="1">
            <a:off x="5643563" y="0"/>
            <a:ext cx="3500437" cy="5715000"/>
          </a:xfrm>
          <a:prstGeom prst="chevron">
            <a:avLst>
              <a:gd name="adj" fmla="val 92867"/>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7" name="16 Cheurón"/>
          <p:cNvSpPr/>
          <p:nvPr/>
        </p:nvSpPr>
        <p:spPr>
          <a:xfrm flipH="1">
            <a:off x="6072188" y="0"/>
            <a:ext cx="3071812" cy="5715000"/>
          </a:xfrm>
          <a:prstGeom prst="chevron">
            <a:avLst>
              <a:gd name="adj" fmla="val 92867"/>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8" name="17 Cheurón"/>
          <p:cNvSpPr/>
          <p:nvPr/>
        </p:nvSpPr>
        <p:spPr>
          <a:xfrm flipH="1">
            <a:off x="6572250" y="0"/>
            <a:ext cx="2571750" cy="5715000"/>
          </a:xfrm>
          <a:prstGeom prst="chevron">
            <a:avLst>
              <a:gd name="adj" fmla="val 92867"/>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9" name="18 Cheurón"/>
          <p:cNvSpPr/>
          <p:nvPr/>
        </p:nvSpPr>
        <p:spPr>
          <a:xfrm flipH="1">
            <a:off x="7000875" y="0"/>
            <a:ext cx="2143125" cy="5715000"/>
          </a:xfrm>
          <a:prstGeom prst="chevron">
            <a:avLst>
              <a:gd name="adj" fmla="val 92867"/>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20" name="19 Cheurón"/>
          <p:cNvSpPr/>
          <p:nvPr/>
        </p:nvSpPr>
        <p:spPr>
          <a:xfrm flipH="1">
            <a:off x="7429500" y="0"/>
            <a:ext cx="1714500" cy="5715000"/>
          </a:xfrm>
          <a:prstGeom prst="chevron">
            <a:avLst>
              <a:gd name="adj" fmla="val 92867"/>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21" name="20 Cheurón"/>
          <p:cNvSpPr/>
          <p:nvPr/>
        </p:nvSpPr>
        <p:spPr>
          <a:xfrm flipH="1">
            <a:off x="7858125" y="0"/>
            <a:ext cx="1285875" cy="5715000"/>
          </a:xfrm>
          <a:prstGeom prst="chevron">
            <a:avLst>
              <a:gd name="adj" fmla="val 88867"/>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22" name="21 CuadroTexto"/>
          <p:cNvSpPr txBox="1"/>
          <p:nvPr/>
        </p:nvSpPr>
        <p:spPr>
          <a:xfrm>
            <a:off x="428596" y="4357698"/>
            <a:ext cx="835824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María Amparo Ferri Martínez, la primera hija del cantante Nino Bravo, nació el 24 de enero de 1972 en Valencia, España. El nacimiento de María Amparo, fruto de su matrimonio con María Amparo Martínez Gil, ocurrió poco más de un año antes del fallecimiento del artista en abril de 1973.</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1250" advTm="34000">
        <p14:flip dir="l"/>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0-#ppt_w/2"/>
                                          </p:val>
                                        </p:tav>
                                        <p:tav tm="100000">
                                          <p:val>
                                            <p:strVal val="#ppt_x"/>
                                          </p:val>
                                        </p:tav>
                                      </p:tavLst>
                                    </p:anim>
                                    <p:anim calcmode="lin" valueType="num">
                                      <p:cBhvr additive="base">
                                        <p:cTn id="8" dur="3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3000" fill="hold"/>
                                        <p:tgtEl>
                                          <p:spTgt spid="8"/>
                                        </p:tgtEl>
                                        <p:attrNameLst>
                                          <p:attrName>ppt_x</p:attrName>
                                        </p:attrNameLst>
                                      </p:cBhvr>
                                      <p:tavLst>
                                        <p:tav tm="0">
                                          <p:val>
                                            <p:strVal val="0-#ppt_w/2"/>
                                          </p:val>
                                        </p:tav>
                                        <p:tav tm="100000">
                                          <p:val>
                                            <p:strVal val="#ppt_x"/>
                                          </p:val>
                                        </p:tav>
                                      </p:tavLst>
                                    </p:anim>
                                    <p:anim calcmode="lin" valueType="num">
                                      <p:cBhvr additive="base">
                                        <p:cTn id="12" dur="3000" fill="hold"/>
                                        <p:tgtEl>
                                          <p:spTgt spid="8"/>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0-#ppt_w/2"/>
                                          </p:val>
                                        </p:tav>
                                        <p:tav tm="100000">
                                          <p:val>
                                            <p:strVal val="#ppt_x"/>
                                          </p:val>
                                        </p:tav>
                                      </p:tavLst>
                                    </p:anim>
                                    <p:anim calcmode="lin" valueType="num">
                                      <p:cBhvr additive="base">
                                        <p:cTn id="16" dur="30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3000" fill="hold"/>
                                        <p:tgtEl>
                                          <p:spTgt spid="10"/>
                                        </p:tgtEl>
                                        <p:attrNameLst>
                                          <p:attrName>ppt_x</p:attrName>
                                        </p:attrNameLst>
                                      </p:cBhvr>
                                      <p:tavLst>
                                        <p:tav tm="0">
                                          <p:val>
                                            <p:strVal val="0-#ppt_w/2"/>
                                          </p:val>
                                        </p:tav>
                                        <p:tav tm="100000">
                                          <p:val>
                                            <p:strVal val="#ppt_x"/>
                                          </p:val>
                                        </p:tav>
                                      </p:tavLst>
                                    </p:anim>
                                    <p:anim calcmode="lin" valueType="num">
                                      <p:cBhvr additive="base">
                                        <p:cTn id="20" dur="3000" fill="hold"/>
                                        <p:tgtEl>
                                          <p:spTgt spid="10"/>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3000" fill="hold"/>
                                        <p:tgtEl>
                                          <p:spTgt spid="11"/>
                                        </p:tgtEl>
                                        <p:attrNameLst>
                                          <p:attrName>ppt_x</p:attrName>
                                        </p:attrNameLst>
                                      </p:cBhvr>
                                      <p:tavLst>
                                        <p:tav tm="0">
                                          <p:val>
                                            <p:strVal val="0-#ppt_w/2"/>
                                          </p:val>
                                        </p:tav>
                                        <p:tav tm="100000">
                                          <p:val>
                                            <p:strVal val="#ppt_x"/>
                                          </p:val>
                                        </p:tav>
                                      </p:tavLst>
                                    </p:anim>
                                    <p:anim calcmode="lin" valueType="num">
                                      <p:cBhvr additive="base">
                                        <p:cTn id="24" dur="3000" fill="hold"/>
                                        <p:tgtEl>
                                          <p:spTgt spid="11"/>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3000" fill="hold"/>
                                        <p:tgtEl>
                                          <p:spTgt spid="12"/>
                                        </p:tgtEl>
                                        <p:attrNameLst>
                                          <p:attrName>ppt_x</p:attrName>
                                        </p:attrNameLst>
                                      </p:cBhvr>
                                      <p:tavLst>
                                        <p:tav tm="0">
                                          <p:val>
                                            <p:strVal val="0-#ppt_w/2"/>
                                          </p:val>
                                        </p:tav>
                                        <p:tav tm="100000">
                                          <p:val>
                                            <p:strVal val="#ppt_x"/>
                                          </p:val>
                                        </p:tav>
                                      </p:tavLst>
                                    </p:anim>
                                    <p:anim calcmode="lin" valueType="num">
                                      <p:cBhvr additive="base">
                                        <p:cTn id="28" dur="3000" fill="hold"/>
                                        <p:tgtEl>
                                          <p:spTgt spid="12"/>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3000" fill="hold"/>
                                        <p:tgtEl>
                                          <p:spTgt spid="13"/>
                                        </p:tgtEl>
                                        <p:attrNameLst>
                                          <p:attrName>ppt_x</p:attrName>
                                        </p:attrNameLst>
                                      </p:cBhvr>
                                      <p:tavLst>
                                        <p:tav tm="0">
                                          <p:val>
                                            <p:strVal val="0-#ppt_w/2"/>
                                          </p:val>
                                        </p:tav>
                                        <p:tav tm="100000">
                                          <p:val>
                                            <p:strVal val="#ppt_x"/>
                                          </p:val>
                                        </p:tav>
                                      </p:tavLst>
                                    </p:anim>
                                    <p:anim calcmode="lin" valueType="num">
                                      <p:cBhvr additive="base">
                                        <p:cTn id="32" dur="3000" fill="hold"/>
                                        <p:tgtEl>
                                          <p:spTgt spid="13"/>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3000" fill="hold"/>
                                        <p:tgtEl>
                                          <p:spTgt spid="14"/>
                                        </p:tgtEl>
                                        <p:attrNameLst>
                                          <p:attrName>ppt_x</p:attrName>
                                        </p:attrNameLst>
                                      </p:cBhvr>
                                      <p:tavLst>
                                        <p:tav tm="0">
                                          <p:val>
                                            <p:strVal val="0-#ppt_w/2"/>
                                          </p:val>
                                        </p:tav>
                                        <p:tav tm="100000">
                                          <p:val>
                                            <p:strVal val="#ppt_x"/>
                                          </p:val>
                                        </p:tav>
                                      </p:tavLst>
                                    </p:anim>
                                    <p:anim calcmode="lin" valueType="num">
                                      <p:cBhvr additive="base">
                                        <p:cTn id="36" dur="3000" fill="hold"/>
                                        <p:tgtEl>
                                          <p:spTgt spid="14"/>
                                        </p:tgtEl>
                                        <p:attrNameLst>
                                          <p:attrName>ppt_y</p:attrName>
                                        </p:attrNameLst>
                                      </p:cBhvr>
                                      <p:tavLst>
                                        <p:tav tm="0">
                                          <p:val>
                                            <p:strVal val="#ppt_y"/>
                                          </p:val>
                                        </p:tav>
                                        <p:tav tm="100000">
                                          <p:val>
                                            <p:strVal val="#ppt_y"/>
                                          </p:val>
                                        </p:tav>
                                      </p:tavLst>
                                    </p:anim>
                                  </p:childTnLst>
                                </p:cTn>
                              </p:par>
                              <p:par>
                                <p:cTn id="37" presetID="2" presetClass="entr" presetSubtype="2" fill="hold" nodeType="withEffect">
                                  <p:stCondLst>
                                    <p:cond delay="0"/>
                                  </p:stCondLst>
                                  <p:childTnLst>
                                    <p:set>
                                      <p:cBhvr>
                                        <p:cTn id="38" dur="1" fill="hold">
                                          <p:stCondLst>
                                            <p:cond delay="0"/>
                                          </p:stCondLst>
                                        </p:cTn>
                                        <p:tgtEl>
                                          <p:spTgt spid="7"/>
                                        </p:tgtEl>
                                        <p:attrNameLst>
                                          <p:attrName>style.visibility</p:attrName>
                                        </p:attrNameLst>
                                      </p:cBhvr>
                                      <p:to>
                                        <p:strVal val="visible"/>
                                      </p:to>
                                    </p:set>
                                    <p:anim calcmode="lin" valueType="num">
                                      <p:cBhvr additive="base">
                                        <p:cTn id="39" dur="3000" fill="hold"/>
                                        <p:tgtEl>
                                          <p:spTgt spid="7"/>
                                        </p:tgtEl>
                                        <p:attrNameLst>
                                          <p:attrName>ppt_x</p:attrName>
                                        </p:attrNameLst>
                                      </p:cBhvr>
                                      <p:tavLst>
                                        <p:tav tm="0">
                                          <p:val>
                                            <p:strVal val="1+#ppt_w/2"/>
                                          </p:val>
                                        </p:tav>
                                        <p:tav tm="100000">
                                          <p:val>
                                            <p:strVal val="#ppt_x"/>
                                          </p:val>
                                        </p:tav>
                                      </p:tavLst>
                                    </p:anim>
                                    <p:anim calcmode="lin" valueType="num">
                                      <p:cBhvr additive="base">
                                        <p:cTn id="40" dur="3000" fill="hold"/>
                                        <p:tgtEl>
                                          <p:spTgt spid="7"/>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3000" fill="hold"/>
                                        <p:tgtEl>
                                          <p:spTgt spid="15"/>
                                        </p:tgtEl>
                                        <p:attrNameLst>
                                          <p:attrName>ppt_x</p:attrName>
                                        </p:attrNameLst>
                                      </p:cBhvr>
                                      <p:tavLst>
                                        <p:tav tm="0">
                                          <p:val>
                                            <p:strVal val="1+#ppt_w/2"/>
                                          </p:val>
                                        </p:tav>
                                        <p:tav tm="100000">
                                          <p:val>
                                            <p:strVal val="#ppt_x"/>
                                          </p:val>
                                        </p:tav>
                                      </p:tavLst>
                                    </p:anim>
                                    <p:anim calcmode="lin" valueType="num">
                                      <p:cBhvr additive="base">
                                        <p:cTn id="44" dur="3000" fill="hold"/>
                                        <p:tgtEl>
                                          <p:spTgt spid="15"/>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additive="base">
                                        <p:cTn id="47" dur="3000" fill="hold"/>
                                        <p:tgtEl>
                                          <p:spTgt spid="16"/>
                                        </p:tgtEl>
                                        <p:attrNameLst>
                                          <p:attrName>ppt_x</p:attrName>
                                        </p:attrNameLst>
                                      </p:cBhvr>
                                      <p:tavLst>
                                        <p:tav tm="0">
                                          <p:val>
                                            <p:strVal val="1+#ppt_w/2"/>
                                          </p:val>
                                        </p:tav>
                                        <p:tav tm="100000">
                                          <p:val>
                                            <p:strVal val="#ppt_x"/>
                                          </p:val>
                                        </p:tav>
                                      </p:tavLst>
                                    </p:anim>
                                    <p:anim calcmode="lin" valueType="num">
                                      <p:cBhvr additive="base">
                                        <p:cTn id="48" dur="3000" fill="hold"/>
                                        <p:tgtEl>
                                          <p:spTgt spid="16"/>
                                        </p:tgtEl>
                                        <p:attrNameLst>
                                          <p:attrName>ppt_y</p:attrName>
                                        </p:attrNameLst>
                                      </p:cBhvr>
                                      <p:tavLst>
                                        <p:tav tm="0">
                                          <p:val>
                                            <p:strVal val="#ppt_y"/>
                                          </p:val>
                                        </p:tav>
                                        <p:tav tm="100000">
                                          <p:val>
                                            <p:strVal val="#ppt_y"/>
                                          </p:val>
                                        </p:tav>
                                      </p:tavLst>
                                    </p:anim>
                                  </p:childTnLst>
                                </p:cTn>
                              </p:par>
                              <p:par>
                                <p:cTn id="49" presetID="2" presetClass="entr" presetSubtype="2" fill="hold" nodeType="with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additive="base">
                                        <p:cTn id="51" dur="3000" fill="hold"/>
                                        <p:tgtEl>
                                          <p:spTgt spid="17"/>
                                        </p:tgtEl>
                                        <p:attrNameLst>
                                          <p:attrName>ppt_x</p:attrName>
                                        </p:attrNameLst>
                                      </p:cBhvr>
                                      <p:tavLst>
                                        <p:tav tm="0">
                                          <p:val>
                                            <p:strVal val="1+#ppt_w/2"/>
                                          </p:val>
                                        </p:tav>
                                        <p:tav tm="100000">
                                          <p:val>
                                            <p:strVal val="#ppt_x"/>
                                          </p:val>
                                        </p:tav>
                                      </p:tavLst>
                                    </p:anim>
                                    <p:anim calcmode="lin" valueType="num">
                                      <p:cBhvr additive="base">
                                        <p:cTn id="52" dur="3000" fill="hold"/>
                                        <p:tgtEl>
                                          <p:spTgt spid="17"/>
                                        </p:tgtEl>
                                        <p:attrNameLst>
                                          <p:attrName>ppt_y</p:attrName>
                                        </p:attrNameLst>
                                      </p:cBhvr>
                                      <p:tavLst>
                                        <p:tav tm="0">
                                          <p:val>
                                            <p:strVal val="#ppt_y"/>
                                          </p:val>
                                        </p:tav>
                                        <p:tav tm="100000">
                                          <p:val>
                                            <p:strVal val="#ppt_y"/>
                                          </p:val>
                                        </p:tav>
                                      </p:tavLst>
                                    </p:anim>
                                  </p:childTnLst>
                                </p:cTn>
                              </p:par>
                              <p:par>
                                <p:cTn id="53" presetID="2" presetClass="entr" presetSubtype="2" fill="hold" nodeType="withEffect">
                                  <p:stCondLst>
                                    <p:cond delay="0"/>
                                  </p:stCondLst>
                                  <p:childTnLst>
                                    <p:set>
                                      <p:cBhvr>
                                        <p:cTn id="54" dur="1" fill="hold">
                                          <p:stCondLst>
                                            <p:cond delay="0"/>
                                          </p:stCondLst>
                                        </p:cTn>
                                        <p:tgtEl>
                                          <p:spTgt spid="18"/>
                                        </p:tgtEl>
                                        <p:attrNameLst>
                                          <p:attrName>style.visibility</p:attrName>
                                        </p:attrNameLst>
                                      </p:cBhvr>
                                      <p:to>
                                        <p:strVal val="visible"/>
                                      </p:to>
                                    </p:set>
                                    <p:anim calcmode="lin" valueType="num">
                                      <p:cBhvr additive="base">
                                        <p:cTn id="55" dur="3000" fill="hold"/>
                                        <p:tgtEl>
                                          <p:spTgt spid="18"/>
                                        </p:tgtEl>
                                        <p:attrNameLst>
                                          <p:attrName>ppt_x</p:attrName>
                                        </p:attrNameLst>
                                      </p:cBhvr>
                                      <p:tavLst>
                                        <p:tav tm="0">
                                          <p:val>
                                            <p:strVal val="1+#ppt_w/2"/>
                                          </p:val>
                                        </p:tav>
                                        <p:tav tm="100000">
                                          <p:val>
                                            <p:strVal val="#ppt_x"/>
                                          </p:val>
                                        </p:tav>
                                      </p:tavLst>
                                    </p:anim>
                                    <p:anim calcmode="lin" valueType="num">
                                      <p:cBhvr additive="base">
                                        <p:cTn id="56" dur="3000" fill="hold"/>
                                        <p:tgtEl>
                                          <p:spTgt spid="18"/>
                                        </p:tgtEl>
                                        <p:attrNameLst>
                                          <p:attrName>ppt_y</p:attrName>
                                        </p:attrNameLst>
                                      </p:cBhvr>
                                      <p:tavLst>
                                        <p:tav tm="0">
                                          <p:val>
                                            <p:strVal val="#ppt_y"/>
                                          </p:val>
                                        </p:tav>
                                        <p:tav tm="100000">
                                          <p:val>
                                            <p:strVal val="#ppt_y"/>
                                          </p:val>
                                        </p:tav>
                                      </p:tavLst>
                                    </p:anim>
                                  </p:childTnLst>
                                </p:cTn>
                              </p:par>
                              <p:par>
                                <p:cTn id="57" presetID="2" presetClass="entr" presetSubtype="2" fill="hold" nodeType="withEffect">
                                  <p:stCondLst>
                                    <p:cond delay="0"/>
                                  </p:stCondLst>
                                  <p:childTnLst>
                                    <p:set>
                                      <p:cBhvr>
                                        <p:cTn id="58" dur="1" fill="hold">
                                          <p:stCondLst>
                                            <p:cond delay="0"/>
                                          </p:stCondLst>
                                        </p:cTn>
                                        <p:tgtEl>
                                          <p:spTgt spid="19"/>
                                        </p:tgtEl>
                                        <p:attrNameLst>
                                          <p:attrName>style.visibility</p:attrName>
                                        </p:attrNameLst>
                                      </p:cBhvr>
                                      <p:to>
                                        <p:strVal val="visible"/>
                                      </p:to>
                                    </p:set>
                                    <p:anim calcmode="lin" valueType="num">
                                      <p:cBhvr additive="base">
                                        <p:cTn id="59" dur="3000" fill="hold"/>
                                        <p:tgtEl>
                                          <p:spTgt spid="19"/>
                                        </p:tgtEl>
                                        <p:attrNameLst>
                                          <p:attrName>ppt_x</p:attrName>
                                        </p:attrNameLst>
                                      </p:cBhvr>
                                      <p:tavLst>
                                        <p:tav tm="0">
                                          <p:val>
                                            <p:strVal val="1+#ppt_w/2"/>
                                          </p:val>
                                        </p:tav>
                                        <p:tav tm="100000">
                                          <p:val>
                                            <p:strVal val="#ppt_x"/>
                                          </p:val>
                                        </p:tav>
                                      </p:tavLst>
                                    </p:anim>
                                    <p:anim calcmode="lin" valueType="num">
                                      <p:cBhvr additive="base">
                                        <p:cTn id="60" dur="3000" fill="hold"/>
                                        <p:tgtEl>
                                          <p:spTgt spid="19"/>
                                        </p:tgtEl>
                                        <p:attrNameLst>
                                          <p:attrName>ppt_y</p:attrName>
                                        </p:attrNameLst>
                                      </p:cBhvr>
                                      <p:tavLst>
                                        <p:tav tm="0">
                                          <p:val>
                                            <p:strVal val="#ppt_y"/>
                                          </p:val>
                                        </p:tav>
                                        <p:tav tm="100000">
                                          <p:val>
                                            <p:strVal val="#ppt_y"/>
                                          </p:val>
                                        </p:tav>
                                      </p:tavLst>
                                    </p:anim>
                                  </p:childTnLst>
                                </p:cTn>
                              </p:par>
                              <p:par>
                                <p:cTn id="61" presetID="2" presetClass="entr" presetSubtype="2" fill="hold" nodeType="withEffect">
                                  <p:stCondLst>
                                    <p:cond delay="0"/>
                                  </p:stCondLst>
                                  <p:childTnLst>
                                    <p:set>
                                      <p:cBhvr>
                                        <p:cTn id="62" dur="1" fill="hold">
                                          <p:stCondLst>
                                            <p:cond delay="0"/>
                                          </p:stCondLst>
                                        </p:cTn>
                                        <p:tgtEl>
                                          <p:spTgt spid="20"/>
                                        </p:tgtEl>
                                        <p:attrNameLst>
                                          <p:attrName>style.visibility</p:attrName>
                                        </p:attrNameLst>
                                      </p:cBhvr>
                                      <p:to>
                                        <p:strVal val="visible"/>
                                      </p:to>
                                    </p:set>
                                    <p:anim calcmode="lin" valueType="num">
                                      <p:cBhvr additive="base">
                                        <p:cTn id="63" dur="3000" fill="hold"/>
                                        <p:tgtEl>
                                          <p:spTgt spid="20"/>
                                        </p:tgtEl>
                                        <p:attrNameLst>
                                          <p:attrName>ppt_x</p:attrName>
                                        </p:attrNameLst>
                                      </p:cBhvr>
                                      <p:tavLst>
                                        <p:tav tm="0">
                                          <p:val>
                                            <p:strVal val="1+#ppt_w/2"/>
                                          </p:val>
                                        </p:tav>
                                        <p:tav tm="100000">
                                          <p:val>
                                            <p:strVal val="#ppt_x"/>
                                          </p:val>
                                        </p:tav>
                                      </p:tavLst>
                                    </p:anim>
                                    <p:anim calcmode="lin" valueType="num">
                                      <p:cBhvr additive="base">
                                        <p:cTn id="64" dur="3000" fill="hold"/>
                                        <p:tgtEl>
                                          <p:spTgt spid="20"/>
                                        </p:tgtEl>
                                        <p:attrNameLst>
                                          <p:attrName>ppt_y</p:attrName>
                                        </p:attrNameLst>
                                      </p:cBhvr>
                                      <p:tavLst>
                                        <p:tav tm="0">
                                          <p:val>
                                            <p:strVal val="#ppt_y"/>
                                          </p:val>
                                        </p:tav>
                                        <p:tav tm="100000">
                                          <p:val>
                                            <p:strVal val="#ppt_y"/>
                                          </p:val>
                                        </p:tav>
                                      </p:tavLst>
                                    </p:anim>
                                  </p:childTnLst>
                                </p:cTn>
                              </p:par>
                              <p:par>
                                <p:cTn id="65" presetID="2" presetClass="entr" presetSubtype="2" fill="hold" nodeType="withEffect">
                                  <p:stCondLst>
                                    <p:cond delay="0"/>
                                  </p:stCondLst>
                                  <p:childTnLst>
                                    <p:set>
                                      <p:cBhvr>
                                        <p:cTn id="66" dur="1" fill="hold">
                                          <p:stCondLst>
                                            <p:cond delay="0"/>
                                          </p:stCondLst>
                                        </p:cTn>
                                        <p:tgtEl>
                                          <p:spTgt spid="21"/>
                                        </p:tgtEl>
                                        <p:attrNameLst>
                                          <p:attrName>style.visibility</p:attrName>
                                        </p:attrNameLst>
                                      </p:cBhvr>
                                      <p:to>
                                        <p:strVal val="visible"/>
                                      </p:to>
                                    </p:set>
                                    <p:anim calcmode="lin" valueType="num">
                                      <p:cBhvr additive="base">
                                        <p:cTn id="67" dur="3000" fill="hold"/>
                                        <p:tgtEl>
                                          <p:spTgt spid="21"/>
                                        </p:tgtEl>
                                        <p:attrNameLst>
                                          <p:attrName>ppt_x</p:attrName>
                                        </p:attrNameLst>
                                      </p:cBhvr>
                                      <p:tavLst>
                                        <p:tav tm="0">
                                          <p:val>
                                            <p:strVal val="1+#ppt_w/2"/>
                                          </p:val>
                                        </p:tav>
                                        <p:tav tm="100000">
                                          <p:val>
                                            <p:strVal val="#ppt_x"/>
                                          </p:val>
                                        </p:tav>
                                      </p:tavLst>
                                    </p:anim>
                                    <p:anim calcmode="lin" valueType="num">
                                      <p:cBhvr additive="base">
                                        <p:cTn id="68" dur="3000" fill="hold"/>
                                        <p:tgtEl>
                                          <p:spTgt spid="21"/>
                                        </p:tgtEl>
                                        <p:attrNameLst>
                                          <p:attrName>ppt_y</p:attrName>
                                        </p:attrNameLst>
                                      </p:cBhvr>
                                      <p:tavLst>
                                        <p:tav tm="0">
                                          <p:val>
                                            <p:strVal val="#ppt_y"/>
                                          </p:val>
                                        </p:tav>
                                        <p:tav tm="100000">
                                          <p:val>
                                            <p:strVal val="#ppt_y"/>
                                          </p:val>
                                        </p:tav>
                                      </p:tavLst>
                                    </p:anim>
                                  </p:childTnLst>
                                </p:cTn>
                              </p:par>
                              <p:par>
                                <p:cTn id="69" presetID="13" presetClass="entr" presetSubtype="16" fill="hold" nodeType="withEffect">
                                  <p:stCondLst>
                                    <p:cond delay="0"/>
                                  </p:stCondLst>
                                  <p:childTnLst>
                                    <p:set>
                                      <p:cBhvr>
                                        <p:cTn id="70" dur="1" fill="hold">
                                          <p:stCondLst>
                                            <p:cond delay="0"/>
                                          </p:stCondLst>
                                        </p:cTn>
                                        <p:tgtEl>
                                          <p:spTgt spid="6"/>
                                        </p:tgtEl>
                                        <p:attrNameLst>
                                          <p:attrName>style.visibility</p:attrName>
                                        </p:attrNameLst>
                                      </p:cBhvr>
                                      <p:to>
                                        <p:strVal val="visible"/>
                                      </p:to>
                                    </p:set>
                                    <p:animEffect transition="in" filter="plus(in)">
                                      <p:cBhvr>
                                        <p:cTn id="71" dur="3000"/>
                                        <p:tgtEl>
                                          <p:spTgt spid="6"/>
                                        </p:tgtEl>
                                      </p:cBhvr>
                                    </p:animEffect>
                                  </p:childTnLst>
                                </p:cTn>
                              </p:par>
                              <p:par>
                                <p:cTn id="72" presetID="13" presetClass="entr" presetSubtype="16" fill="hold" nodeType="withEffect">
                                  <p:stCondLst>
                                    <p:cond delay="0"/>
                                  </p:stCondLst>
                                  <p:childTnLst>
                                    <p:set>
                                      <p:cBhvr>
                                        <p:cTn id="73" dur="1" fill="hold">
                                          <p:stCondLst>
                                            <p:cond delay="0"/>
                                          </p:stCondLst>
                                        </p:cTn>
                                        <p:tgtEl>
                                          <p:spTgt spid="8"/>
                                        </p:tgtEl>
                                        <p:attrNameLst>
                                          <p:attrName>style.visibility</p:attrName>
                                        </p:attrNameLst>
                                      </p:cBhvr>
                                      <p:to>
                                        <p:strVal val="visible"/>
                                      </p:to>
                                    </p:set>
                                    <p:animEffect transition="in" filter="plus(in)">
                                      <p:cBhvr>
                                        <p:cTn id="74" dur="3000"/>
                                        <p:tgtEl>
                                          <p:spTgt spid="8"/>
                                        </p:tgtEl>
                                      </p:cBhvr>
                                    </p:animEffect>
                                  </p:childTnLst>
                                </p:cTn>
                              </p:par>
                              <p:par>
                                <p:cTn id="75" presetID="13" presetClass="entr" presetSubtype="16" fill="hold" nodeType="withEffect">
                                  <p:stCondLst>
                                    <p:cond delay="0"/>
                                  </p:stCondLst>
                                  <p:childTnLst>
                                    <p:set>
                                      <p:cBhvr>
                                        <p:cTn id="76" dur="1" fill="hold">
                                          <p:stCondLst>
                                            <p:cond delay="0"/>
                                          </p:stCondLst>
                                        </p:cTn>
                                        <p:tgtEl>
                                          <p:spTgt spid="9"/>
                                        </p:tgtEl>
                                        <p:attrNameLst>
                                          <p:attrName>style.visibility</p:attrName>
                                        </p:attrNameLst>
                                      </p:cBhvr>
                                      <p:to>
                                        <p:strVal val="visible"/>
                                      </p:to>
                                    </p:set>
                                    <p:animEffect transition="in" filter="plus(in)">
                                      <p:cBhvr>
                                        <p:cTn id="77" dur="3000"/>
                                        <p:tgtEl>
                                          <p:spTgt spid="9"/>
                                        </p:tgtEl>
                                      </p:cBhvr>
                                    </p:animEffect>
                                  </p:childTnLst>
                                </p:cTn>
                              </p:par>
                              <p:par>
                                <p:cTn id="78" presetID="13" presetClass="entr" presetSubtype="16" fill="hold" nodeType="withEffect">
                                  <p:stCondLst>
                                    <p:cond delay="0"/>
                                  </p:stCondLst>
                                  <p:childTnLst>
                                    <p:set>
                                      <p:cBhvr>
                                        <p:cTn id="79" dur="1" fill="hold">
                                          <p:stCondLst>
                                            <p:cond delay="0"/>
                                          </p:stCondLst>
                                        </p:cTn>
                                        <p:tgtEl>
                                          <p:spTgt spid="10"/>
                                        </p:tgtEl>
                                        <p:attrNameLst>
                                          <p:attrName>style.visibility</p:attrName>
                                        </p:attrNameLst>
                                      </p:cBhvr>
                                      <p:to>
                                        <p:strVal val="visible"/>
                                      </p:to>
                                    </p:set>
                                    <p:animEffect transition="in" filter="plus(in)">
                                      <p:cBhvr>
                                        <p:cTn id="80" dur="3000"/>
                                        <p:tgtEl>
                                          <p:spTgt spid="10"/>
                                        </p:tgtEl>
                                      </p:cBhvr>
                                    </p:animEffect>
                                  </p:childTnLst>
                                </p:cTn>
                              </p:par>
                              <p:par>
                                <p:cTn id="81" presetID="13" presetClass="entr" presetSubtype="16" fill="hold" nodeType="withEffect">
                                  <p:stCondLst>
                                    <p:cond delay="0"/>
                                  </p:stCondLst>
                                  <p:childTnLst>
                                    <p:set>
                                      <p:cBhvr>
                                        <p:cTn id="82" dur="1" fill="hold">
                                          <p:stCondLst>
                                            <p:cond delay="0"/>
                                          </p:stCondLst>
                                        </p:cTn>
                                        <p:tgtEl>
                                          <p:spTgt spid="11"/>
                                        </p:tgtEl>
                                        <p:attrNameLst>
                                          <p:attrName>style.visibility</p:attrName>
                                        </p:attrNameLst>
                                      </p:cBhvr>
                                      <p:to>
                                        <p:strVal val="visible"/>
                                      </p:to>
                                    </p:set>
                                    <p:animEffect transition="in" filter="plus(in)">
                                      <p:cBhvr>
                                        <p:cTn id="83" dur="3000"/>
                                        <p:tgtEl>
                                          <p:spTgt spid="11"/>
                                        </p:tgtEl>
                                      </p:cBhvr>
                                    </p:animEffect>
                                  </p:childTnLst>
                                </p:cTn>
                              </p:par>
                              <p:par>
                                <p:cTn id="84" presetID="13" presetClass="entr" presetSubtype="16" fill="hold" nodeType="withEffect">
                                  <p:stCondLst>
                                    <p:cond delay="0"/>
                                  </p:stCondLst>
                                  <p:childTnLst>
                                    <p:set>
                                      <p:cBhvr>
                                        <p:cTn id="85" dur="1" fill="hold">
                                          <p:stCondLst>
                                            <p:cond delay="0"/>
                                          </p:stCondLst>
                                        </p:cTn>
                                        <p:tgtEl>
                                          <p:spTgt spid="12"/>
                                        </p:tgtEl>
                                        <p:attrNameLst>
                                          <p:attrName>style.visibility</p:attrName>
                                        </p:attrNameLst>
                                      </p:cBhvr>
                                      <p:to>
                                        <p:strVal val="visible"/>
                                      </p:to>
                                    </p:set>
                                    <p:animEffect transition="in" filter="plus(in)">
                                      <p:cBhvr>
                                        <p:cTn id="86" dur="3000"/>
                                        <p:tgtEl>
                                          <p:spTgt spid="12"/>
                                        </p:tgtEl>
                                      </p:cBhvr>
                                    </p:animEffect>
                                  </p:childTnLst>
                                </p:cTn>
                              </p:par>
                              <p:par>
                                <p:cTn id="87" presetID="13" presetClass="entr" presetSubtype="16" fill="hold" nodeType="withEffect">
                                  <p:stCondLst>
                                    <p:cond delay="0"/>
                                  </p:stCondLst>
                                  <p:childTnLst>
                                    <p:set>
                                      <p:cBhvr>
                                        <p:cTn id="88" dur="1" fill="hold">
                                          <p:stCondLst>
                                            <p:cond delay="0"/>
                                          </p:stCondLst>
                                        </p:cTn>
                                        <p:tgtEl>
                                          <p:spTgt spid="13"/>
                                        </p:tgtEl>
                                        <p:attrNameLst>
                                          <p:attrName>style.visibility</p:attrName>
                                        </p:attrNameLst>
                                      </p:cBhvr>
                                      <p:to>
                                        <p:strVal val="visible"/>
                                      </p:to>
                                    </p:set>
                                    <p:animEffect transition="in" filter="plus(in)">
                                      <p:cBhvr>
                                        <p:cTn id="89" dur="3000"/>
                                        <p:tgtEl>
                                          <p:spTgt spid="13"/>
                                        </p:tgtEl>
                                      </p:cBhvr>
                                    </p:animEffect>
                                  </p:childTnLst>
                                </p:cTn>
                              </p:par>
                              <p:par>
                                <p:cTn id="90" presetID="13" presetClass="entr" presetSubtype="16" fill="hold" nodeType="withEffect">
                                  <p:stCondLst>
                                    <p:cond delay="0"/>
                                  </p:stCondLst>
                                  <p:childTnLst>
                                    <p:set>
                                      <p:cBhvr>
                                        <p:cTn id="91" dur="1" fill="hold">
                                          <p:stCondLst>
                                            <p:cond delay="0"/>
                                          </p:stCondLst>
                                        </p:cTn>
                                        <p:tgtEl>
                                          <p:spTgt spid="14"/>
                                        </p:tgtEl>
                                        <p:attrNameLst>
                                          <p:attrName>style.visibility</p:attrName>
                                        </p:attrNameLst>
                                      </p:cBhvr>
                                      <p:to>
                                        <p:strVal val="visible"/>
                                      </p:to>
                                    </p:set>
                                    <p:animEffect transition="in" filter="plus(in)">
                                      <p:cBhvr>
                                        <p:cTn id="92" dur="3000"/>
                                        <p:tgtEl>
                                          <p:spTgt spid="14"/>
                                        </p:tgtEl>
                                      </p:cBhvr>
                                    </p:animEffect>
                                  </p:childTnLst>
                                </p:cTn>
                              </p:par>
                              <p:par>
                                <p:cTn id="93" presetID="13" presetClass="entr" presetSubtype="16" fill="hold" nodeType="withEffect">
                                  <p:stCondLst>
                                    <p:cond delay="0"/>
                                  </p:stCondLst>
                                  <p:childTnLst>
                                    <p:set>
                                      <p:cBhvr>
                                        <p:cTn id="94" dur="1" fill="hold">
                                          <p:stCondLst>
                                            <p:cond delay="0"/>
                                          </p:stCondLst>
                                        </p:cTn>
                                        <p:tgtEl>
                                          <p:spTgt spid="7"/>
                                        </p:tgtEl>
                                        <p:attrNameLst>
                                          <p:attrName>style.visibility</p:attrName>
                                        </p:attrNameLst>
                                      </p:cBhvr>
                                      <p:to>
                                        <p:strVal val="visible"/>
                                      </p:to>
                                    </p:set>
                                    <p:animEffect transition="in" filter="plus(in)">
                                      <p:cBhvr>
                                        <p:cTn id="95" dur="3000"/>
                                        <p:tgtEl>
                                          <p:spTgt spid="7"/>
                                        </p:tgtEl>
                                      </p:cBhvr>
                                    </p:animEffect>
                                  </p:childTnLst>
                                </p:cTn>
                              </p:par>
                              <p:par>
                                <p:cTn id="96" presetID="13" presetClass="entr" presetSubtype="16" fill="hold" nodeType="withEffect">
                                  <p:stCondLst>
                                    <p:cond delay="0"/>
                                  </p:stCondLst>
                                  <p:childTnLst>
                                    <p:set>
                                      <p:cBhvr>
                                        <p:cTn id="97" dur="1" fill="hold">
                                          <p:stCondLst>
                                            <p:cond delay="0"/>
                                          </p:stCondLst>
                                        </p:cTn>
                                        <p:tgtEl>
                                          <p:spTgt spid="15"/>
                                        </p:tgtEl>
                                        <p:attrNameLst>
                                          <p:attrName>style.visibility</p:attrName>
                                        </p:attrNameLst>
                                      </p:cBhvr>
                                      <p:to>
                                        <p:strVal val="visible"/>
                                      </p:to>
                                    </p:set>
                                    <p:animEffect transition="in" filter="plus(in)">
                                      <p:cBhvr>
                                        <p:cTn id="98" dur="3000"/>
                                        <p:tgtEl>
                                          <p:spTgt spid="15"/>
                                        </p:tgtEl>
                                      </p:cBhvr>
                                    </p:animEffect>
                                  </p:childTnLst>
                                </p:cTn>
                              </p:par>
                              <p:par>
                                <p:cTn id="99" presetID="13" presetClass="entr" presetSubtype="16" fill="hold" nodeType="withEffect">
                                  <p:stCondLst>
                                    <p:cond delay="0"/>
                                  </p:stCondLst>
                                  <p:childTnLst>
                                    <p:set>
                                      <p:cBhvr>
                                        <p:cTn id="100" dur="1" fill="hold">
                                          <p:stCondLst>
                                            <p:cond delay="0"/>
                                          </p:stCondLst>
                                        </p:cTn>
                                        <p:tgtEl>
                                          <p:spTgt spid="16"/>
                                        </p:tgtEl>
                                        <p:attrNameLst>
                                          <p:attrName>style.visibility</p:attrName>
                                        </p:attrNameLst>
                                      </p:cBhvr>
                                      <p:to>
                                        <p:strVal val="visible"/>
                                      </p:to>
                                    </p:set>
                                    <p:animEffect transition="in" filter="plus(in)">
                                      <p:cBhvr>
                                        <p:cTn id="101" dur="3000"/>
                                        <p:tgtEl>
                                          <p:spTgt spid="16"/>
                                        </p:tgtEl>
                                      </p:cBhvr>
                                    </p:animEffect>
                                  </p:childTnLst>
                                </p:cTn>
                              </p:par>
                              <p:par>
                                <p:cTn id="102" presetID="13" presetClass="entr" presetSubtype="16" fill="hold" nodeType="withEffect">
                                  <p:stCondLst>
                                    <p:cond delay="0"/>
                                  </p:stCondLst>
                                  <p:childTnLst>
                                    <p:set>
                                      <p:cBhvr>
                                        <p:cTn id="103" dur="1" fill="hold">
                                          <p:stCondLst>
                                            <p:cond delay="0"/>
                                          </p:stCondLst>
                                        </p:cTn>
                                        <p:tgtEl>
                                          <p:spTgt spid="17"/>
                                        </p:tgtEl>
                                        <p:attrNameLst>
                                          <p:attrName>style.visibility</p:attrName>
                                        </p:attrNameLst>
                                      </p:cBhvr>
                                      <p:to>
                                        <p:strVal val="visible"/>
                                      </p:to>
                                    </p:set>
                                    <p:animEffect transition="in" filter="plus(in)">
                                      <p:cBhvr>
                                        <p:cTn id="104" dur="3000"/>
                                        <p:tgtEl>
                                          <p:spTgt spid="17"/>
                                        </p:tgtEl>
                                      </p:cBhvr>
                                    </p:animEffect>
                                  </p:childTnLst>
                                </p:cTn>
                              </p:par>
                              <p:par>
                                <p:cTn id="105" presetID="13" presetClass="entr" presetSubtype="16" fill="hold" nodeType="withEffect">
                                  <p:stCondLst>
                                    <p:cond delay="0"/>
                                  </p:stCondLst>
                                  <p:childTnLst>
                                    <p:set>
                                      <p:cBhvr>
                                        <p:cTn id="106" dur="1" fill="hold">
                                          <p:stCondLst>
                                            <p:cond delay="0"/>
                                          </p:stCondLst>
                                        </p:cTn>
                                        <p:tgtEl>
                                          <p:spTgt spid="18"/>
                                        </p:tgtEl>
                                        <p:attrNameLst>
                                          <p:attrName>style.visibility</p:attrName>
                                        </p:attrNameLst>
                                      </p:cBhvr>
                                      <p:to>
                                        <p:strVal val="visible"/>
                                      </p:to>
                                    </p:set>
                                    <p:animEffect transition="in" filter="plus(in)">
                                      <p:cBhvr>
                                        <p:cTn id="107" dur="3000"/>
                                        <p:tgtEl>
                                          <p:spTgt spid="18"/>
                                        </p:tgtEl>
                                      </p:cBhvr>
                                    </p:animEffect>
                                  </p:childTnLst>
                                </p:cTn>
                              </p:par>
                              <p:par>
                                <p:cTn id="108" presetID="13" presetClass="entr" presetSubtype="16" fill="hold" nodeType="withEffect">
                                  <p:stCondLst>
                                    <p:cond delay="0"/>
                                  </p:stCondLst>
                                  <p:childTnLst>
                                    <p:set>
                                      <p:cBhvr>
                                        <p:cTn id="109" dur="1" fill="hold">
                                          <p:stCondLst>
                                            <p:cond delay="0"/>
                                          </p:stCondLst>
                                        </p:cTn>
                                        <p:tgtEl>
                                          <p:spTgt spid="19"/>
                                        </p:tgtEl>
                                        <p:attrNameLst>
                                          <p:attrName>style.visibility</p:attrName>
                                        </p:attrNameLst>
                                      </p:cBhvr>
                                      <p:to>
                                        <p:strVal val="visible"/>
                                      </p:to>
                                    </p:set>
                                    <p:animEffect transition="in" filter="plus(in)">
                                      <p:cBhvr>
                                        <p:cTn id="110" dur="3000"/>
                                        <p:tgtEl>
                                          <p:spTgt spid="19"/>
                                        </p:tgtEl>
                                      </p:cBhvr>
                                    </p:animEffect>
                                  </p:childTnLst>
                                </p:cTn>
                              </p:par>
                              <p:par>
                                <p:cTn id="111" presetID="13" presetClass="entr" presetSubtype="16" fill="hold" nodeType="withEffect">
                                  <p:stCondLst>
                                    <p:cond delay="0"/>
                                  </p:stCondLst>
                                  <p:childTnLst>
                                    <p:set>
                                      <p:cBhvr>
                                        <p:cTn id="112" dur="1" fill="hold">
                                          <p:stCondLst>
                                            <p:cond delay="0"/>
                                          </p:stCondLst>
                                        </p:cTn>
                                        <p:tgtEl>
                                          <p:spTgt spid="20"/>
                                        </p:tgtEl>
                                        <p:attrNameLst>
                                          <p:attrName>style.visibility</p:attrName>
                                        </p:attrNameLst>
                                      </p:cBhvr>
                                      <p:to>
                                        <p:strVal val="visible"/>
                                      </p:to>
                                    </p:set>
                                    <p:animEffect transition="in" filter="plus(in)">
                                      <p:cBhvr>
                                        <p:cTn id="113" dur="3000"/>
                                        <p:tgtEl>
                                          <p:spTgt spid="20"/>
                                        </p:tgtEl>
                                      </p:cBhvr>
                                    </p:animEffect>
                                  </p:childTnLst>
                                </p:cTn>
                              </p:par>
                              <p:par>
                                <p:cTn id="114" presetID="13" presetClass="entr" presetSubtype="16" fill="hold" nodeType="withEffect">
                                  <p:stCondLst>
                                    <p:cond delay="0"/>
                                  </p:stCondLst>
                                  <p:childTnLst>
                                    <p:set>
                                      <p:cBhvr>
                                        <p:cTn id="115" dur="1" fill="hold">
                                          <p:stCondLst>
                                            <p:cond delay="0"/>
                                          </p:stCondLst>
                                        </p:cTn>
                                        <p:tgtEl>
                                          <p:spTgt spid="21"/>
                                        </p:tgtEl>
                                        <p:attrNameLst>
                                          <p:attrName>style.visibility</p:attrName>
                                        </p:attrNameLst>
                                      </p:cBhvr>
                                      <p:to>
                                        <p:strVal val="visible"/>
                                      </p:to>
                                    </p:set>
                                    <p:animEffect transition="in" filter="plus(in)">
                                      <p:cBhvr>
                                        <p:cTn id="116" dur="3000"/>
                                        <p:tgtEl>
                                          <p:spTgt spid="21"/>
                                        </p:tgtEl>
                                      </p:cBhvr>
                                    </p:animEffect>
                                  </p:childTnLst>
                                </p:cTn>
                              </p:par>
                            </p:childTnLst>
                          </p:cTn>
                        </p:par>
                        <p:par>
                          <p:cTn id="117" fill="hold">
                            <p:stCondLst>
                              <p:cond delay="3000"/>
                            </p:stCondLst>
                            <p:childTnLst>
                              <p:par>
                                <p:cTn id="118" presetID="2" presetClass="exit" presetSubtype="8" fill="hold" nodeType="afterEffect">
                                  <p:stCondLst>
                                    <p:cond delay="0"/>
                                  </p:stCondLst>
                                  <p:childTnLst>
                                    <p:anim calcmode="lin" valueType="num">
                                      <p:cBhvr additive="base">
                                        <p:cTn id="119" dur="3000"/>
                                        <p:tgtEl>
                                          <p:spTgt spid="6"/>
                                        </p:tgtEl>
                                        <p:attrNameLst>
                                          <p:attrName>ppt_x</p:attrName>
                                        </p:attrNameLst>
                                      </p:cBhvr>
                                      <p:tavLst>
                                        <p:tav tm="0">
                                          <p:val>
                                            <p:strVal val="ppt_x"/>
                                          </p:val>
                                        </p:tav>
                                        <p:tav tm="100000">
                                          <p:val>
                                            <p:strVal val="0-ppt_w/2"/>
                                          </p:val>
                                        </p:tav>
                                      </p:tavLst>
                                    </p:anim>
                                    <p:anim calcmode="lin" valueType="num">
                                      <p:cBhvr additive="base">
                                        <p:cTn id="120" dur="3000"/>
                                        <p:tgtEl>
                                          <p:spTgt spid="6"/>
                                        </p:tgtEl>
                                        <p:attrNameLst>
                                          <p:attrName>ppt_y</p:attrName>
                                        </p:attrNameLst>
                                      </p:cBhvr>
                                      <p:tavLst>
                                        <p:tav tm="0">
                                          <p:val>
                                            <p:strVal val="ppt_y"/>
                                          </p:val>
                                        </p:tav>
                                        <p:tav tm="100000">
                                          <p:val>
                                            <p:strVal val="ppt_y"/>
                                          </p:val>
                                        </p:tav>
                                      </p:tavLst>
                                    </p:anim>
                                    <p:set>
                                      <p:cBhvr>
                                        <p:cTn id="121" dur="1" fill="hold">
                                          <p:stCondLst>
                                            <p:cond delay="2999"/>
                                          </p:stCondLst>
                                        </p:cTn>
                                        <p:tgtEl>
                                          <p:spTgt spid="6"/>
                                        </p:tgtEl>
                                        <p:attrNameLst>
                                          <p:attrName>style.visibility</p:attrName>
                                        </p:attrNameLst>
                                      </p:cBhvr>
                                      <p:to>
                                        <p:strVal val="hidden"/>
                                      </p:to>
                                    </p:set>
                                  </p:childTnLst>
                                </p:cTn>
                              </p:par>
                              <p:par>
                                <p:cTn id="122" presetID="2" presetClass="exit" presetSubtype="8" fill="hold" nodeType="withEffect">
                                  <p:stCondLst>
                                    <p:cond delay="0"/>
                                  </p:stCondLst>
                                  <p:childTnLst>
                                    <p:anim calcmode="lin" valueType="num">
                                      <p:cBhvr additive="base">
                                        <p:cTn id="123" dur="3000"/>
                                        <p:tgtEl>
                                          <p:spTgt spid="8"/>
                                        </p:tgtEl>
                                        <p:attrNameLst>
                                          <p:attrName>ppt_x</p:attrName>
                                        </p:attrNameLst>
                                      </p:cBhvr>
                                      <p:tavLst>
                                        <p:tav tm="0">
                                          <p:val>
                                            <p:strVal val="ppt_x"/>
                                          </p:val>
                                        </p:tav>
                                        <p:tav tm="100000">
                                          <p:val>
                                            <p:strVal val="0-ppt_w/2"/>
                                          </p:val>
                                        </p:tav>
                                      </p:tavLst>
                                    </p:anim>
                                    <p:anim calcmode="lin" valueType="num">
                                      <p:cBhvr additive="base">
                                        <p:cTn id="124" dur="3000"/>
                                        <p:tgtEl>
                                          <p:spTgt spid="8"/>
                                        </p:tgtEl>
                                        <p:attrNameLst>
                                          <p:attrName>ppt_y</p:attrName>
                                        </p:attrNameLst>
                                      </p:cBhvr>
                                      <p:tavLst>
                                        <p:tav tm="0">
                                          <p:val>
                                            <p:strVal val="ppt_y"/>
                                          </p:val>
                                        </p:tav>
                                        <p:tav tm="100000">
                                          <p:val>
                                            <p:strVal val="ppt_y"/>
                                          </p:val>
                                        </p:tav>
                                      </p:tavLst>
                                    </p:anim>
                                    <p:set>
                                      <p:cBhvr>
                                        <p:cTn id="125" dur="1" fill="hold">
                                          <p:stCondLst>
                                            <p:cond delay="2999"/>
                                          </p:stCondLst>
                                        </p:cTn>
                                        <p:tgtEl>
                                          <p:spTgt spid="8"/>
                                        </p:tgtEl>
                                        <p:attrNameLst>
                                          <p:attrName>style.visibility</p:attrName>
                                        </p:attrNameLst>
                                      </p:cBhvr>
                                      <p:to>
                                        <p:strVal val="hidden"/>
                                      </p:to>
                                    </p:set>
                                  </p:childTnLst>
                                </p:cTn>
                              </p:par>
                              <p:par>
                                <p:cTn id="126" presetID="2" presetClass="exit" presetSubtype="8" fill="hold" nodeType="withEffect">
                                  <p:stCondLst>
                                    <p:cond delay="0"/>
                                  </p:stCondLst>
                                  <p:childTnLst>
                                    <p:anim calcmode="lin" valueType="num">
                                      <p:cBhvr additive="base">
                                        <p:cTn id="127" dur="3000"/>
                                        <p:tgtEl>
                                          <p:spTgt spid="9"/>
                                        </p:tgtEl>
                                        <p:attrNameLst>
                                          <p:attrName>ppt_x</p:attrName>
                                        </p:attrNameLst>
                                      </p:cBhvr>
                                      <p:tavLst>
                                        <p:tav tm="0">
                                          <p:val>
                                            <p:strVal val="ppt_x"/>
                                          </p:val>
                                        </p:tav>
                                        <p:tav tm="100000">
                                          <p:val>
                                            <p:strVal val="0-ppt_w/2"/>
                                          </p:val>
                                        </p:tav>
                                      </p:tavLst>
                                    </p:anim>
                                    <p:anim calcmode="lin" valueType="num">
                                      <p:cBhvr additive="base">
                                        <p:cTn id="128" dur="3000"/>
                                        <p:tgtEl>
                                          <p:spTgt spid="9"/>
                                        </p:tgtEl>
                                        <p:attrNameLst>
                                          <p:attrName>ppt_y</p:attrName>
                                        </p:attrNameLst>
                                      </p:cBhvr>
                                      <p:tavLst>
                                        <p:tav tm="0">
                                          <p:val>
                                            <p:strVal val="ppt_y"/>
                                          </p:val>
                                        </p:tav>
                                        <p:tav tm="100000">
                                          <p:val>
                                            <p:strVal val="ppt_y"/>
                                          </p:val>
                                        </p:tav>
                                      </p:tavLst>
                                    </p:anim>
                                    <p:set>
                                      <p:cBhvr>
                                        <p:cTn id="129" dur="1" fill="hold">
                                          <p:stCondLst>
                                            <p:cond delay="2999"/>
                                          </p:stCondLst>
                                        </p:cTn>
                                        <p:tgtEl>
                                          <p:spTgt spid="9"/>
                                        </p:tgtEl>
                                        <p:attrNameLst>
                                          <p:attrName>style.visibility</p:attrName>
                                        </p:attrNameLst>
                                      </p:cBhvr>
                                      <p:to>
                                        <p:strVal val="hidden"/>
                                      </p:to>
                                    </p:set>
                                  </p:childTnLst>
                                </p:cTn>
                              </p:par>
                              <p:par>
                                <p:cTn id="130" presetID="2" presetClass="exit" presetSubtype="8" fill="hold" nodeType="withEffect">
                                  <p:stCondLst>
                                    <p:cond delay="0"/>
                                  </p:stCondLst>
                                  <p:childTnLst>
                                    <p:anim calcmode="lin" valueType="num">
                                      <p:cBhvr additive="base">
                                        <p:cTn id="131" dur="3000"/>
                                        <p:tgtEl>
                                          <p:spTgt spid="10"/>
                                        </p:tgtEl>
                                        <p:attrNameLst>
                                          <p:attrName>ppt_x</p:attrName>
                                        </p:attrNameLst>
                                      </p:cBhvr>
                                      <p:tavLst>
                                        <p:tav tm="0">
                                          <p:val>
                                            <p:strVal val="ppt_x"/>
                                          </p:val>
                                        </p:tav>
                                        <p:tav tm="100000">
                                          <p:val>
                                            <p:strVal val="0-ppt_w/2"/>
                                          </p:val>
                                        </p:tav>
                                      </p:tavLst>
                                    </p:anim>
                                    <p:anim calcmode="lin" valueType="num">
                                      <p:cBhvr additive="base">
                                        <p:cTn id="132" dur="3000"/>
                                        <p:tgtEl>
                                          <p:spTgt spid="10"/>
                                        </p:tgtEl>
                                        <p:attrNameLst>
                                          <p:attrName>ppt_y</p:attrName>
                                        </p:attrNameLst>
                                      </p:cBhvr>
                                      <p:tavLst>
                                        <p:tav tm="0">
                                          <p:val>
                                            <p:strVal val="ppt_y"/>
                                          </p:val>
                                        </p:tav>
                                        <p:tav tm="100000">
                                          <p:val>
                                            <p:strVal val="ppt_y"/>
                                          </p:val>
                                        </p:tav>
                                      </p:tavLst>
                                    </p:anim>
                                    <p:set>
                                      <p:cBhvr>
                                        <p:cTn id="133" dur="1" fill="hold">
                                          <p:stCondLst>
                                            <p:cond delay="2999"/>
                                          </p:stCondLst>
                                        </p:cTn>
                                        <p:tgtEl>
                                          <p:spTgt spid="10"/>
                                        </p:tgtEl>
                                        <p:attrNameLst>
                                          <p:attrName>style.visibility</p:attrName>
                                        </p:attrNameLst>
                                      </p:cBhvr>
                                      <p:to>
                                        <p:strVal val="hidden"/>
                                      </p:to>
                                    </p:set>
                                  </p:childTnLst>
                                </p:cTn>
                              </p:par>
                              <p:par>
                                <p:cTn id="134" presetID="2" presetClass="exit" presetSubtype="8" fill="hold" nodeType="withEffect">
                                  <p:stCondLst>
                                    <p:cond delay="0"/>
                                  </p:stCondLst>
                                  <p:childTnLst>
                                    <p:anim calcmode="lin" valueType="num">
                                      <p:cBhvr additive="base">
                                        <p:cTn id="135" dur="3000"/>
                                        <p:tgtEl>
                                          <p:spTgt spid="11"/>
                                        </p:tgtEl>
                                        <p:attrNameLst>
                                          <p:attrName>ppt_x</p:attrName>
                                        </p:attrNameLst>
                                      </p:cBhvr>
                                      <p:tavLst>
                                        <p:tav tm="0">
                                          <p:val>
                                            <p:strVal val="ppt_x"/>
                                          </p:val>
                                        </p:tav>
                                        <p:tav tm="100000">
                                          <p:val>
                                            <p:strVal val="0-ppt_w/2"/>
                                          </p:val>
                                        </p:tav>
                                      </p:tavLst>
                                    </p:anim>
                                    <p:anim calcmode="lin" valueType="num">
                                      <p:cBhvr additive="base">
                                        <p:cTn id="136" dur="3000"/>
                                        <p:tgtEl>
                                          <p:spTgt spid="11"/>
                                        </p:tgtEl>
                                        <p:attrNameLst>
                                          <p:attrName>ppt_y</p:attrName>
                                        </p:attrNameLst>
                                      </p:cBhvr>
                                      <p:tavLst>
                                        <p:tav tm="0">
                                          <p:val>
                                            <p:strVal val="ppt_y"/>
                                          </p:val>
                                        </p:tav>
                                        <p:tav tm="100000">
                                          <p:val>
                                            <p:strVal val="ppt_y"/>
                                          </p:val>
                                        </p:tav>
                                      </p:tavLst>
                                    </p:anim>
                                    <p:set>
                                      <p:cBhvr>
                                        <p:cTn id="137" dur="1" fill="hold">
                                          <p:stCondLst>
                                            <p:cond delay="2999"/>
                                          </p:stCondLst>
                                        </p:cTn>
                                        <p:tgtEl>
                                          <p:spTgt spid="11"/>
                                        </p:tgtEl>
                                        <p:attrNameLst>
                                          <p:attrName>style.visibility</p:attrName>
                                        </p:attrNameLst>
                                      </p:cBhvr>
                                      <p:to>
                                        <p:strVal val="hidden"/>
                                      </p:to>
                                    </p:set>
                                  </p:childTnLst>
                                </p:cTn>
                              </p:par>
                              <p:par>
                                <p:cTn id="138" presetID="2" presetClass="exit" presetSubtype="8" fill="hold" nodeType="withEffect">
                                  <p:stCondLst>
                                    <p:cond delay="0"/>
                                  </p:stCondLst>
                                  <p:childTnLst>
                                    <p:anim calcmode="lin" valueType="num">
                                      <p:cBhvr additive="base">
                                        <p:cTn id="139" dur="3000"/>
                                        <p:tgtEl>
                                          <p:spTgt spid="12"/>
                                        </p:tgtEl>
                                        <p:attrNameLst>
                                          <p:attrName>ppt_x</p:attrName>
                                        </p:attrNameLst>
                                      </p:cBhvr>
                                      <p:tavLst>
                                        <p:tav tm="0">
                                          <p:val>
                                            <p:strVal val="ppt_x"/>
                                          </p:val>
                                        </p:tav>
                                        <p:tav tm="100000">
                                          <p:val>
                                            <p:strVal val="0-ppt_w/2"/>
                                          </p:val>
                                        </p:tav>
                                      </p:tavLst>
                                    </p:anim>
                                    <p:anim calcmode="lin" valueType="num">
                                      <p:cBhvr additive="base">
                                        <p:cTn id="140" dur="3000"/>
                                        <p:tgtEl>
                                          <p:spTgt spid="12"/>
                                        </p:tgtEl>
                                        <p:attrNameLst>
                                          <p:attrName>ppt_y</p:attrName>
                                        </p:attrNameLst>
                                      </p:cBhvr>
                                      <p:tavLst>
                                        <p:tav tm="0">
                                          <p:val>
                                            <p:strVal val="ppt_y"/>
                                          </p:val>
                                        </p:tav>
                                        <p:tav tm="100000">
                                          <p:val>
                                            <p:strVal val="ppt_y"/>
                                          </p:val>
                                        </p:tav>
                                      </p:tavLst>
                                    </p:anim>
                                    <p:set>
                                      <p:cBhvr>
                                        <p:cTn id="141" dur="1" fill="hold">
                                          <p:stCondLst>
                                            <p:cond delay="2999"/>
                                          </p:stCondLst>
                                        </p:cTn>
                                        <p:tgtEl>
                                          <p:spTgt spid="12"/>
                                        </p:tgtEl>
                                        <p:attrNameLst>
                                          <p:attrName>style.visibility</p:attrName>
                                        </p:attrNameLst>
                                      </p:cBhvr>
                                      <p:to>
                                        <p:strVal val="hidden"/>
                                      </p:to>
                                    </p:set>
                                  </p:childTnLst>
                                </p:cTn>
                              </p:par>
                              <p:par>
                                <p:cTn id="142" presetID="2" presetClass="exit" presetSubtype="8" fill="hold" nodeType="withEffect">
                                  <p:stCondLst>
                                    <p:cond delay="0"/>
                                  </p:stCondLst>
                                  <p:childTnLst>
                                    <p:anim calcmode="lin" valueType="num">
                                      <p:cBhvr additive="base">
                                        <p:cTn id="143" dur="3000"/>
                                        <p:tgtEl>
                                          <p:spTgt spid="13"/>
                                        </p:tgtEl>
                                        <p:attrNameLst>
                                          <p:attrName>ppt_x</p:attrName>
                                        </p:attrNameLst>
                                      </p:cBhvr>
                                      <p:tavLst>
                                        <p:tav tm="0">
                                          <p:val>
                                            <p:strVal val="ppt_x"/>
                                          </p:val>
                                        </p:tav>
                                        <p:tav tm="100000">
                                          <p:val>
                                            <p:strVal val="0-ppt_w/2"/>
                                          </p:val>
                                        </p:tav>
                                      </p:tavLst>
                                    </p:anim>
                                    <p:anim calcmode="lin" valueType="num">
                                      <p:cBhvr additive="base">
                                        <p:cTn id="144" dur="3000"/>
                                        <p:tgtEl>
                                          <p:spTgt spid="13"/>
                                        </p:tgtEl>
                                        <p:attrNameLst>
                                          <p:attrName>ppt_y</p:attrName>
                                        </p:attrNameLst>
                                      </p:cBhvr>
                                      <p:tavLst>
                                        <p:tav tm="0">
                                          <p:val>
                                            <p:strVal val="ppt_y"/>
                                          </p:val>
                                        </p:tav>
                                        <p:tav tm="100000">
                                          <p:val>
                                            <p:strVal val="ppt_y"/>
                                          </p:val>
                                        </p:tav>
                                      </p:tavLst>
                                    </p:anim>
                                    <p:set>
                                      <p:cBhvr>
                                        <p:cTn id="145" dur="1" fill="hold">
                                          <p:stCondLst>
                                            <p:cond delay="2999"/>
                                          </p:stCondLst>
                                        </p:cTn>
                                        <p:tgtEl>
                                          <p:spTgt spid="13"/>
                                        </p:tgtEl>
                                        <p:attrNameLst>
                                          <p:attrName>style.visibility</p:attrName>
                                        </p:attrNameLst>
                                      </p:cBhvr>
                                      <p:to>
                                        <p:strVal val="hidden"/>
                                      </p:to>
                                    </p:set>
                                  </p:childTnLst>
                                </p:cTn>
                              </p:par>
                              <p:par>
                                <p:cTn id="146" presetID="2" presetClass="exit" presetSubtype="8" fill="hold" nodeType="withEffect">
                                  <p:stCondLst>
                                    <p:cond delay="0"/>
                                  </p:stCondLst>
                                  <p:childTnLst>
                                    <p:anim calcmode="lin" valueType="num">
                                      <p:cBhvr additive="base">
                                        <p:cTn id="147" dur="3000"/>
                                        <p:tgtEl>
                                          <p:spTgt spid="14"/>
                                        </p:tgtEl>
                                        <p:attrNameLst>
                                          <p:attrName>ppt_x</p:attrName>
                                        </p:attrNameLst>
                                      </p:cBhvr>
                                      <p:tavLst>
                                        <p:tav tm="0">
                                          <p:val>
                                            <p:strVal val="ppt_x"/>
                                          </p:val>
                                        </p:tav>
                                        <p:tav tm="100000">
                                          <p:val>
                                            <p:strVal val="0-ppt_w/2"/>
                                          </p:val>
                                        </p:tav>
                                      </p:tavLst>
                                    </p:anim>
                                    <p:anim calcmode="lin" valueType="num">
                                      <p:cBhvr additive="base">
                                        <p:cTn id="148" dur="3000"/>
                                        <p:tgtEl>
                                          <p:spTgt spid="14"/>
                                        </p:tgtEl>
                                        <p:attrNameLst>
                                          <p:attrName>ppt_y</p:attrName>
                                        </p:attrNameLst>
                                      </p:cBhvr>
                                      <p:tavLst>
                                        <p:tav tm="0">
                                          <p:val>
                                            <p:strVal val="ppt_y"/>
                                          </p:val>
                                        </p:tav>
                                        <p:tav tm="100000">
                                          <p:val>
                                            <p:strVal val="ppt_y"/>
                                          </p:val>
                                        </p:tav>
                                      </p:tavLst>
                                    </p:anim>
                                    <p:set>
                                      <p:cBhvr>
                                        <p:cTn id="149" dur="1" fill="hold">
                                          <p:stCondLst>
                                            <p:cond delay="2999"/>
                                          </p:stCondLst>
                                        </p:cTn>
                                        <p:tgtEl>
                                          <p:spTgt spid="14"/>
                                        </p:tgtEl>
                                        <p:attrNameLst>
                                          <p:attrName>style.visibility</p:attrName>
                                        </p:attrNameLst>
                                      </p:cBhvr>
                                      <p:to>
                                        <p:strVal val="hidden"/>
                                      </p:to>
                                    </p:set>
                                  </p:childTnLst>
                                </p:cTn>
                              </p:par>
                              <p:par>
                                <p:cTn id="150" presetID="2" presetClass="exit" presetSubtype="2" fill="hold" nodeType="withEffect">
                                  <p:stCondLst>
                                    <p:cond delay="0"/>
                                  </p:stCondLst>
                                  <p:childTnLst>
                                    <p:anim calcmode="lin" valueType="num">
                                      <p:cBhvr additive="base">
                                        <p:cTn id="151" dur="3000"/>
                                        <p:tgtEl>
                                          <p:spTgt spid="7"/>
                                        </p:tgtEl>
                                        <p:attrNameLst>
                                          <p:attrName>ppt_x</p:attrName>
                                        </p:attrNameLst>
                                      </p:cBhvr>
                                      <p:tavLst>
                                        <p:tav tm="0">
                                          <p:val>
                                            <p:strVal val="ppt_x"/>
                                          </p:val>
                                        </p:tav>
                                        <p:tav tm="100000">
                                          <p:val>
                                            <p:strVal val="1+ppt_w/2"/>
                                          </p:val>
                                        </p:tav>
                                      </p:tavLst>
                                    </p:anim>
                                    <p:anim calcmode="lin" valueType="num">
                                      <p:cBhvr additive="base">
                                        <p:cTn id="152" dur="3000"/>
                                        <p:tgtEl>
                                          <p:spTgt spid="7"/>
                                        </p:tgtEl>
                                        <p:attrNameLst>
                                          <p:attrName>ppt_y</p:attrName>
                                        </p:attrNameLst>
                                      </p:cBhvr>
                                      <p:tavLst>
                                        <p:tav tm="0">
                                          <p:val>
                                            <p:strVal val="ppt_y"/>
                                          </p:val>
                                        </p:tav>
                                        <p:tav tm="100000">
                                          <p:val>
                                            <p:strVal val="ppt_y"/>
                                          </p:val>
                                        </p:tav>
                                      </p:tavLst>
                                    </p:anim>
                                    <p:set>
                                      <p:cBhvr>
                                        <p:cTn id="153" dur="1" fill="hold">
                                          <p:stCondLst>
                                            <p:cond delay="2999"/>
                                          </p:stCondLst>
                                        </p:cTn>
                                        <p:tgtEl>
                                          <p:spTgt spid="7"/>
                                        </p:tgtEl>
                                        <p:attrNameLst>
                                          <p:attrName>style.visibility</p:attrName>
                                        </p:attrNameLst>
                                      </p:cBhvr>
                                      <p:to>
                                        <p:strVal val="hidden"/>
                                      </p:to>
                                    </p:set>
                                  </p:childTnLst>
                                </p:cTn>
                              </p:par>
                              <p:par>
                                <p:cTn id="154" presetID="2" presetClass="exit" presetSubtype="2" fill="hold" nodeType="withEffect">
                                  <p:stCondLst>
                                    <p:cond delay="0"/>
                                  </p:stCondLst>
                                  <p:childTnLst>
                                    <p:anim calcmode="lin" valueType="num">
                                      <p:cBhvr additive="base">
                                        <p:cTn id="155" dur="3000"/>
                                        <p:tgtEl>
                                          <p:spTgt spid="15"/>
                                        </p:tgtEl>
                                        <p:attrNameLst>
                                          <p:attrName>ppt_x</p:attrName>
                                        </p:attrNameLst>
                                      </p:cBhvr>
                                      <p:tavLst>
                                        <p:tav tm="0">
                                          <p:val>
                                            <p:strVal val="ppt_x"/>
                                          </p:val>
                                        </p:tav>
                                        <p:tav tm="100000">
                                          <p:val>
                                            <p:strVal val="1+ppt_w/2"/>
                                          </p:val>
                                        </p:tav>
                                      </p:tavLst>
                                    </p:anim>
                                    <p:anim calcmode="lin" valueType="num">
                                      <p:cBhvr additive="base">
                                        <p:cTn id="156" dur="3000"/>
                                        <p:tgtEl>
                                          <p:spTgt spid="15"/>
                                        </p:tgtEl>
                                        <p:attrNameLst>
                                          <p:attrName>ppt_y</p:attrName>
                                        </p:attrNameLst>
                                      </p:cBhvr>
                                      <p:tavLst>
                                        <p:tav tm="0">
                                          <p:val>
                                            <p:strVal val="ppt_y"/>
                                          </p:val>
                                        </p:tav>
                                        <p:tav tm="100000">
                                          <p:val>
                                            <p:strVal val="ppt_y"/>
                                          </p:val>
                                        </p:tav>
                                      </p:tavLst>
                                    </p:anim>
                                    <p:set>
                                      <p:cBhvr>
                                        <p:cTn id="157" dur="1" fill="hold">
                                          <p:stCondLst>
                                            <p:cond delay="2999"/>
                                          </p:stCondLst>
                                        </p:cTn>
                                        <p:tgtEl>
                                          <p:spTgt spid="15"/>
                                        </p:tgtEl>
                                        <p:attrNameLst>
                                          <p:attrName>style.visibility</p:attrName>
                                        </p:attrNameLst>
                                      </p:cBhvr>
                                      <p:to>
                                        <p:strVal val="hidden"/>
                                      </p:to>
                                    </p:set>
                                  </p:childTnLst>
                                </p:cTn>
                              </p:par>
                              <p:par>
                                <p:cTn id="158" presetID="2" presetClass="exit" presetSubtype="2" fill="hold" nodeType="withEffect">
                                  <p:stCondLst>
                                    <p:cond delay="0"/>
                                  </p:stCondLst>
                                  <p:childTnLst>
                                    <p:anim calcmode="lin" valueType="num">
                                      <p:cBhvr additive="base">
                                        <p:cTn id="159" dur="3000"/>
                                        <p:tgtEl>
                                          <p:spTgt spid="16"/>
                                        </p:tgtEl>
                                        <p:attrNameLst>
                                          <p:attrName>ppt_x</p:attrName>
                                        </p:attrNameLst>
                                      </p:cBhvr>
                                      <p:tavLst>
                                        <p:tav tm="0">
                                          <p:val>
                                            <p:strVal val="ppt_x"/>
                                          </p:val>
                                        </p:tav>
                                        <p:tav tm="100000">
                                          <p:val>
                                            <p:strVal val="1+ppt_w/2"/>
                                          </p:val>
                                        </p:tav>
                                      </p:tavLst>
                                    </p:anim>
                                    <p:anim calcmode="lin" valueType="num">
                                      <p:cBhvr additive="base">
                                        <p:cTn id="160" dur="3000"/>
                                        <p:tgtEl>
                                          <p:spTgt spid="16"/>
                                        </p:tgtEl>
                                        <p:attrNameLst>
                                          <p:attrName>ppt_y</p:attrName>
                                        </p:attrNameLst>
                                      </p:cBhvr>
                                      <p:tavLst>
                                        <p:tav tm="0">
                                          <p:val>
                                            <p:strVal val="ppt_y"/>
                                          </p:val>
                                        </p:tav>
                                        <p:tav tm="100000">
                                          <p:val>
                                            <p:strVal val="ppt_y"/>
                                          </p:val>
                                        </p:tav>
                                      </p:tavLst>
                                    </p:anim>
                                    <p:set>
                                      <p:cBhvr>
                                        <p:cTn id="161" dur="1" fill="hold">
                                          <p:stCondLst>
                                            <p:cond delay="2999"/>
                                          </p:stCondLst>
                                        </p:cTn>
                                        <p:tgtEl>
                                          <p:spTgt spid="16"/>
                                        </p:tgtEl>
                                        <p:attrNameLst>
                                          <p:attrName>style.visibility</p:attrName>
                                        </p:attrNameLst>
                                      </p:cBhvr>
                                      <p:to>
                                        <p:strVal val="hidden"/>
                                      </p:to>
                                    </p:set>
                                  </p:childTnLst>
                                </p:cTn>
                              </p:par>
                              <p:par>
                                <p:cTn id="162" presetID="2" presetClass="exit" presetSubtype="2" fill="hold" nodeType="withEffect">
                                  <p:stCondLst>
                                    <p:cond delay="0"/>
                                  </p:stCondLst>
                                  <p:childTnLst>
                                    <p:anim calcmode="lin" valueType="num">
                                      <p:cBhvr additive="base">
                                        <p:cTn id="163" dur="3000"/>
                                        <p:tgtEl>
                                          <p:spTgt spid="17"/>
                                        </p:tgtEl>
                                        <p:attrNameLst>
                                          <p:attrName>ppt_x</p:attrName>
                                        </p:attrNameLst>
                                      </p:cBhvr>
                                      <p:tavLst>
                                        <p:tav tm="0">
                                          <p:val>
                                            <p:strVal val="ppt_x"/>
                                          </p:val>
                                        </p:tav>
                                        <p:tav tm="100000">
                                          <p:val>
                                            <p:strVal val="1+ppt_w/2"/>
                                          </p:val>
                                        </p:tav>
                                      </p:tavLst>
                                    </p:anim>
                                    <p:anim calcmode="lin" valueType="num">
                                      <p:cBhvr additive="base">
                                        <p:cTn id="164" dur="3000"/>
                                        <p:tgtEl>
                                          <p:spTgt spid="17"/>
                                        </p:tgtEl>
                                        <p:attrNameLst>
                                          <p:attrName>ppt_y</p:attrName>
                                        </p:attrNameLst>
                                      </p:cBhvr>
                                      <p:tavLst>
                                        <p:tav tm="0">
                                          <p:val>
                                            <p:strVal val="ppt_y"/>
                                          </p:val>
                                        </p:tav>
                                        <p:tav tm="100000">
                                          <p:val>
                                            <p:strVal val="ppt_y"/>
                                          </p:val>
                                        </p:tav>
                                      </p:tavLst>
                                    </p:anim>
                                    <p:set>
                                      <p:cBhvr>
                                        <p:cTn id="165" dur="1" fill="hold">
                                          <p:stCondLst>
                                            <p:cond delay="2999"/>
                                          </p:stCondLst>
                                        </p:cTn>
                                        <p:tgtEl>
                                          <p:spTgt spid="17"/>
                                        </p:tgtEl>
                                        <p:attrNameLst>
                                          <p:attrName>style.visibility</p:attrName>
                                        </p:attrNameLst>
                                      </p:cBhvr>
                                      <p:to>
                                        <p:strVal val="hidden"/>
                                      </p:to>
                                    </p:set>
                                  </p:childTnLst>
                                </p:cTn>
                              </p:par>
                              <p:par>
                                <p:cTn id="166" presetID="2" presetClass="exit" presetSubtype="2" fill="hold" nodeType="withEffect">
                                  <p:stCondLst>
                                    <p:cond delay="0"/>
                                  </p:stCondLst>
                                  <p:childTnLst>
                                    <p:anim calcmode="lin" valueType="num">
                                      <p:cBhvr additive="base">
                                        <p:cTn id="167" dur="3000"/>
                                        <p:tgtEl>
                                          <p:spTgt spid="18"/>
                                        </p:tgtEl>
                                        <p:attrNameLst>
                                          <p:attrName>ppt_x</p:attrName>
                                        </p:attrNameLst>
                                      </p:cBhvr>
                                      <p:tavLst>
                                        <p:tav tm="0">
                                          <p:val>
                                            <p:strVal val="ppt_x"/>
                                          </p:val>
                                        </p:tav>
                                        <p:tav tm="100000">
                                          <p:val>
                                            <p:strVal val="1+ppt_w/2"/>
                                          </p:val>
                                        </p:tav>
                                      </p:tavLst>
                                    </p:anim>
                                    <p:anim calcmode="lin" valueType="num">
                                      <p:cBhvr additive="base">
                                        <p:cTn id="168" dur="3000"/>
                                        <p:tgtEl>
                                          <p:spTgt spid="18"/>
                                        </p:tgtEl>
                                        <p:attrNameLst>
                                          <p:attrName>ppt_y</p:attrName>
                                        </p:attrNameLst>
                                      </p:cBhvr>
                                      <p:tavLst>
                                        <p:tav tm="0">
                                          <p:val>
                                            <p:strVal val="ppt_y"/>
                                          </p:val>
                                        </p:tav>
                                        <p:tav tm="100000">
                                          <p:val>
                                            <p:strVal val="ppt_y"/>
                                          </p:val>
                                        </p:tav>
                                      </p:tavLst>
                                    </p:anim>
                                    <p:set>
                                      <p:cBhvr>
                                        <p:cTn id="169" dur="1" fill="hold">
                                          <p:stCondLst>
                                            <p:cond delay="2999"/>
                                          </p:stCondLst>
                                        </p:cTn>
                                        <p:tgtEl>
                                          <p:spTgt spid="18"/>
                                        </p:tgtEl>
                                        <p:attrNameLst>
                                          <p:attrName>style.visibility</p:attrName>
                                        </p:attrNameLst>
                                      </p:cBhvr>
                                      <p:to>
                                        <p:strVal val="hidden"/>
                                      </p:to>
                                    </p:set>
                                  </p:childTnLst>
                                </p:cTn>
                              </p:par>
                              <p:par>
                                <p:cTn id="170" presetID="2" presetClass="exit" presetSubtype="2" fill="hold" nodeType="withEffect">
                                  <p:stCondLst>
                                    <p:cond delay="0"/>
                                  </p:stCondLst>
                                  <p:childTnLst>
                                    <p:anim calcmode="lin" valueType="num">
                                      <p:cBhvr additive="base">
                                        <p:cTn id="171" dur="3000"/>
                                        <p:tgtEl>
                                          <p:spTgt spid="19"/>
                                        </p:tgtEl>
                                        <p:attrNameLst>
                                          <p:attrName>ppt_x</p:attrName>
                                        </p:attrNameLst>
                                      </p:cBhvr>
                                      <p:tavLst>
                                        <p:tav tm="0">
                                          <p:val>
                                            <p:strVal val="ppt_x"/>
                                          </p:val>
                                        </p:tav>
                                        <p:tav tm="100000">
                                          <p:val>
                                            <p:strVal val="1+ppt_w/2"/>
                                          </p:val>
                                        </p:tav>
                                      </p:tavLst>
                                    </p:anim>
                                    <p:anim calcmode="lin" valueType="num">
                                      <p:cBhvr additive="base">
                                        <p:cTn id="172" dur="3000"/>
                                        <p:tgtEl>
                                          <p:spTgt spid="19"/>
                                        </p:tgtEl>
                                        <p:attrNameLst>
                                          <p:attrName>ppt_y</p:attrName>
                                        </p:attrNameLst>
                                      </p:cBhvr>
                                      <p:tavLst>
                                        <p:tav tm="0">
                                          <p:val>
                                            <p:strVal val="ppt_y"/>
                                          </p:val>
                                        </p:tav>
                                        <p:tav tm="100000">
                                          <p:val>
                                            <p:strVal val="ppt_y"/>
                                          </p:val>
                                        </p:tav>
                                      </p:tavLst>
                                    </p:anim>
                                    <p:set>
                                      <p:cBhvr>
                                        <p:cTn id="173" dur="1" fill="hold">
                                          <p:stCondLst>
                                            <p:cond delay="2999"/>
                                          </p:stCondLst>
                                        </p:cTn>
                                        <p:tgtEl>
                                          <p:spTgt spid="19"/>
                                        </p:tgtEl>
                                        <p:attrNameLst>
                                          <p:attrName>style.visibility</p:attrName>
                                        </p:attrNameLst>
                                      </p:cBhvr>
                                      <p:to>
                                        <p:strVal val="hidden"/>
                                      </p:to>
                                    </p:set>
                                  </p:childTnLst>
                                </p:cTn>
                              </p:par>
                              <p:par>
                                <p:cTn id="174" presetID="2" presetClass="exit" presetSubtype="2" fill="hold" nodeType="withEffect">
                                  <p:stCondLst>
                                    <p:cond delay="0"/>
                                  </p:stCondLst>
                                  <p:childTnLst>
                                    <p:anim calcmode="lin" valueType="num">
                                      <p:cBhvr additive="base">
                                        <p:cTn id="175" dur="3000"/>
                                        <p:tgtEl>
                                          <p:spTgt spid="20"/>
                                        </p:tgtEl>
                                        <p:attrNameLst>
                                          <p:attrName>ppt_x</p:attrName>
                                        </p:attrNameLst>
                                      </p:cBhvr>
                                      <p:tavLst>
                                        <p:tav tm="0">
                                          <p:val>
                                            <p:strVal val="ppt_x"/>
                                          </p:val>
                                        </p:tav>
                                        <p:tav tm="100000">
                                          <p:val>
                                            <p:strVal val="1+ppt_w/2"/>
                                          </p:val>
                                        </p:tav>
                                      </p:tavLst>
                                    </p:anim>
                                    <p:anim calcmode="lin" valueType="num">
                                      <p:cBhvr additive="base">
                                        <p:cTn id="176" dur="3000"/>
                                        <p:tgtEl>
                                          <p:spTgt spid="20"/>
                                        </p:tgtEl>
                                        <p:attrNameLst>
                                          <p:attrName>ppt_y</p:attrName>
                                        </p:attrNameLst>
                                      </p:cBhvr>
                                      <p:tavLst>
                                        <p:tav tm="0">
                                          <p:val>
                                            <p:strVal val="ppt_y"/>
                                          </p:val>
                                        </p:tav>
                                        <p:tav tm="100000">
                                          <p:val>
                                            <p:strVal val="ppt_y"/>
                                          </p:val>
                                        </p:tav>
                                      </p:tavLst>
                                    </p:anim>
                                    <p:set>
                                      <p:cBhvr>
                                        <p:cTn id="177" dur="1" fill="hold">
                                          <p:stCondLst>
                                            <p:cond delay="2999"/>
                                          </p:stCondLst>
                                        </p:cTn>
                                        <p:tgtEl>
                                          <p:spTgt spid="20"/>
                                        </p:tgtEl>
                                        <p:attrNameLst>
                                          <p:attrName>style.visibility</p:attrName>
                                        </p:attrNameLst>
                                      </p:cBhvr>
                                      <p:to>
                                        <p:strVal val="hidden"/>
                                      </p:to>
                                    </p:set>
                                  </p:childTnLst>
                                </p:cTn>
                              </p:par>
                              <p:par>
                                <p:cTn id="178" presetID="2" presetClass="exit" presetSubtype="2" fill="hold" nodeType="withEffect">
                                  <p:stCondLst>
                                    <p:cond delay="0"/>
                                  </p:stCondLst>
                                  <p:childTnLst>
                                    <p:anim calcmode="lin" valueType="num">
                                      <p:cBhvr additive="base">
                                        <p:cTn id="179" dur="3000"/>
                                        <p:tgtEl>
                                          <p:spTgt spid="21"/>
                                        </p:tgtEl>
                                        <p:attrNameLst>
                                          <p:attrName>ppt_x</p:attrName>
                                        </p:attrNameLst>
                                      </p:cBhvr>
                                      <p:tavLst>
                                        <p:tav tm="0">
                                          <p:val>
                                            <p:strVal val="ppt_x"/>
                                          </p:val>
                                        </p:tav>
                                        <p:tav tm="100000">
                                          <p:val>
                                            <p:strVal val="1+ppt_w/2"/>
                                          </p:val>
                                        </p:tav>
                                      </p:tavLst>
                                    </p:anim>
                                    <p:anim calcmode="lin" valueType="num">
                                      <p:cBhvr additive="base">
                                        <p:cTn id="180" dur="3000"/>
                                        <p:tgtEl>
                                          <p:spTgt spid="21"/>
                                        </p:tgtEl>
                                        <p:attrNameLst>
                                          <p:attrName>ppt_y</p:attrName>
                                        </p:attrNameLst>
                                      </p:cBhvr>
                                      <p:tavLst>
                                        <p:tav tm="0">
                                          <p:val>
                                            <p:strVal val="ppt_y"/>
                                          </p:val>
                                        </p:tav>
                                        <p:tav tm="100000">
                                          <p:val>
                                            <p:strVal val="ppt_y"/>
                                          </p:val>
                                        </p:tav>
                                      </p:tavLst>
                                    </p:anim>
                                    <p:set>
                                      <p:cBhvr>
                                        <p:cTn id="181" dur="1" fill="hold">
                                          <p:stCondLst>
                                            <p:cond delay="2999"/>
                                          </p:stCondLst>
                                        </p:cTn>
                                        <p:tgtEl>
                                          <p:spTgt spid="21"/>
                                        </p:tgtEl>
                                        <p:attrNameLst>
                                          <p:attrName>style.visibility</p:attrName>
                                        </p:attrNameLst>
                                      </p:cBhvr>
                                      <p:to>
                                        <p:strVal val="hidden"/>
                                      </p:to>
                                    </p:set>
                                  </p:childTnLst>
                                </p:cTn>
                              </p:par>
                              <p:par>
                                <p:cTn id="182" presetID="16" presetClass="entr" presetSubtype="37" fill="hold" nodeType="withEffect">
                                  <p:stCondLst>
                                    <p:cond delay="0"/>
                                  </p:stCondLst>
                                  <p:childTnLst>
                                    <p:set>
                                      <p:cBhvr>
                                        <p:cTn id="183" dur="1" fill="hold">
                                          <p:stCondLst>
                                            <p:cond delay="0"/>
                                          </p:stCondLst>
                                        </p:cTn>
                                        <p:tgtEl>
                                          <p:spTgt spid="4"/>
                                        </p:tgtEl>
                                        <p:attrNameLst>
                                          <p:attrName>style.visibility</p:attrName>
                                        </p:attrNameLst>
                                      </p:cBhvr>
                                      <p:to>
                                        <p:strVal val="visible"/>
                                      </p:to>
                                    </p:set>
                                    <p:animEffect transition="in" filter="barn(outVertical)">
                                      <p:cBhvr>
                                        <p:cTn id="184" dur="3000"/>
                                        <p:tgtEl>
                                          <p:spTgt spid="4"/>
                                        </p:tgtEl>
                                      </p:cBhvr>
                                    </p:animEffect>
                                  </p:childTnLst>
                                </p:cTn>
                              </p:par>
                            </p:childTnLst>
                          </p:cTn>
                        </p:par>
                        <p:par>
                          <p:cTn id="185" fill="hold">
                            <p:stCondLst>
                              <p:cond delay="6000"/>
                            </p:stCondLst>
                            <p:childTnLst>
                              <p:par>
                                <p:cTn id="186" presetID="40" presetClass="entr" presetSubtype="0" fill="hold" grpId="0" nodeType="afterEffect">
                                  <p:stCondLst>
                                    <p:cond delay="0"/>
                                  </p:stCondLst>
                                  <p:iterate type="lt">
                                    <p:tmPct val="10000"/>
                                  </p:iterate>
                                  <p:childTnLst>
                                    <p:set>
                                      <p:cBhvr>
                                        <p:cTn id="187" dur="1" fill="hold">
                                          <p:stCondLst>
                                            <p:cond delay="0"/>
                                          </p:stCondLst>
                                        </p:cTn>
                                        <p:tgtEl>
                                          <p:spTgt spid="22"/>
                                        </p:tgtEl>
                                        <p:attrNameLst>
                                          <p:attrName>style.visibility</p:attrName>
                                        </p:attrNameLst>
                                      </p:cBhvr>
                                      <p:to>
                                        <p:strVal val="visible"/>
                                      </p:to>
                                    </p:set>
                                    <p:animEffect transition="in" filter="fade">
                                      <p:cBhvr>
                                        <p:cTn id="188" dur="1000"/>
                                        <p:tgtEl>
                                          <p:spTgt spid="22"/>
                                        </p:tgtEl>
                                      </p:cBhvr>
                                    </p:animEffect>
                                    <p:anim calcmode="lin" valueType="num">
                                      <p:cBhvr>
                                        <p:cTn id="189" dur="1000" fill="hold"/>
                                        <p:tgtEl>
                                          <p:spTgt spid="22"/>
                                        </p:tgtEl>
                                        <p:attrNameLst>
                                          <p:attrName>ppt_x</p:attrName>
                                        </p:attrNameLst>
                                      </p:cBhvr>
                                      <p:tavLst>
                                        <p:tav tm="0">
                                          <p:val>
                                            <p:strVal val="#ppt_x-.1"/>
                                          </p:val>
                                        </p:tav>
                                        <p:tav tm="100000">
                                          <p:val>
                                            <p:strVal val="#ppt_x"/>
                                          </p:val>
                                        </p:tav>
                                      </p:tavLst>
                                    </p:anim>
                                    <p:anim calcmode="lin" valueType="num">
                                      <p:cBhvr>
                                        <p:cTn id="190" dur="10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27.jpg"/>
          <p:cNvPicPr>
            <a:picLocks noChangeAspect="1"/>
          </p:cNvPicPr>
          <p:nvPr/>
        </p:nvPicPr>
        <p:blipFill>
          <a:blip r:embed="rId2" cstate="print"/>
          <a:stretch>
            <a:fillRect/>
          </a:stretch>
        </p:blipFill>
        <p:spPr bwMode="auto">
          <a:xfrm>
            <a:off x="0" y="-285772"/>
            <a:ext cx="9144000" cy="6715172"/>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Rectángulo"/>
          <p:cNvSpPr/>
          <p:nvPr/>
        </p:nvSpPr>
        <p:spPr>
          <a:xfrm>
            <a:off x="683890" y="1921396"/>
            <a:ext cx="673100" cy="878069"/>
          </a:xfrm>
          <a:prstGeom prst="rect">
            <a:avLst/>
          </a:prstGeom>
          <a:noFill/>
          <a:ln w="57150">
            <a:solidFill>
              <a:schemeClr val="tx1">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683890" y="2785492"/>
            <a:ext cx="673100" cy="970017"/>
          </a:xfrm>
          <a:prstGeom prst="rect">
            <a:avLst/>
          </a:prstGeom>
          <a:noFill/>
          <a:ln w="57150">
            <a:solidFill>
              <a:schemeClr val="tx1">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1763390" y="1921396"/>
            <a:ext cx="665162" cy="878069"/>
          </a:xfrm>
          <a:prstGeom prst="rect">
            <a:avLst/>
          </a:prstGeom>
          <a:noFill/>
          <a:ln w="57150">
            <a:solidFill>
              <a:schemeClr val="tx1">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1763390" y="2785492"/>
            <a:ext cx="665162" cy="970017"/>
          </a:xfrm>
          <a:prstGeom prst="rect">
            <a:avLst/>
          </a:prstGeom>
          <a:noFill/>
          <a:ln w="57150">
            <a:solidFill>
              <a:schemeClr val="tx1">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2842890" y="1921396"/>
            <a:ext cx="657225" cy="878069"/>
          </a:xfrm>
          <a:prstGeom prst="rect">
            <a:avLst/>
          </a:prstGeom>
          <a:noFill/>
          <a:ln w="57150">
            <a:solidFill>
              <a:schemeClr val="tx1">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Rectángulo"/>
          <p:cNvSpPr/>
          <p:nvPr/>
        </p:nvSpPr>
        <p:spPr>
          <a:xfrm>
            <a:off x="2842890" y="2785492"/>
            <a:ext cx="657225" cy="970017"/>
          </a:xfrm>
          <a:prstGeom prst="rect">
            <a:avLst/>
          </a:prstGeom>
          <a:noFill/>
          <a:ln w="57150">
            <a:solidFill>
              <a:schemeClr val="tx1">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Rectángulo"/>
          <p:cNvSpPr/>
          <p:nvPr/>
        </p:nvSpPr>
        <p:spPr>
          <a:xfrm>
            <a:off x="3850952" y="1921396"/>
            <a:ext cx="720725" cy="878069"/>
          </a:xfrm>
          <a:prstGeom prst="rect">
            <a:avLst/>
          </a:prstGeom>
          <a:noFill/>
          <a:ln w="57150">
            <a:solidFill>
              <a:schemeClr val="tx1">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0" name="19 Rectángulo"/>
          <p:cNvSpPr/>
          <p:nvPr/>
        </p:nvSpPr>
        <p:spPr>
          <a:xfrm>
            <a:off x="3850952" y="2785492"/>
            <a:ext cx="720725" cy="970017"/>
          </a:xfrm>
          <a:prstGeom prst="rect">
            <a:avLst/>
          </a:prstGeom>
          <a:noFill/>
          <a:ln w="57150">
            <a:solidFill>
              <a:schemeClr val="tx1">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3" name="22 Rectángulo"/>
          <p:cNvSpPr/>
          <p:nvPr/>
        </p:nvSpPr>
        <p:spPr>
          <a:xfrm>
            <a:off x="4932040" y="1921396"/>
            <a:ext cx="711200" cy="878069"/>
          </a:xfrm>
          <a:prstGeom prst="rect">
            <a:avLst/>
          </a:prstGeom>
          <a:noFill/>
          <a:ln w="57150">
            <a:solidFill>
              <a:schemeClr val="tx1">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4" name="23 Rectángulo"/>
          <p:cNvSpPr/>
          <p:nvPr/>
        </p:nvSpPr>
        <p:spPr>
          <a:xfrm>
            <a:off x="4932040" y="2785492"/>
            <a:ext cx="711200" cy="970017"/>
          </a:xfrm>
          <a:prstGeom prst="rect">
            <a:avLst/>
          </a:prstGeom>
          <a:noFill/>
          <a:ln w="57150">
            <a:solidFill>
              <a:schemeClr val="tx1">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7" name="26 Rectángulo"/>
          <p:cNvSpPr/>
          <p:nvPr/>
        </p:nvSpPr>
        <p:spPr>
          <a:xfrm>
            <a:off x="6011540" y="1921396"/>
            <a:ext cx="703262" cy="878069"/>
          </a:xfrm>
          <a:prstGeom prst="rect">
            <a:avLst/>
          </a:prstGeom>
          <a:noFill/>
          <a:ln w="57150">
            <a:solidFill>
              <a:schemeClr val="tx1">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8" name="27 Rectángulo"/>
          <p:cNvSpPr/>
          <p:nvPr/>
        </p:nvSpPr>
        <p:spPr>
          <a:xfrm>
            <a:off x="6011540" y="2785492"/>
            <a:ext cx="703262" cy="970017"/>
          </a:xfrm>
          <a:prstGeom prst="rect">
            <a:avLst/>
          </a:prstGeom>
          <a:noFill/>
          <a:ln w="57150">
            <a:solidFill>
              <a:schemeClr val="tx1">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1" name="30 Rectángulo"/>
          <p:cNvSpPr/>
          <p:nvPr/>
        </p:nvSpPr>
        <p:spPr>
          <a:xfrm>
            <a:off x="7092627" y="1921396"/>
            <a:ext cx="693738" cy="878069"/>
          </a:xfrm>
          <a:prstGeom prst="rect">
            <a:avLst/>
          </a:prstGeom>
          <a:noFill/>
          <a:ln w="57150">
            <a:solidFill>
              <a:schemeClr val="tx1">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2" name="31 Rectángulo"/>
          <p:cNvSpPr/>
          <p:nvPr/>
        </p:nvSpPr>
        <p:spPr>
          <a:xfrm>
            <a:off x="7092627" y="2785492"/>
            <a:ext cx="693738" cy="970017"/>
          </a:xfrm>
          <a:prstGeom prst="rect">
            <a:avLst/>
          </a:prstGeom>
          <a:noFill/>
          <a:ln w="57150">
            <a:solidFill>
              <a:schemeClr val="tx1">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5" name="34 Rectángulo"/>
          <p:cNvSpPr/>
          <p:nvPr/>
        </p:nvSpPr>
        <p:spPr>
          <a:xfrm>
            <a:off x="8172127" y="1921396"/>
            <a:ext cx="685800" cy="878069"/>
          </a:xfrm>
          <a:prstGeom prst="rect">
            <a:avLst/>
          </a:prstGeom>
          <a:noFill/>
          <a:ln w="57150">
            <a:solidFill>
              <a:schemeClr val="tx1">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6" name="35 Rectángulo"/>
          <p:cNvSpPr/>
          <p:nvPr/>
        </p:nvSpPr>
        <p:spPr>
          <a:xfrm>
            <a:off x="8172127" y="2785492"/>
            <a:ext cx="685800" cy="970017"/>
          </a:xfrm>
          <a:prstGeom prst="rect">
            <a:avLst/>
          </a:prstGeom>
          <a:noFill/>
          <a:ln w="57150">
            <a:solidFill>
              <a:schemeClr val="tx1">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1" name="20 CuadroTexto"/>
          <p:cNvSpPr txBox="1"/>
          <p:nvPr/>
        </p:nvSpPr>
        <p:spPr>
          <a:xfrm>
            <a:off x="571472" y="4071946"/>
            <a:ext cx="8358246"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No hay karaoke en España donde no suenen los acordes de Noelia ni incautos dispuestos a vocear el Libre de Nino Bravo. Pero, como pasa con </a:t>
            </a:r>
            <a:r>
              <a:rPr lang="es-ES" i="1" dirty="0" err="1" smtClean="0">
                <a:effectLst>
                  <a:glow rad="101600">
                    <a:srgbClr val="C00000">
                      <a:alpha val="60000"/>
                    </a:srgbClr>
                  </a:glow>
                  <a:outerShdw blurRad="38100" dist="38100" dir="2700000" algn="tl">
                    <a:srgbClr val="000000">
                      <a:alpha val="43137"/>
                    </a:srgbClr>
                  </a:outerShdw>
                </a:effectLst>
              </a:rPr>
              <a:t>Whitney</a:t>
            </a:r>
            <a:r>
              <a:rPr lang="es-ES" i="1" dirty="0" smtClean="0">
                <a:effectLst>
                  <a:glow rad="101600">
                    <a:srgbClr val="C00000">
                      <a:alpha val="60000"/>
                    </a:srgbClr>
                  </a:glow>
                  <a:outerShdw blurRad="38100" dist="38100" dir="2700000" algn="tl">
                    <a:srgbClr val="000000">
                      <a:alpha val="43137"/>
                    </a:srgbClr>
                  </a:outerShdw>
                </a:effectLst>
              </a:rPr>
              <a:t> Houston y su I </a:t>
            </a:r>
            <a:r>
              <a:rPr lang="es-ES" i="1" dirty="0" err="1" smtClean="0">
                <a:effectLst>
                  <a:glow rad="101600">
                    <a:srgbClr val="C00000">
                      <a:alpha val="60000"/>
                    </a:srgbClr>
                  </a:glow>
                  <a:outerShdw blurRad="38100" dist="38100" dir="2700000" algn="tl">
                    <a:srgbClr val="000000">
                      <a:alpha val="43137"/>
                    </a:srgbClr>
                  </a:outerShdw>
                </a:effectLst>
              </a:rPr>
              <a:t>will</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always</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love</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you</a:t>
            </a:r>
            <a:r>
              <a:rPr lang="es-ES" i="1" dirty="0" smtClean="0">
                <a:effectLst>
                  <a:glow rad="101600">
                    <a:srgbClr val="C00000">
                      <a:alpha val="60000"/>
                    </a:srgbClr>
                  </a:glow>
                  <a:outerShdw blurRad="38100" dist="38100" dir="2700000" algn="tl">
                    <a:srgbClr val="000000">
                      <a:alpha val="43137"/>
                    </a:srgbClr>
                  </a:outerShdw>
                </a:effectLst>
              </a:rPr>
              <a:t>, conseguirlo es imposible: el chorro de voz del valenciano sigue siendo inimitable y sus canciones, 50 años después de su muerte, siguen resonando como himnos.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37000">
        <p15:prstTrans prst="peelOff"/>
      </p:transition>
    </mc:Choice>
    <mc:Fallback xmlns="">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iterate type="lt">
                                    <p:tmPct val="0"/>
                                  </p:iterate>
                                  <p:childTnLst>
                                    <p:set>
                                      <p:cBhvr>
                                        <p:cTn id="6" dur="1" fill="hold">
                                          <p:stCondLst>
                                            <p:cond delay="0"/>
                                          </p:stCondLst>
                                        </p:cTn>
                                        <p:tgtEl>
                                          <p:spTgt spid="7"/>
                                        </p:tgtEl>
                                        <p:attrNameLst>
                                          <p:attrName>style.visibility</p:attrName>
                                        </p:attrNameLst>
                                      </p:cBhvr>
                                      <p:to>
                                        <p:strVal val="visible"/>
                                      </p:to>
                                    </p:set>
                                    <p:animEffect transition="in" filter="plus(in)">
                                      <p:cBhvr>
                                        <p:cTn id="7" dur="3000"/>
                                        <p:tgtEl>
                                          <p:spTgt spid="7"/>
                                        </p:tgtEl>
                                      </p:cBhvr>
                                    </p:animEffect>
                                  </p:childTnLst>
                                </p:cTn>
                              </p:par>
                              <p:par>
                                <p:cTn id="8" presetID="13" presetClass="entr" presetSubtype="16"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plus(in)">
                                      <p:cBhvr>
                                        <p:cTn id="10" dur="3000"/>
                                        <p:tgtEl>
                                          <p:spTgt spid="8"/>
                                        </p:tgtEl>
                                      </p:cBhvr>
                                    </p:animEffect>
                                  </p:childTnLst>
                                </p:cTn>
                              </p:par>
                              <p:par>
                                <p:cTn id="11" presetID="13" presetClass="entr" presetSubtype="16" fill="hold" nodeType="withEffect">
                                  <p:stCondLst>
                                    <p:cond delay="0"/>
                                  </p:stCondLst>
                                  <p:iterate type="lt">
                                    <p:tmPct val="0"/>
                                  </p:iterate>
                                  <p:childTnLst>
                                    <p:set>
                                      <p:cBhvr>
                                        <p:cTn id="12" dur="1" fill="hold">
                                          <p:stCondLst>
                                            <p:cond delay="0"/>
                                          </p:stCondLst>
                                        </p:cTn>
                                        <p:tgtEl>
                                          <p:spTgt spid="11"/>
                                        </p:tgtEl>
                                        <p:attrNameLst>
                                          <p:attrName>style.visibility</p:attrName>
                                        </p:attrNameLst>
                                      </p:cBhvr>
                                      <p:to>
                                        <p:strVal val="visible"/>
                                      </p:to>
                                    </p:set>
                                    <p:animEffect transition="in" filter="plus(in)">
                                      <p:cBhvr>
                                        <p:cTn id="13" dur="3000"/>
                                        <p:tgtEl>
                                          <p:spTgt spid="11"/>
                                        </p:tgtEl>
                                      </p:cBhvr>
                                    </p:animEffect>
                                  </p:childTnLst>
                                </p:cTn>
                              </p:par>
                              <p:par>
                                <p:cTn id="14" presetID="13" presetClass="entr" presetSubtype="16" fill="hold"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plus(in)">
                                      <p:cBhvr>
                                        <p:cTn id="16" dur="3000"/>
                                        <p:tgtEl>
                                          <p:spTgt spid="12"/>
                                        </p:tgtEl>
                                      </p:cBhvr>
                                    </p:animEffect>
                                  </p:childTnLst>
                                </p:cTn>
                              </p:par>
                              <p:par>
                                <p:cTn id="17" presetID="13" presetClass="entr" presetSubtype="16" fill="hold" nodeType="withEffect">
                                  <p:stCondLst>
                                    <p:cond delay="0"/>
                                  </p:stCondLst>
                                  <p:iterate type="lt">
                                    <p:tmPct val="0"/>
                                  </p:iterate>
                                  <p:childTnLst>
                                    <p:set>
                                      <p:cBhvr>
                                        <p:cTn id="18" dur="1" fill="hold">
                                          <p:stCondLst>
                                            <p:cond delay="0"/>
                                          </p:stCondLst>
                                        </p:cTn>
                                        <p:tgtEl>
                                          <p:spTgt spid="15"/>
                                        </p:tgtEl>
                                        <p:attrNameLst>
                                          <p:attrName>style.visibility</p:attrName>
                                        </p:attrNameLst>
                                      </p:cBhvr>
                                      <p:to>
                                        <p:strVal val="visible"/>
                                      </p:to>
                                    </p:set>
                                    <p:animEffect transition="in" filter="plus(in)">
                                      <p:cBhvr>
                                        <p:cTn id="19" dur="3000"/>
                                        <p:tgtEl>
                                          <p:spTgt spid="15"/>
                                        </p:tgtEl>
                                      </p:cBhvr>
                                    </p:animEffect>
                                  </p:childTnLst>
                                </p:cTn>
                              </p:par>
                              <p:par>
                                <p:cTn id="20" presetID="13" presetClass="entr" presetSubtype="16" fill="hold" nodeType="with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plus(in)">
                                      <p:cBhvr>
                                        <p:cTn id="22" dur="3000"/>
                                        <p:tgtEl>
                                          <p:spTgt spid="16"/>
                                        </p:tgtEl>
                                      </p:cBhvr>
                                    </p:animEffect>
                                  </p:childTnLst>
                                </p:cTn>
                              </p:par>
                              <p:par>
                                <p:cTn id="23" presetID="13" presetClass="entr" presetSubtype="16" fill="hold" nodeType="withEffect">
                                  <p:stCondLst>
                                    <p:cond delay="0"/>
                                  </p:stCondLst>
                                  <p:iterate type="lt">
                                    <p:tmPct val="0"/>
                                  </p:iterate>
                                  <p:childTnLst>
                                    <p:set>
                                      <p:cBhvr>
                                        <p:cTn id="24" dur="1" fill="hold">
                                          <p:stCondLst>
                                            <p:cond delay="0"/>
                                          </p:stCondLst>
                                        </p:cTn>
                                        <p:tgtEl>
                                          <p:spTgt spid="19"/>
                                        </p:tgtEl>
                                        <p:attrNameLst>
                                          <p:attrName>style.visibility</p:attrName>
                                        </p:attrNameLst>
                                      </p:cBhvr>
                                      <p:to>
                                        <p:strVal val="visible"/>
                                      </p:to>
                                    </p:set>
                                    <p:animEffect transition="in" filter="plus(in)">
                                      <p:cBhvr>
                                        <p:cTn id="25" dur="3000"/>
                                        <p:tgtEl>
                                          <p:spTgt spid="19"/>
                                        </p:tgtEl>
                                      </p:cBhvr>
                                    </p:animEffect>
                                  </p:childTnLst>
                                </p:cTn>
                              </p:par>
                              <p:par>
                                <p:cTn id="26" presetID="13" presetClass="entr" presetSubtype="16" fill="hold" nodeType="with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plus(in)">
                                      <p:cBhvr>
                                        <p:cTn id="28" dur="3000"/>
                                        <p:tgtEl>
                                          <p:spTgt spid="20"/>
                                        </p:tgtEl>
                                      </p:cBhvr>
                                    </p:animEffect>
                                  </p:childTnLst>
                                </p:cTn>
                              </p:par>
                              <p:par>
                                <p:cTn id="29" presetID="13" presetClass="entr" presetSubtype="16" fill="hold" nodeType="withEffect">
                                  <p:stCondLst>
                                    <p:cond delay="0"/>
                                  </p:stCondLst>
                                  <p:iterate type="lt">
                                    <p:tmPct val="0"/>
                                  </p:iterate>
                                  <p:childTnLst>
                                    <p:set>
                                      <p:cBhvr>
                                        <p:cTn id="30" dur="1" fill="hold">
                                          <p:stCondLst>
                                            <p:cond delay="0"/>
                                          </p:stCondLst>
                                        </p:cTn>
                                        <p:tgtEl>
                                          <p:spTgt spid="23"/>
                                        </p:tgtEl>
                                        <p:attrNameLst>
                                          <p:attrName>style.visibility</p:attrName>
                                        </p:attrNameLst>
                                      </p:cBhvr>
                                      <p:to>
                                        <p:strVal val="visible"/>
                                      </p:to>
                                    </p:set>
                                    <p:animEffect transition="in" filter="plus(in)">
                                      <p:cBhvr>
                                        <p:cTn id="31" dur="3000"/>
                                        <p:tgtEl>
                                          <p:spTgt spid="23"/>
                                        </p:tgtEl>
                                      </p:cBhvr>
                                    </p:animEffect>
                                  </p:childTnLst>
                                </p:cTn>
                              </p:par>
                              <p:par>
                                <p:cTn id="32" presetID="13" presetClass="entr" presetSubtype="16" fill="hold" nodeType="withEffect">
                                  <p:stCondLst>
                                    <p:cond delay="0"/>
                                  </p:stCondLst>
                                  <p:childTnLst>
                                    <p:set>
                                      <p:cBhvr>
                                        <p:cTn id="33" dur="1" fill="hold">
                                          <p:stCondLst>
                                            <p:cond delay="0"/>
                                          </p:stCondLst>
                                        </p:cTn>
                                        <p:tgtEl>
                                          <p:spTgt spid="24"/>
                                        </p:tgtEl>
                                        <p:attrNameLst>
                                          <p:attrName>style.visibility</p:attrName>
                                        </p:attrNameLst>
                                      </p:cBhvr>
                                      <p:to>
                                        <p:strVal val="visible"/>
                                      </p:to>
                                    </p:set>
                                    <p:animEffect transition="in" filter="plus(in)">
                                      <p:cBhvr>
                                        <p:cTn id="34" dur="3000"/>
                                        <p:tgtEl>
                                          <p:spTgt spid="24"/>
                                        </p:tgtEl>
                                      </p:cBhvr>
                                    </p:animEffect>
                                  </p:childTnLst>
                                </p:cTn>
                              </p:par>
                              <p:par>
                                <p:cTn id="35" presetID="13" presetClass="entr" presetSubtype="16" fill="hold" nodeType="withEffect">
                                  <p:stCondLst>
                                    <p:cond delay="0"/>
                                  </p:stCondLst>
                                  <p:iterate type="lt">
                                    <p:tmPct val="0"/>
                                  </p:iterate>
                                  <p:childTnLst>
                                    <p:set>
                                      <p:cBhvr>
                                        <p:cTn id="36" dur="1" fill="hold">
                                          <p:stCondLst>
                                            <p:cond delay="0"/>
                                          </p:stCondLst>
                                        </p:cTn>
                                        <p:tgtEl>
                                          <p:spTgt spid="27"/>
                                        </p:tgtEl>
                                        <p:attrNameLst>
                                          <p:attrName>style.visibility</p:attrName>
                                        </p:attrNameLst>
                                      </p:cBhvr>
                                      <p:to>
                                        <p:strVal val="visible"/>
                                      </p:to>
                                    </p:set>
                                    <p:animEffect transition="in" filter="plus(in)">
                                      <p:cBhvr>
                                        <p:cTn id="37" dur="3000"/>
                                        <p:tgtEl>
                                          <p:spTgt spid="27"/>
                                        </p:tgtEl>
                                      </p:cBhvr>
                                    </p:animEffect>
                                  </p:childTnLst>
                                </p:cTn>
                              </p:par>
                              <p:par>
                                <p:cTn id="38" presetID="13" presetClass="entr" presetSubtype="16" fill="hold" nodeType="withEffect">
                                  <p:stCondLst>
                                    <p:cond delay="0"/>
                                  </p:stCondLst>
                                  <p:childTnLst>
                                    <p:set>
                                      <p:cBhvr>
                                        <p:cTn id="39" dur="1" fill="hold">
                                          <p:stCondLst>
                                            <p:cond delay="0"/>
                                          </p:stCondLst>
                                        </p:cTn>
                                        <p:tgtEl>
                                          <p:spTgt spid="28"/>
                                        </p:tgtEl>
                                        <p:attrNameLst>
                                          <p:attrName>style.visibility</p:attrName>
                                        </p:attrNameLst>
                                      </p:cBhvr>
                                      <p:to>
                                        <p:strVal val="visible"/>
                                      </p:to>
                                    </p:set>
                                    <p:animEffect transition="in" filter="plus(in)">
                                      <p:cBhvr>
                                        <p:cTn id="40" dur="3000"/>
                                        <p:tgtEl>
                                          <p:spTgt spid="28"/>
                                        </p:tgtEl>
                                      </p:cBhvr>
                                    </p:animEffect>
                                  </p:childTnLst>
                                </p:cTn>
                              </p:par>
                              <p:par>
                                <p:cTn id="41" presetID="13" presetClass="entr" presetSubtype="16" fill="hold" nodeType="withEffect">
                                  <p:stCondLst>
                                    <p:cond delay="0"/>
                                  </p:stCondLst>
                                  <p:iterate type="lt">
                                    <p:tmPct val="0"/>
                                  </p:iterate>
                                  <p:childTnLst>
                                    <p:set>
                                      <p:cBhvr>
                                        <p:cTn id="42" dur="1" fill="hold">
                                          <p:stCondLst>
                                            <p:cond delay="0"/>
                                          </p:stCondLst>
                                        </p:cTn>
                                        <p:tgtEl>
                                          <p:spTgt spid="31"/>
                                        </p:tgtEl>
                                        <p:attrNameLst>
                                          <p:attrName>style.visibility</p:attrName>
                                        </p:attrNameLst>
                                      </p:cBhvr>
                                      <p:to>
                                        <p:strVal val="visible"/>
                                      </p:to>
                                    </p:set>
                                    <p:animEffect transition="in" filter="plus(in)">
                                      <p:cBhvr>
                                        <p:cTn id="43" dur="3000"/>
                                        <p:tgtEl>
                                          <p:spTgt spid="31"/>
                                        </p:tgtEl>
                                      </p:cBhvr>
                                    </p:animEffect>
                                  </p:childTnLst>
                                </p:cTn>
                              </p:par>
                              <p:par>
                                <p:cTn id="44" presetID="13" presetClass="entr" presetSubtype="16" fill="hold" nodeType="withEffect">
                                  <p:stCondLst>
                                    <p:cond delay="0"/>
                                  </p:stCondLst>
                                  <p:childTnLst>
                                    <p:set>
                                      <p:cBhvr>
                                        <p:cTn id="45" dur="1" fill="hold">
                                          <p:stCondLst>
                                            <p:cond delay="0"/>
                                          </p:stCondLst>
                                        </p:cTn>
                                        <p:tgtEl>
                                          <p:spTgt spid="32"/>
                                        </p:tgtEl>
                                        <p:attrNameLst>
                                          <p:attrName>style.visibility</p:attrName>
                                        </p:attrNameLst>
                                      </p:cBhvr>
                                      <p:to>
                                        <p:strVal val="visible"/>
                                      </p:to>
                                    </p:set>
                                    <p:animEffect transition="in" filter="plus(in)">
                                      <p:cBhvr>
                                        <p:cTn id="46" dur="3000"/>
                                        <p:tgtEl>
                                          <p:spTgt spid="32"/>
                                        </p:tgtEl>
                                      </p:cBhvr>
                                    </p:animEffect>
                                  </p:childTnLst>
                                </p:cTn>
                              </p:par>
                              <p:par>
                                <p:cTn id="47" presetID="13" presetClass="entr" presetSubtype="16" fill="hold" nodeType="withEffect">
                                  <p:stCondLst>
                                    <p:cond delay="0"/>
                                  </p:stCondLst>
                                  <p:iterate type="lt">
                                    <p:tmPct val="0"/>
                                  </p:iterate>
                                  <p:childTnLst>
                                    <p:set>
                                      <p:cBhvr>
                                        <p:cTn id="48" dur="1" fill="hold">
                                          <p:stCondLst>
                                            <p:cond delay="0"/>
                                          </p:stCondLst>
                                        </p:cTn>
                                        <p:tgtEl>
                                          <p:spTgt spid="35"/>
                                        </p:tgtEl>
                                        <p:attrNameLst>
                                          <p:attrName>style.visibility</p:attrName>
                                        </p:attrNameLst>
                                      </p:cBhvr>
                                      <p:to>
                                        <p:strVal val="visible"/>
                                      </p:to>
                                    </p:set>
                                    <p:animEffect transition="in" filter="plus(in)">
                                      <p:cBhvr>
                                        <p:cTn id="49" dur="3000"/>
                                        <p:tgtEl>
                                          <p:spTgt spid="35"/>
                                        </p:tgtEl>
                                      </p:cBhvr>
                                    </p:animEffect>
                                  </p:childTnLst>
                                </p:cTn>
                              </p:par>
                              <p:par>
                                <p:cTn id="50" presetID="13" presetClass="entr" presetSubtype="16" fill="hold" nodeType="withEffect">
                                  <p:stCondLst>
                                    <p:cond delay="0"/>
                                  </p:stCondLst>
                                  <p:childTnLst>
                                    <p:set>
                                      <p:cBhvr>
                                        <p:cTn id="51" dur="1" fill="hold">
                                          <p:stCondLst>
                                            <p:cond delay="0"/>
                                          </p:stCondLst>
                                        </p:cTn>
                                        <p:tgtEl>
                                          <p:spTgt spid="36"/>
                                        </p:tgtEl>
                                        <p:attrNameLst>
                                          <p:attrName>style.visibility</p:attrName>
                                        </p:attrNameLst>
                                      </p:cBhvr>
                                      <p:to>
                                        <p:strVal val="visible"/>
                                      </p:to>
                                    </p:set>
                                    <p:animEffect transition="in" filter="plus(in)">
                                      <p:cBhvr>
                                        <p:cTn id="52" dur="3000"/>
                                        <p:tgtEl>
                                          <p:spTgt spid="36"/>
                                        </p:tgtEl>
                                      </p:cBhvr>
                                    </p:animEffect>
                                  </p:childTnLst>
                                </p:cTn>
                              </p:par>
                              <p:par>
                                <p:cTn id="53" presetID="8" presetClass="emph" presetSubtype="0" fill="hold" nodeType="withEffect">
                                  <p:stCondLst>
                                    <p:cond delay="0"/>
                                  </p:stCondLst>
                                  <p:iterate type="lt">
                                    <p:tmPct val="0"/>
                                  </p:iterate>
                                  <p:childTnLst>
                                    <p:animRot by="-21600000">
                                      <p:cBhvr>
                                        <p:cTn id="54" dur="3000" fill="hold"/>
                                        <p:tgtEl>
                                          <p:spTgt spid="7"/>
                                        </p:tgtEl>
                                        <p:attrNameLst>
                                          <p:attrName>r</p:attrName>
                                        </p:attrNameLst>
                                      </p:cBhvr>
                                    </p:animRot>
                                  </p:childTnLst>
                                </p:cTn>
                              </p:par>
                              <p:par>
                                <p:cTn id="55" presetID="8" presetClass="emph" presetSubtype="0" fill="hold" nodeType="withEffect">
                                  <p:stCondLst>
                                    <p:cond delay="0"/>
                                  </p:stCondLst>
                                  <p:iterate type="lt">
                                    <p:tmPct val="0"/>
                                  </p:iterate>
                                  <p:childTnLst>
                                    <p:animRot by="-21600000">
                                      <p:cBhvr>
                                        <p:cTn id="56" dur="3000" fill="hold"/>
                                        <p:tgtEl>
                                          <p:spTgt spid="11"/>
                                        </p:tgtEl>
                                        <p:attrNameLst>
                                          <p:attrName>r</p:attrName>
                                        </p:attrNameLst>
                                      </p:cBhvr>
                                    </p:animRot>
                                  </p:childTnLst>
                                </p:cTn>
                              </p:par>
                              <p:par>
                                <p:cTn id="57" presetID="8" presetClass="emph" presetSubtype="0" fill="hold" nodeType="withEffect">
                                  <p:stCondLst>
                                    <p:cond delay="0"/>
                                  </p:stCondLst>
                                  <p:iterate type="lt">
                                    <p:tmPct val="0"/>
                                  </p:iterate>
                                  <p:childTnLst>
                                    <p:animRot by="-21600000">
                                      <p:cBhvr>
                                        <p:cTn id="58" dur="3000" fill="hold"/>
                                        <p:tgtEl>
                                          <p:spTgt spid="15"/>
                                        </p:tgtEl>
                                        <p:attrNameLst>
                                          <p:attrName>r</p:attrName>
                                        </p:attrNameLst>
                                      </p:cBhvr>
                                    </p:animRot>
                                  </p:childTnLst>
                                </p:cTn>
                              </p:par>
                              <p:par>
                                <p:cTn id="59" presetID="8" presetClass="emph" presetSubtype="0" fill="hold" nodeType="withEffect">
                                  <p:stCondLst>
                                    <p:cond delay="0"/>
                                  </p:stCondLst>
                                  <p:iterate type="lt">
                                    <p:tmPct val="0"/>
                                  </p:iterate>
                                  <p:childTnLst>
                                    <p:animRot by="-21600000">
                                      <p:cBhvr>
                                        <p:cTn id="60" dur="3000" fill="hold"/>
                                        <p:tgtEl>
                                          <p:spTgt spid="19"/>
                                        </p:tgtEl>
                                        <p:attrNameLst>
                                          <p:attrName>r</p:attrName>
                                        </p:attrNameLst>
                                      </p:cBhvr>
                                    </p:animRot>
                                  </p:childTnLst>
                                </p:cTn>
                              </p:par>
                              <p:par>
                                <p:cTn id="61" presetID="8" presetClass="emph" presetSubtype="0" fill="hold" nodeType="withEffect">
                                  <p:stCondLst>
                                    <p:cond delay="0"/>
                                  </p:stCondLst>
                                  <p:iterate type="lt">
                                    <p:tmPct val="0"/>
                                  </p:iterate>
                                  <p:childTnLst>
                                    <p:animRot by="-21600000">
                                      <p:cBhvr>
                                        <p:cTn id="62" dur="3000" fill="hold"/>
                                        <p:tgtEl>
                                          <p:spTgt spid="23"/>
                                        </p:tgtEl>
                                        <p:attrNameLst>
                                          <p:attrName>r</p:attrName>
                                        </p:attrNameLst>
                                      </p:cBhvr>
                                    </p:animRot>
                                  </p:childTnLst>
                                </p:cTn>
                              </p:par>
                              <p:par>
                                <p:cTn id="63" presetID="8" presetClass="emph" presetSubtype="0" fill="hold" nodeType="withEffect">
                                  <p:stCondLst>
                                    <p:cond delay="0"/>
                                  </p:stCondLst>
                                  <p:iterate type="lt">
                                    <p:tmPct val="0"/>
                                  </p:iterate>
                                  <p:childTnLst>
                                    <p:animRot by="-21600000">
                                      <p:cBhvr>
                                        <p:cTn id="64" dur="3000" fill="hold"/>
                                        <p:tgtEl>
                                          <p:spTgt spid="27"/>
                                        </p:tgtEl>
                                        <p:attrNameLst>
                                          <p:attrName>r</p:attrName>
                                        </p:attrNameLst>
                                      </p:cBhvr>
                                    </p:animRot>
                                  </p:childTnLst>
                                </p:cTn>
                              </p:par>
                              <p:par>
                                <p:cTn id="65" presetID="8" presetClass="emph" presetSubtype="0" fill="hold" nodeType="withEffect">
                                  <p:stCondLst>
                                    <p:cond delay="0"/>
                                  </p:stCondLst>
                                  <p:iterate type="lt">
                                    <p:tmPct val="0"/>
                                  </p:iterate>
                                  <p:childTnLst>
                                    <p:animRot by="-21600000">
                                      <p:cBhvr>
                                        <p:cTn id="66" dur="3000" fill="hold"/>
                                        <p:tgtEl>
                                          <p:spTgt spid="31"/>
                                        </p:tgtEl>
                                        <p:attrNameLst>
                                          <p:attrName>r</p:attrName>
                                        </p:attrNameLst>
                                      </p:cBhvr>
                                    </p:animRot>
                                  </p:childTnLst>
                                </p:cTn>
                              </p:par>
                              <p:par>
                                <p:cTn id="67" presetID="8" presetClass="emph" presetSubtype="0" fill="hold" nodeType="withEffect">
                                  <p:stCondLst>
                                    <p:cond delay="0"/>
                                  </p:stCondLst>
                                  <p:iterate type="lt">
                                    <p:tmPct val="0"/>
                                  </p:iterate>
                                  <p:childTnLst>
                                    <p:animRot by="-21600000">
                                      <p:cBhvr>
                                        <p:cTn id="68" dur="3000" fill="hold"/>
                                        <p:tgtEl>
                                          <p:spTgt spid="35"/>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8"/>
                                        </p:tgtEl>
                                        <p:attrNameLst>
                                          <p:attrName>r</p:attrName>
                                        </p:attrNameLst>
                                      </p:cBhvr>
                                    </p:animRot>
                                  </p:childTnLst>
                                </p:cTn>
                              </p:par>
                              <p:par>
                                <p:cTn id="71" presetID="8" presetClass="emph" presetSubtype="0" fill="hold" nodeType="withEffect">
                                  <p:stCondLst>
                                    <p:cond delay="0"/>
                                  </p:stCondLst>
                                  <p:childTnLst>
                                    <p:animRot by="21600000">
                                      <p:cBhvr>
                                        <p:cTn id="72" dur="3000" fill="hold"/>
                                        <p:tgtEl>
                                          <p:spTgt spid="12"/>
                                        </p:tgtEl>
                                        <p:attrNameLst>
                                          <p:attrName>r</p:attrName>
                                        </p:attrNameLst>
                                      </p:cBhvr>
                                    </p:animRot>
                                  </p:childTnLst>
                                </p:cTn>
                              </p:par>
                              <p:par>
                                <p:cTn id="73" presetID="8" presetClass="emph" presetSubtype="0" fill="hold" nodeType="withEffect">
                                  <p:stCondLst>
                                    <p:cond delay="0"/>
                                  </p:stCondLst>
                                  <p:childTnLst>
                                    <p:animRot by="21600000">
                                      <p:cBhvr>
                                        <p:cTn id="74" dur="3000" fill="hold"/>
                                        <p:tgtEl>
                                          <p:spTgt spid="16"/>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20"/>
                                        </p:tgtEl>
                                        <p:attrNameLst>
                                          <p:attrName>r</p:attrName>
                                        </p:attrNameLst>
                                      </p:cBhvr>
                                    </p:animRot>
                                  </p:childTnLst>
                                </p:cTn>
                              </p:par>
                              <p:par>
                                <p:cTn id="77" presetID="8" presetClass="emph" presetSubtype="0" fill="hold" nodeType="withEffect">
                                  <p:stCondLst>
                                    <p:cond delay="0"/>
                                  </p:stCondLst>
                                  <p:childTnLst>
                                    <p:animRot by="21600000">
                                      <p:cBhvr>
                                        <p:cTn id="78" dur="3000" fill="hold"/>
                                        <p:tgtEl>
                                          <p:spTgt spid="24"/>
                                        </p:tgtEl>
                                        <p:attrNameLst>
                                          <p:attrName>r</p:attrName>
                                        </p:attrNameLst>
                                      </p:cBhvr>
                                    </p:animRot>
                                  </p:childTnLst>
                                </p:cTn>
                              </p:par>
                              <p:par>
                                <p:cTn id="79" presetID="8" presetClass="emph" presetSubtype="0" fill="hold" nodeType="withEffect">
                                  <p:stCondLst>
                                    <p:cond delay="0"/>
                                  </p:stCondLst>
                                  <p:childTnLst>
                                    <p:animRot by="21600000">
                                      <p:cBhvr>
                                        <p:cTn id="80" dur="3000" fill="hold"/>
                                        <p:tgtEl>
                                          <p:spTgt spid="28"/>
                                        </p:tgtEl>
                                        <p:attrNameLst>
                                          <p:attrName>r</p:attrName>
                                        </p:attrNameLst>
                                      </p:cBhvr>
                                    </p:animRot>
                                  </p:childTnLst>
                                </p:cTn>
                              </p:par>
                              <p:par>
                                <p:cTn id="81" presetID="8" presetClass="emph" presetSubtype="0" fill="hold" nodeType="withEffect">
                                  <p:stCondLst>
                                    <p:cond delay="0"/>
                                  </p:stCondLst>
                                  <p:childTnLst>
                                    <p:animRot by="21600000">
                                      <p:cBhvr>
                                        <p:cTn id="82" dur="3000" fill="hold"/>
                                        <p:tgtEl>
                                          <p:spTgt spid="32"/>
                                        </p:tgtEl>
                                        <p:attrNameLst>
                                          <p:attrName>r</p:attrName>
                                        </p:attrNameLst>
                                      </p:cBhvr>
                                    </p:animRot>
                                  </p:childTnLst>
                                </p:cTn>
                              </p:par>
                              <p:par>
                                <p:cTn id="83" presetID="8" presetClass="emph" presetSubtype="0" fill="hold" nodeType="withEffect">
                                  <p:stCondLst>
                                    <p:cond delay="0"/>
                                  </p:stCondLst>
                                  <p:childTnLst>
                                    <p:animRot by="21600000">
                                      <p:cBhvr>
                                        <p:cTn id="84" dur="3000" fill="hold"/>
                                        <p:tgtEl>
                                          <p:spTgt spid="36"/>
                                        </p:tgtEl>
                                        <p:attrNameLst>
                                          <p:attrName>r</p:attrName>
                                        </p:attrNameLst>
                                      </p:cBhvr>
                                    </p:animRot>
                                  </p:childTnLst>
                                </p:cTn>
                              </p:par>
                              <p:par>
                                <p:cTn id="85" presetID="2" presetClass="exit" presetSubtype="4" fill="hold" nodeType="withEffect">
                                  <p:stCondLst>
                                    <p:cond delay="0"/>
                                  </p:stCondLst>
                                  <p:iterate type="lt">
                                    <p:tmPct val="0"/>
                                  </p:iterate>
                                  <p:childTnLst>
                                    <p:anim calcmode="lin" valueType="num">
                                      <p:cBhvr additive="base">
                                        <p:cTn id="86" dur="3000"/>
                                        <p:tgtEl>
                                          <p:spTgt spid="7"/>
                                        </p:tgtEl>
                                        <p:attrNameLst>
                                          <p:attrName>ppt_x</p:attrName>
                                        </p:attrNameLst>
                                      </p:cBhvr>
                                      <p:tavLst>
                                        <p:tav tm="0">
                                          <p:val>
                                            <p:strVal val="ppt_x"/>
                                          </p:val>
                                        </p:tav>
                                        <p:tav tm="100000">
                                          <p:val>
                                            <p:strVal val="ppt_x"/>
                                          </p:val>
                                        </p:tav>
                                      </p:tavLst>
                                    </p:anim>
                                    <p:anim calcmode="lin" valueType="num">
                                      <p:cBhvr additive="base">
                                        <p:cTn id="87" dur="3000"/>
                                        <p:tgtEl>
                                          <p:spTgt spid="7"/>
                                        </p:tgtEl>
                                        <p:attrNameLst>
                                          <p:attrName>ppt_y</p:attrName>
                                        </p:attrNameLst>
                                      </p:cBhvr>
                                      <p:tavLst>
                                        <p:tav tm="0">
                                          <p:val>
                                            <p:strVal val="ppt_y"/>
                                          </p:val>
                                        </p:tav>
                                        <p:tav tm="100000">
                                          <p:val>
                                            <p:strVal val="1+ppt_h/2"/>
                                          </p:val>
                                        </p:tav>
                                      </p:tavLst>
                                    </p:anim>
                                    <p:set>
                                      <p:cBhvr>
                                        <p:cTn id="88" dur="1" fill="hold">
                                          <p:stCondLst>
                                            <p:cond delay="2999"/>
                                          </p:stCondLst>
                                        </p:cTn>
                                        <p:tgtEl>
                                          <p:spTgt spid="7"/>
                                        </p:tgtEl>
                                        <p:attrNameLst>
                                          <p:attrName>style.visibility</p:attrName>
                                        </p:attrNameLst>
                                      </p:cBhvr>
                                      <p:to>
                                        <p:strVal val="hidden"/>
                                      </p:to>
                                    </p:set>
                                  </p:childTnLst>
                                </p:cTn>
                              </p:par>
                              <p:par>
                                <p:cTn id="89" presetID="2" presetClass="exit" presetSubtype="4" fill="hold" nodeType="withEffect">
                                  <p:stCondLst>
                                    <p:cond delay="0"/>
                                  </p:stCondLst>
                                  <p:iterate type="lt">
                                    <p:tmPct val="0"/>
                                  </p:iterate>
                                  <p:childTnLst>
                                    <p:anim calcmode="lin" valueType="num">
                                      <p:cBhvr additive="base">
                                        <p:cTn id="90" dur="3000"/>
                                        <p:tgtEl>
                                          <p:spTgt spid="11"/>
                                        </p:tgtEl>
                                        <p:attrNameLst>
                                          <p:attrName>ppt_x</p:attrName>
                                        </p:attrNameLst>
                                      </p:cBhvr>
                                      <p:tavLst>
                                        <p:tav tm="0">
                                          <p:val>
                                            <p:strVal val="ppt_x"/>
                                          </p:val>
                                        </p:tav>
                                        <p:tav tm="100000">
                                          <p:val>
                                            <p:strVal val="ppt_x"/>
                                          </p:val>
                                        </p:tav>
                                      </p:tavLst>
                                    </p:anim>
                                    <p:anim calcmode="lin" valueType="num">
                                      <p:cBhvr additive="base">
                                        <p:cTn id="91" dur="3000"/>
                                        <p:tgtEl>
                                          <p:spTgt spid="11"/>
                                        </p:tgtEl>
                                        <p:attrNameLst>
                                          <p:attrName>ppt_y</p:attrName>
                                        </p:attrNameLst>
                                      </p:cBhvr>
                                      <p:tavLst>
                                        <p:tav tm="0">
                                          <p:val>
                                            <p:strVal val="ppt_y"/>
                                          </p:val>
                                        </p:tav>
                                        <p:tav tm="100000">
                                          <p:val>
                                            <p:strVal val="1+ppt_h/2"/>
                                          </p:val>
                                        </p:tav>
                                      </p:tavLst>
                                    </p:anim>
                                    <p:set>
                                      <p:cBhvr>
                                        <p:cTn id="92" dur="1" fill="hold">
                                          <p:stCondLst>
                                            <p:cond delay="2999"/>
                                          </p:stCondLst>
                                        </p:cTn>
                                        <p:tgtEl>
                                          <p:spTgt spid="11"/>
                                        </p:tgtEl>
                                        <p:attrNameLst>
                                          <p:attrName>style.visibility</p:attrName>
                                        </p:attrNameLst>
                                      </p:cBhvr>
                                      <p:to>
                                        <p:strVal val="hidden"/>
                                      </p:to>
                                    </p:set>
                                  </p:childTnLst>
                                </p:cTn>
                              </p:par>
                              <p:par>
                                <p:cTn id="93" presetID="2" presetClass="exit" presetSubtype="4" fill="hold" nodeType="withEffect">
                                  <p:stCondLst>
                                    <p:cond delay="0"/>
                                  </p:stCondLst>
                                  <p:iterate type="lt">
                                    <p:tmPct val="0"/>
                                  </p:iterate>
                                  <p:childTnLst>
                                    <p:anim calcmode="lin" valueType="num">
                                      <p:cBhvr additive="base">
                                        <p:cTn id="94" dur="3000"/>
                                        <p:tgtEl>
                                          <p:spTgt spid="15"/>
                                        </p:tgtEl>
                                        <p:attrNameLst>
                                          <p:attrName>ppt_x</p:attrName>
                                        </p:attrNameLst>
                                      </p:cBhvr>
                                      <p:tavLst>
                                        <p:tav tm="0">
                                          <p:val>
                                            <p:strVal val="ppt_x"/>
                                          </p:val>
                                        </p:tav>
                                        <p:tav tm="100000">
                                          <p:val>
                                            <p:strVal val="ppt_x"/>
                                          </p:val>
                                        </p:tav>
                                      </p:tavLst>
                                    </p:anim>
                                    <p:anim calcmode="lin" valueType="num">
                                      <p:cBhvr additive="base">
                                        <p:cTn id="95" dur="3000"/>
                                        <p:tgtEl>
                                          <p:spTgt spid="15"/>
                                        </p:tgtEl>
                                        <p:attrNameLst>
                                          <p:attrName>ppt_y</p:attrName>
                                        </p:attrNameLst>
                                      </p:cBhvr>
                                      <p:tavLst>
                                        <p:tav tm="0">
                                          <p:val>
                                            <p:strVal val="ppt_y"/>
                                          </p:val>
                                        </p:tav>
                                        <p:tav tm="100000">
                                          <p:val>
                                            <p:strVal val="1+ppt_h/2"/>
                                          </p:val>
                                        </p:tav>
                                      </p:tavLst>
                                    </p:anim>
                                    <p:set>
                                      <p:cBhvr>
                                        <p:cTn id="96" dur="1" fill="hold">
                                          <p:stCondLst>
                                            <p:cond delay="2999"/>
                                          </p:stCondLst>
                                        </p:cTn>
                                        <p:tgtEl>
                                          <p:spTgt spid="15"/>
                                        </p:tgtEl>
                                        <p:attrNameLst>
                                          <p:attrName>style.visibility</p:attrName>
                                        </p:attrNameLst>
                                      </p:cBhvr>
                                      <p:to>
                                        <p:strVal val="hidden"/>
                                      </p:to>
                                    </p:set>
                                  </p:childTnLst>
                                </p:cTn>
                              </p:par>
                              <p:par>
                                <p:cTn id="97" presetID="2" presetClass="exit" presetSubtype="4" fill="hold" nodeType="withEffect">
                                  <p:stCondLst>
                                    <p:cond delay="0"/>
                                  </p:stCondLst>
                                  <p:iterate type="lt">
                                    <p:tmPct val="0"/>
                                  </p:iterate>
                                  <p:childTnLst>
                                    <p:anim calcmode="lin" valueType="num">
                                      <p:cBhvr additive="base">
                                        <p:cTn id="98" dur="3000"/>
                                        <p:tgtEl>
                                          <p:spTgt spid="19"/>
                                        </p:tgtEl>
                                        <p:attrNameLst>
                                          <p:attrName>ppt_x</p:attrName>
                                        </p:attrNameLst>
                                      </p:cBhvr>
                                      <p:tavLst>
                                        <p:tav tm="0">
                                          <p:val>
                                            <p:strVal val="ppt_x"/>
                                          </p:val>
                                        </p:tav>
                                        <p:tav tm="100000">
                                          <p:val>
                                            <p:strVal val="ppt_x"/>
                                          </p:val>
                                        </p:tav>
                                      </p:tavLst>
                                    </p:anim>
                                    <p:anim calcmode="lin" valueType="num">
                                      <p:cBhvr additive="base">
                                        <p:cTn id="99" dur="3000"/>
                                        <p:tgtEl>
                                          <p:spTgt spid="19"/>
                                        </p:tgtEl>
                                        <p:attrNameLst>
                                          <p:attrName>ppt_y</p:attrName>
                                        </p:attrNameLst>
                                      </p:cBhvr>
                                      <p:tavLst>
                                        <p:tav tm="0">
                                          <p:val>
                                            <p:strVal val="ppt_y"/>
                                          </p:val>
                                        </p:tav>
                                        <p:tav tm="100000">
                                          <p:val>
                                            <p:strVal val="1+ppt_h/2"/>
                                          </p:val>
                                        </p:tav>
                                      </p:tavLst>
                                    </p:anim>
                                    <p:set>
                                      <p:cBhvr>
                                        <p:cTn id="100" dur="1" fill="hold">
                                          <p:stCondLst>
                                            <p:cond delay="2999"/>
                                          </p:stCondLst>
                                        </p:cTn>
                                        <p:tgtEl>
                                          <p:spTgt spid="19"/>
                                        </p:tgtEl>
                                        <p:attrNameLst>
                                          <p:attrName>style.visibility</p:attrName>
                                        </p:attrNameLst>
                                      </p:cBhvr>
                                      <p:to>
                                        <p:strVal val="hidden"/>
                                      </p:to>
                                    </p:set>
                                  </p:childTnLst>
                                </p:cTn>
                              </p:par>
                              <p:par>
                                <p:cTn id="101" presetID="2" presetClass="exit" presetSubtype="4" fill="hold" nodeType="withEffect">
                                  <p:stCondLst>
                                    <p:cond delay="0"/>
                                  </p:stCondLst>
                                  <p:iterate type="lt">
                                    <p:tmPct val="0"/>
                                  </p:iterate>
                                  <p:childTnLst>
                                    <p:anim calcmode="lin" valueType="num">
                                      <p:cBhvr additive="base">
                                        <p:cTn id="102" dur="3000"/>
                                        <p:tgtEl>
                                          <p:spTgt spid="23"/>
                                        </p:tgtEl>
                                        <p:attrNameLst>
                                          <p:attrName>ppt_x</p:attrName>
                                        </p:attrNameLst>
                                      </p:cBhvr>
                                      <p:tavLst>
                                        <p:tav tm="0">
                                          <p:val>
                                            <p:strVal val="ppt_x"/>
                                          </p:val>
                                        </p:tav>
                                        <p:tav tm="100000">
                                          <p:val>
                                            <p:strVal val="ppt_x"/>
                                          </p:val>
                                        </p:tav>
                                      </p:tavLst>
                                    </p:anim>
                                    <p:anim calcmode="lin" valueType="num">
                                      <p:cBhvr additive="base">
                                        <p:cTn id="103" dur="3000"/>
                                        <p:tgtEl>
                                          <p:spTgt spid="23"/>
                                        </p:tgtEl>
                                        <p:attrNameLst>
                                          <p:attrName>ppt_y</p:attrName>
                                        </p:attrNameLst>
                                      </p:cBhvr>
                                      <p:tavLst>
                                        <p:tav tm="0">
                                          <p:val>
                                            <p:strVal val="ppt_y"/>
                                          </p:val>
                                        </p:tav>
                                        <p:tav tm="100000">
                                          <p:val>
                                            <p:strVal val="1+ppt_h/2"/>
                                          </p:val>
                                        </p:tav>
                                      </p:tavLst>
                                    </p:anim>
                                    <p:set>
                                      <p:cBhvr>
                                        <p:cTn id="104" dur="1" fill="hold">
                                          <p:stCondLst>
                                            <p:cond delay="2999"/>
                                          </p:stCondLst>
                                        </p:cTn>
                                        <p:tgtEl>
                                          <p:spTgt spid="23"/>
                                        </p:tgtEl>
                                        <p:attrNameLst>
                                          <p:attrName>style.visibility</p:attrName>
                                        </p:attrNameLst>
                                      </p:cBhvr>
                                      <p:to>
                                        <p:strVal val="hidden"/>
                                      </p:to>
                                    </p:set>
                                  </p:childTnLst>
                                </p:cTn>
                              </p:par>
                              <p:par>
                                <p:cTn id="105" presetID="2" presetClass="exit" presetSubtype="4" fill="hold" nodeType="withEffect">
                                  <p:stCondLst>
                                    <p:cond delay="0"/>
                                  </p:stCondLst>
                                  <p:iterate type="lt">
                                    <p:tmPct val="0"/>
                                  </p:iterate>
                                  <p:childTnLst>
                                    <p:anim calcmode="lin" valueType="num">
                                      <p:cBhvr additive="base">
                                        <p:cTn id="106" dur="3000"/>
                                        <p:tgtEl>
                                          <p:spTgt spid="27"/>
                                        </p:tgtEl>
                                        <p:attrNameLst>
                                          <p:attrName>ppt_x</p:attrName>
                                        </p:attrNameLst>
                                      </p:cBhvr>
                                      <p:tavLst>
                                        <p:tav tm="0">
                                          <p:val>
                                            <p:strVal val="ppt_x"/>
                                          </p:val>
                                        </p:tav>
                                        <p:tav tm="100000">
                                          <p:val>
                                            <p:strVal val="ppt_x"/>
                                          </p:val>
                                        </p:tav>
                                      </p:tavLst>
                                    </p:anim>
                                    <p:anim calcmode="lin" valueType="num">
                                      <p:cBhvr additive="base">
                                        <p:cTn id="107" dur="3000"/>
                                        <p:tgtEl>
                                          <p:spTgt spid="27"/>
                                        </p:tgtEl>
                                        <p:attrNameLst>
                                          <p:attrName>ppt_y</p:attrName>
                                        </p:attrNameLst>
                                      </p:cBhvr>
                                      <p:tavLst>
                                        <p:tav tm="0">
                                          <p:val>
                                            <p:strVal val="ppt_y"/>
                                          </p:val>
                                        </p:tav>
                                        <p:tav tm="100000">
                                          <p:val>
                                            <p:strVal val="1+ppt_h/2"/>
                                          </p:val>
                                        </p:tav>
                                      </p:tavLst>
                                    </p:anim>
                                    <p:set>
                                      <p:cBhvr>
                                        <p:cTn id="108" dur="1" fill="hold">
                                          <p:stCondLst>
                                            <p:cond delay="2999"/>
                                          </p:stCondLst>
                                        </p:cTn>
                                        <p:tgtEl>
                                          <p:spTgt spid="27"/>
                                        </p:tgtEl>
                                        <p:attrNameLst>
                                          <p:attrName>style.visibility</p:attrName>
                                        </p:attrNameLst>
                                      </p:cBhvr>
                                      <p:to>
                                        <p:strVal val="hidden"/>
                                      </p:to>
                                    </p:set>
                                  </p:childTnLst>
                                </p:cTn>
                              </p:par>
                              <p:par>
                                <p:cTn id="109" presetID="2" presetClass="exit" presetSubtype="4" fill="hold" nodeType="withEffect">
                                  <p:stCondLst>
                                    <p:cond delay="0"/>
                                  </p:stCondLst>
                                  <p:iterate type="lt">
                                    <p:tmPct val="0"/>
                                  </p:iterate>
                                  <p:childTnLst>
                                    <p:anim calcmode="lin" valueType="num">
                                      <p:cBhvr additive="base">
                                        <p:cTn id="110" dur="3000"/>
                                        <p:tgtEl>
                                          <p:spTgt spid="31"/>
                                        </p:tgtEl>
                                        <p:attrNameLst>
                                          <p:attrName>ppt_x</p:attrName>
                                        </p:attrNameLst>
                                      </p:cBhvr>
                                      <p:tavLst>
                                        <p:tav tm="0">
                                          <p:val>
                                            <p:strVal val="ppt_x"/>
                                          </p:val>
                                        </p:tav>
                                        <p:tav tm="100000">
                                          <p:val>
                                            <p:strVal val="ppt_x"/>
                                          </p:val>
                                        </p:tav>
                                      </p:tavLst>
                                    </p:anim>
                                    <p:anim calcmode="lin" valueType="num">
                                      <p:cBhvr additive="base">
                                        <p:cTn id="111" dur="3000"/>
                                        <p:tgtEl>
                                          <p:spTgt spid="31"/>
                                        </p:tgtEl>
                                        <p:attrNameLst>
                                          <p:attrName>ppt_y</p:attrName>
                                        </p:attrNameLst>
                                      </p:cBhvr>
                                      <p:tavLst>
                                        <p:tav tm="0">
                                          <p:val>
                                            <p:strVal val="ppt_y"/>
                                          </p:val>
                                        </p:tav>
                                        <p:tav tm="100000">
                                          <p:val>
                                            <p:strVal val="1+ppt_h/2"/>
                                          </p:val>
                                        </p:tav>
                                      </p:tavLst>
                                    </p:anim>
                                    <p:set>
                                      <p:cBhvr>
                                        <p:cTn id="112" dur="1" fill="hold">
                                          <p:stCondLst>
                                            <p:cond delay="2999"/>
                                          </p:stCondLst>
                                        </p:cTn>
                                        <p:tgtEl>
                                          <p:spTgt spid="31"/>
                                        </p:tgtEl>
                                        <p:attrNameLst>
                                          <p:attrName>style.visibility</p:attrName>
                                        </p:attrNameLst>
                                      </p:cBhvr>
                                      <p:to>
                                        <p:strVal val="hidden"/>
                                      </p:to>
                                    </p:set>
                                  </p:childTnLst>
                                </p:cTn>
                              </p:par>
                              <p:par>
                                <p:cTn id="113" presetID="2" presetClass="exit" presetSubtype="4" fill="hold" nodeType="withEffect">
                                  <p:stCondLst>
                                    <p:cond delay="0"/>
                                  </p:stCondLst>
                                  <p:iterate type="lt">
                                    <p:tmPct val="0"/>
                                  </p:iterate>
                                  <p:childTnLst>
                                    <p:anim calcmode="lin" valueType="num">
                                      <p:cBhvr additive="base">
                                        <p:cTn id="114" dur="3000"/>
                                        <p:tgtEl>
                                          <p:spTgt spid="35"/>
                                        </p:tgtEl>
                                        <p:attrNameLst>
                                          <p:attrName>ppt_x</p:attrName>
                                        </p:attrNameLst>
                                      </p:cBhvr>
                                      <p:tavLst>
                                        <p:tav tm="0">
                                          <p:val>
                                            <p:strVal val="ppt_x"/>
                                          </p:val>
                                        </p:tav>
                                        <p:tav tm="100000">
                                          <p:val>
                                            <p:strVal val="ppt_x"/>
                                          </p:val>
                                        </p:tav>
                                      </p:tavLst>
                                    </p:anim>
                                    <p:anim calcmode="lin" valueType="num">
                                      <p:cBhvr additive="base">
                                        <p:cTn id="115" dur="3000"/>
                                        <p:tgtEl>
                                          <p:spTgt spid="35"/>
                                        </p:tgtEl>
                                        <p:attrNameLst>
                                          <p:attrName>ppt_y</p:attrName>
                                        </p:attrNameLst>
                                      </p:cBhvr>
                                      <p:tavLst>
                                        <p:tav tm="0">
                                          <p:val>
                                            <p:strVal val="ppt_y"/>
                                          </p:val>
                                        </p:tav>
                                        <p:tav tm="100000">
                                          <p:val>
                                            <p:strVal val="1+ppt_h/2"/>
                                          </p:val>
                                        </p:tav>
                                      </p:tavLst>
                                    </p:anim>
                                    <p:set>
                                      <p:cBhvr>
                                        <p:cTn id="116" dur="1" fill="hold">
                                          <p:stCondLst>
                                            <p:cond delay="2999"/>
                                          </p:stCondLst>
                                        </p:cTn>
                                        <p:tgtEl>
                                          <p:spTgt spid="35"/>
                                        </p:tgtEl>
                                        <p:attrNameLst>
                                          <p:attrName>style.visibility</p:attrName>
                                        </p:attrNameLst>
                                      </p:cBhvr>
                                      <p:to>
                                        <p:strVal val="hidden"/>
                                      </p:to>
                                    </p:set>
                                  </p:childTnLst>
                                </p:cTn>
                              </p:par>
                              <p:par>
                                <p:cTn id="117" presetID="2" presetClass="exit" presetSubtype="1" fill="hold" nodeType="withEffect">
                                  <p:stCondLst>
                                    <p:cond delay="0"/>
                                  </p:stCondLst>
                                  <p:childTnLst>
                                    <p:anim calcmode="lin" valueType="num">
                                      <p:cBhvr additive="base">
                                        <p:cTn id="118" dur="3000"/>
                                        <p:tgtEl>
                                          <p:spTgt spid="8"/>
                                        </p:tgtEl>
                                        <p:attrNameLst>
                                          <p:attrName>ppt_x</p:attrName>
                                        </p:attrNameLst>
                                      </p:cBhvr>
                                      <p:tavLst>
                                        <p:tav tm="0">
                                          <p:val>
                                            <p:strVal val="ppt_x"/>
                                          </p:val>
                                        </p:tav>
                                        <p:tav tm="100000">
                                          <p:val>
                                            <p:strVal val="ppt_x"/>
                                          </p:val>
                                        </p:tav>
                                      </p:tavLst>
                                    </p:anim>
                                    <p:anim calcmode="lin" valueType="num">
                                      <p:cBhvr additive="base">
                                        <p:cTn id="119" dur="3000"/>
                                        <p:tgtEl>
                                          <p:spTgt spid="8"/>
                                        </p:tgtEl>
                                        <p:attrNameLst>
                                          <p:attrName>ppt_y</p:attrName>
                                        </p:attrNameLst>
                                      </p:cBhvr>
                                      <p:tavLst>
                                        <p:tav tm="0">
                                          <p:val>
                                            <p:strVal val="ppt_y"/>
                                          </p:val>
                                        </p:tav>
                                        <p:tav tm="100000">
                                          <p:val>
                                            <p:strVal val="0-ppt_h/2"/>
                                          </p:val>
                                        </p:tav>
                                      </p:tavLst>
                                    </p:anim>
                                    <p:set>
                                      <p:cBhvr>
                                        <p:cTn id="120" dur="1" fill="hold">
                                          <p:stCondLst>
                                            <p:cond delay="2999"/>
                                          </p:stCondLst>
                                        </p:cTn>
                                        <p:tgtEl>
                                          <p:spTgt spid="8"/>
                                        </p:tgtEl>
                                        <p:attrNameLst>
                                          <p:attrName>style.visibility</p:attrName>
                                        </p:attrNameLst>
                                      </p:cBhvr>
                                      <p:to>
                                        <p:strVal val="hidden"/>
                                      </p:to>
                                    </p:set>
                                  </p:childTnLst>
                                </p:cTn>
                              </p:par>
                              <p:par>
                                <p:cTn id="121" presetID="2" presetClass="exit" presetSubtype="1" fill="hold" nodeType="withEffect">
                                  <p:stCondLst>
                                    <p:cond delay="0"/>
                                  </p:stCondLst>
                                  <p:childTnLst>
                                    <p:anim calcmode="lin" valueType="num">
                                      <p:cBhvr additive="base">
                                        <p:cTn id="122" dur="3000"/>
                                        <p:tgtEl>
                                          <p:spTgt spid="12"/>
                                        </p:tgtEl>
                                        <p:attrNameLst>
                                          <p:attrName>ppt_x</p:attrName>
                                        </p:attrNameLst>
                                      </p:cBhvr>
                                      <p:tavLst>
                                        <p:tav tm="0">
                                          <p:val>
                                            <p:strVal val="ppt_x"/>
                                          </p:val>
                                        </p:tav>
                                        <p:tav tm="100000">
                                          <p:val>
                                            <p:strVal val="ppt_x"/>
                                          </p:val>
                                        </p:tav>
                                      </p:tavLst>
                                    </p:anim>
                                    <p:anim calcmode="lin" valueType="num">
                                      <p:cBhvr additive="base">
                                        <p:cTn id="123" dur="3000"/>
                                        <p:tgtEl>
                                          <p:spTgt spid="12"/>
                                        </p:tgtEl>
                                        <p:attrNameLst>
                                          <p:attrName>ppt_y</p:attrName>
                                        </p:attrNameLst>
                                      </p:cBhvr>
                                      <p:tavLst>
                                        <p:tav tm="0">
                                          <p:val>
                                            <p:strVal val="ppt_y"/>
                                          </p:val>
                                        </p:tav>
                                        <p:tav tm="100000">
                                          <p:val>
                                            <p:strVal val="0-ppt_h/2"/>
                                          </p:val>
                                        </p:tav>
                                      </p:tavLst>
                                    </p:anim>
                                    <p:set>
                                      <p:cBhvr>
                                        <p:cTn id="124" dur="1" fill="hold">
                                          <p:stCondLst>
                                            <p:cond delay="2999"/>
                                          </p:stCondLst>
                                        </p:cTn>
                                        <p:tgtEl>
                                          <p:spTgt spid="12"/>
                                        </p:tgtEl>
                                        <p:attrNameLst>
                                          <p:attrName>style.visibility</p:attrName>
                                        </p:attrNameLst>
                                      </p:cBhvr>
                                      <p:to>
                                        <p:strVal val="hidden"/>
                                      </p:to>
                                    </p:set>
                                  </p:childTnLst>
                                </p:cTn>
                              </p:par>
                              <p:par>
                                <p:cTn id="125" presetID="2" presetClass="exit" presetSubtype="1" fill="hold" nodeType="withEffect">
                                  <p:stCondLst>
                                    <p:cond delay="0"/>
                                  </p:stCondLst>
                                  <p:childTnLst>
                                    <p:anim calcmode="lin" valueType="num">
                                      <p:cBhvr additive="base">
                                        <p:cTn id="126" dur="3000"/>
                                        <p:tgtEl>
                                          <p:spTgt spid="16"/>
                                        </p:tgtEl>
                                        <p:attrNameLst>
                                          <p:attrName>ppt_x</p:attrName>
                                        </p:attrNameLst>
                                      </p:cBhvr>
                                      <p:tavLst>
                                        <p:tav tm="0">
                                          <p:val>
                                            <p:strVal val="ppt_x"/>
                                          </p:val>
                                        </p:tav>
                                        <p:tav tm="100000">
                                          <p:val>
                                            <p:strVal val="ppt_x"/>
                                          </p:val>
                                        </p:tav>
                                      </p:tavLst>
                                    </p:anim>
                                    <p:anim calcmode="lin" valueType="num">
                                      <p:cBhvr additive="base">
                                        <p:cTn id="127" dur="3000"/>
                                        <p:tgtEl>
                                          <p:spTgt spid="16"/>
                                        </p:tgtEl>
                                        <p:attrNameLst>
                                          <p:attrName>ppt_y</p:attrName>
                                        </p:attrNameLst>
                                      </p:cBhvr>
                                      <p:tavLst>
                                        <p:tav tm="0">
                                          <p:val>
                                            <p:strVal val="ppt_y"/>
                                          </p:val>
                                        </p:tav>
                                        <p:tav tm="100000">
                                          <p:val>
                                            <p:strVal val="0-ppt_h/2"/>
                                          </p:val>
                                        </p:tav>
                                      </p:tavLst>
                                    </p:anim>
                                    <p:set>
                                      <p:cBhvr>
                                        <p:cTn id="128" dur="1" fill="hold">
                                          <p:stCondLst>
                                            <p:cond delay="2999"/>
                                          </p:stCondLst>
                                        </p:cTn>
                                        <p:tgtEl>
                                          <p:spTgt spid="16"/>
                                        </p:tgtEl>
                                        <p:attrNameLst>
                                          <p:attrName>style.visibility</p:attrName>
                                        </p:attrNameLst>
                                      </p:cBhvr>
                                      <p:to>
                                        <p:strVal val="hidden"/>
                                      </p:to>
                                    </p:set>
                                  </p:childTnLst>
                                </p:cTn>
                              </p:par>
                              <p:par>
                                <p:cTn id="129" presetID="2" presetClass="exit" presetSubtype="1" fill="hold" nodeType="withEffect">
                                  <p:stCondLst>
                                    <p:cond delay="0"/>
                                  </p:stCondLst>
                                  <p:childTnLst>
                                    <p:anim calcmode="lin" valueType="num">
                                      <p:cBhvr additive="base">
                                        <p:cTn id="130" dur="3000"/>
                                        <p:tgtEl>
                                          <p:spTgt spid="20"/>
                                        </p:tgtEl>
                                        <p:attrNameLst>
                                          <p:attrName>ppt_x</p:attrName>
                                        </p:attrNameLst>
                                      </p:cBhvr>
                                      <p:tavLst>
                                        <p:tav tm="0">
                                          <p:val>
                                            <p:strVal val="ppt_x"/>
                                          </p:val>
                                        </p:tav>
                                        <p:tav tm="100000">
                                          <p:val>
                                            <p:strVal val="ppt_x"/>
                                          </p:val>
                                        </p:tav>
                                      </p:tavLst>
                                    </p:anim>
                                    <p:anim calcmode="lin" valueType="num">
                                      <p:cBhvr additive="base">
                                        <p:cTn id="131" dur="3000"/>
                                        <p:tgtEl>
                                          <p:spTgt spid="20"/>
                                        </p:tgtEl>
                                        <p:attrNameLst>
                                          <p:attrName>ppt_y</p:attrName>
                                        </p:attrNameLst>
                                      </p:cBhvr>
                                      <p:tavLst>
                                        <p:tav tm="0">
                                          <p:val>
                                            <p:strVal val="ppt_y"/>
                                          </p:val>
                                        </p:tav>
                                        <p:tav tm="100000">
                                          <p:val>
                                            <p:strVal val="0-ppt_h/2"/>
                                          </p:val>
                                        </p:tav>
                                      </p:tavLst>
                                    </p:anim>
                                    <p:set>
                                      <p:cBhvr>
                                        <p:cTn id="132" dur="1" fill="hold">
                                          <p:stCondLst>
                                            <p:cond delay="2999"/>
                                          </p:stCondLst>
                                        </p:cTn>
                                        <p:tgtEl>
                                          <p:spTgt spid="20"/>
                                        </p:tgtEl>
                                        <p:attrNameLst>
                                          <p:attrName>style.visibility</p:attrName>
                                        </p:attrNameLst>
                                      </p:cBhvr>
                                      <p:to>
                                        <p:strVal val="hidden"/>
                                      </p:to>
                                    </p:set>
                                  </p:childTnLst>
                                </p:cTn>
                              </p:par>
                              <p:par>
                                <p:cTn id="133" presetID="2" presetClass="exit" presetSubtype="1" fill="hold" nodeType="withEffect">
                                  <p:stCondLst>
                                    <p:cond delay="0"/>
                                  </p:stCondLst>
                                  <p:childTnLst>
                                    <p:anim calcmode="lin" valueType="num">
                                      <p:cBhvr additive="base">
                                        <p:cTn id="134" dur="3000"/>
                                        <p:tgtEl>
                                          <p:spTgt spid="24"/>
                                        </p:tgtEl>
                                        <p:attrNameLst>
                                          <p:attrName>ppt_x</p:attrName>
                                        </p:attrNameLst>
                                      </p:cBhvr>
                                      <p:tavLst>
                                        <p:tav tm="0">
                                          <p:val>
                                            <p:strVal val="ppt_x"/>
                                          </p:val>
                                        </p:tav>
                                        <p:tav tm="100000">
                                          <p:val>
                                            <p:strVal val="ppt_x"/>
                                          </p:val>
                                        </p:tav>
                                      </p:tavLst>
                                    </p:anim>
                                    <p:anim calcmode="lin" valueType="num">
                                      <p:cBhvr additive="base">
                                        <p:cTn id="135" dur="3000"/>
                                        <p:tgtEl>
                                          <p:spTgt spid="24"/>
                                        </p:tgtEl>
                                        <p:attrNameLst>
                                          <p:attrName>ppt_y</p:attrName>
                                        </p:attrNameLst>
                                      </p:cBhvr>
                                      <p:tavLst>
                                        <p:tav tm="0">
                                          <p:val>
                                            <p:strVal val="ppt_y"/>
                                          </p:val>
                                        </p:tav>
                                        <p:tav tm="100000">
                                          <p:val>
                                            <p:strVal val="0-ppt_h/2"/>
                                          </p:val>
                                        </p:tav>
                                      </p:tavLst>
                                    </p:anim>
                                    <p:set>
                                      <p:cBhvr>
                                        <p:cTn id="136" dur="1" fill="hold">
                                          <p:stCondLst>
                                            <p:cond delay="2999"/>
                                          </p:stCondLst>
                                        </p:cTn>
                                        <p:tgtEl>
                                          <p:spTgt spid="24"/>
                                        </p:tgtEl>
                                        <p:attrNameLst>
                                          <p:attrName>style.visibility</p:attrName>
                                        </p:attrNameLst>
                                      </p:cBhvr>
                                      <p:to>
                                        <p:strVal val="hidden"/>
                                      </p:to>
                                    </p:set>
                                  </p:childTnLst>
                                </p:cTn>
                              </p:par>
                              <p:par>
                                <p:cTn id="137" presetID="2" presetClass="exit" presetSubtype="1" fill="hold" nodeType="withEffect">
                                  <p:stCondLst>
                                    <p:cond delay="0"/>
                                  </p:stCondLst>
                                  <p:childTnLst>
                                    <p:anim calcmode="lin" valueType="num">
                                      <p:cBhvr additive="base">
                                        <p:cTn id="138" dur="3000"/>
                                        <p:tgtEl>
                                          <p:spTgt spid="28"/>
                                        </p:tgtEl>
                                        <p:attrNameLst>
                                          <p:attrName>ppt_x</p:attrName>
                                        </p:attrNameLst>
                                      </p:cBhvr>
                                      <p:tavLst>
                                        <p:tav tm="0">
                                          <p:val>
                                            <p:strVal val="ppt_x"/>
                                          </p:val>
                                        </p:tav>
                                        <p:tav tm="100000">
                                          <p:val>
                                            <p:strVal val="ppt_x"/>
                                          </p:val>
                                        </p:tav>
                                      </p:tavLst>
                                    </p:anim>
                                    <p:anim calcmode="lin" valueType="num">
                                      <p:cBhvr additive="base">
                                        <p:cTn id="139" dur="3000"/>
                                        <p:tgtEl>
                                          <p:spTgt spid="28"/>
                                        </p:tgtEl>
                                        <p:attrNameLst>
                                          <p:attrName>ppt_y</p:attrName>
                                        </p:attrNameLst>
                                      </p:cBhvr>
                                      <p:tavLst>
                                        <p:tav tm="0">
                                          <p:val>
                                            <p:strVal val="ppt_y"/>
                                          </p:val>
                                        </p:tav>
                                        <p:tav tm="100000">
                                          <p:val>
                                            <p:strVal val="0-ppt_h/2"/>
                                          </p:val>
                                        </p:tav>
                                      </p:tavLst>
                                    </p:anim>
                                    <p:set>
                                      <p:cBhvr>
                                        <p:cTn id="140" dur="1" fill="hold">
                                          <p:stCondLst>
                                            <p:cond delay="2999"/>
                                          </p:stCondLst>
                                        </p:cTn>
                                        <p:tgtEl>
                                          <p:spTgt spid="28"/>
                                        </p:tgtEl>
                                        <p:attrNameLst>
                                          <p:attrName>style.visibility</p:attrName>
                                        </p:attrNameLst>
                                      </p:cBhvr>
                                      <p:to>
                                        <p:strVal val="hidden"/>
                                      </p:to>
                                    </p:set>
                                  </p:childTnLst>
                                </p:cTn>
                              </p:par>
                              <p:par>
                                <p:cTn id="141" presetID="2" presetClass="exit" presetSubtype="1" fill="hold" nodeType="withEffect">
                                  <p:stCondLst>
                                    <p:cond delay="0"/>
                                  </p:stCondLst>
                                  <p:childTnLst>
                                    <p:anim calcmode="lin" valueType="num">
                                      <p:cBhvr additive="base">
                                        <p:cTn id="142" dur="3000"/>
                                        <p:tgtEl>
                                          <p:spTgt spid="32"/>
                                        </p:tgtEl>
                                        <p:attrNameLst>
                                          <p:attrName>ppt_x</p:attrName>
                                        </p:attrNameLst>
                                      </p:cBhvr>
                                      <p:tavLst>
                                        <p:tav tm="0">
                                          <p:val>
                                            <p:strVal val="ppt_x"/>
                                          </p:val>
                                        </p:tav>
                                        <p:tav tm="100000">
                                          <p:val>
                                            <p:strVal val="ppt_x"/>
                                          </p:val>
                                        </p:tav>
                                      </p:tavLst>
                                    </p:anim>
                                    <p:anim calcmode="lin" valueType="num">
                                      <p:cBhvr additive="base">
                                        <p:cTn id="143" dur="3000"/>
                                        <p:tgtEl>
                                          <p:spTgt spid="32"/>
                                        </p:tgtEl>
                                        <p:attrNameLst>
                                          <p:attrName>ppt_y</p:attrName>
                                        </p:attrNameLst>
                                      </p:cBhvr>
                                      <p:tavLst>
                                        <p:tav tm="0">
                                          <p:val>
                                            <p:strVal val="ppt_y"/>
                                          </p:val>
                                        </p:tav>
                                        <p:tav tm="100000">
                                          <p:val>
                                            <p:strVal val="0-ppt_h/2"/>
                                          </p:val>
                                        </p:tav>
                                      </p:tavLst>
                                    </p:anim>
                                    <p:set>
                                      <p:cBhvr>
                                        <p:cTn id="144" dur="1" fill="hold">
                                          <p:stCondLst>
                                            <p:cond delay="2999"/>
                                          </p:stCondLst>
                                        </p:cTn>
                                        <p:tgtEl>
                                          <p:spTgt spid="32"/>
                                        </p:tgtEl>
                                        <p:attrNameLst>
                                          <p:attrName>style.visibility</p:attrName>
                                        </p:attrNameLst>
                                      </p:cBhvr>
                                      <p:to>
                                        <p:strVal val="hidden"/>
                                      </p:to>
                                    </p:set>
                                  </p:childTnLst>
                                </p:cTn>
                              </p:par>
                              <p:par>
                                <p:cTn id="145" presetID="2" presetClass="exit" presetSubtype="1" fill="hold" nodeType="withEffect">
                                  <p:stCondLst>
                                    <p:cond delay="0"/>
                                  </p:stCondLst>
                                  <p:childTnLst>
                                    <p:anim calcmode="lin" valueType="num">
                                      <p:cBhvr additive="base">
                                        <p:cTn id="146" dur="3000"/>
                                        <p:tgtEl>
                                          <p:spTgt spid="36"/>
                                        </p:tgtEl>
                                        <p:attrNameLst>
                                          <p:attrName>ppt_x</p:attrName>
                                        </p:attrNameLst>
                                      </p:cBhvr>
                                      <p:tavLst>
                                        <p:tav tm="0">
                                          <p:val>
                                            <p:strVal val="ppt_x"/>
                                          </p:val>
                                        </p:tav>
                                        <p:tav tm="100000">
                                          <p:val>
                                            <p:strVal val="ppt_x"/>
                                          </p:val>
                                        </p:tav>
                                      </p:tavLst>
                                    </p:anim>
                                    <p:anim calcmode="lin" valueType="num">
                                      <p:cBhvr additive="base">
                                        <p:cTn id="147" dur="3000"/>
                                        <p:tgtEl>
                                          <p:spTgt spid="36"/>
                                        </p:tgtEl>
                                        <p:attrNameLst>
                                          <p:attrName>ppt_y</p:attrName>
                                        </p:attrNameLst>
                                      </p:cBhvr>
                                      <p:tavLst>
                                        <p:tav tm="0">
                                          <p:val>
                                            <p:strVal val="ppt_y"/>
                                          </p:val>
                                        </p:tav>
                                        <p:tav tm="100000">
                                          <p:val>
                                            <p:strVal val="0-ppt_h/2"/>
                                          </p:val>
                                        </p:tav>
                                      </p:tavLst>
                                    </p:anim>
                                    <p:set>
                                      <p:cBhvr>
                                        <p:cTn id="148" dur="1" fill="hold">
                                          <p:stCondLst>
                                            <p:cond delay="2999"/>
                                          </p:stCondLst>
                                        </p:cTn>
                                        <p:tgtEl>
                                          <p:spTgt spid="36"/>
                                        </p:tgtEl>
                                        <p:attrNameLst>
                                          <p:attrName>style.visibility</p:attrName>
                                        </p:attrNameLst>
                                      </p:cBhvr>
                                      <p:to>
                                        <p:strVal val="hidden"/>
                                      </p:to>
                                    </p:set>
                                  </p:childTnLst>
                                </p:cTn>
                              </p:par>
                              <p:par>
                                <p:cTn id="149" presetID="23" presetClass="entr" presetSubtype="272" fill="hold" nodeType="withEffect">
                                  <p:stCondLst>
                                    <p:cond delay="0"/>
                                  </p:stCondLst>
                                  <p:childTnLst>
                                    <p:set>
                                      <p:cBhvr>
                                        <p:cTn id="150" dur="1" fill="hold">
                                          <p:stCondLst>
                                            <p:cond delay="0"/>
                                          </p:stCondLst>
                                        </p:cTn>
                                        <p:tgtEl>
                                          <p:spTgt spid="4"/>
                                        </p:tgtEl>
                                        <p:attrNameLst>
                                          <p:attrName>style.visibility</p:attrName>
                                        </p:attrNameLst>
                                      </p:cBhvr>
                                      <p:to>
                                        <p:strVal val="visible"/>
                                      </p:to>
                                    </p:set>
                                    <p:anim calcmode="lin" valueType="num">
                                      <p:cBhvr>
                                        <p:cTn id="151" dur="4000" fill="hold"/>
                                        <p:tgtEl>
                                          <p:spTgt spid="4"/>
                                        </p:tgtEl>
                                        <p:attrNameLst>
                                          <p:attrName>ppt_w</p:attrName>
                                        </p:attrNameLst>
                                      </p:cBhvr>
                                      <p:tavLst>
                                        <p:tav tm="0">
                                          <p:val>
                                            <p:strVal val="2/3*#ppt_w"/>
                                          </p:val>
                                        </p:tav>
                                        <p:tav tm="100000">
                                          <p:val>
                                            <p:strVal val="#ppt_w"/>
                                          </p:val>
                                        </p:tav>
                                      </p:tavLst>
                                    </p:anim>
                                    <p:anim calcmode="lin" valueType="num">
                                      <p:cBhvr>
                                        <p:cTn id="152" dur="4000" fill="hold"/>
                                        <p:tgtEl>
                                          <p:spTgt spid="4"/>
                                        </p:tgtEl>
                                        <p:attrNameLst>
                                          <p:attrName>ppt_h</p:attrName>
                                        </p:attrNameLst>
                                      </p:cBhvr>
                                      <p:tavLst>
                                        <p:tav tm="0">
                                          <p:val>
                                            <p:strVal val="2/3*#ppt_h"/>
                                          </p:val>
                                        </p:tav>
                                        <p:tav tm="100000">
                                          <p:val>
                                            <p:strVal val="#ppt_h"/>
                                          </p:val>
                                        </p:tav>
                                      </p:tavLst>
                                    </p:anim>
                                  </p:childTnLst>
                                </p:cTn>
                              </p:par>
                              <p:par>
                                <p:cTn id="153" presetID="16" presetClass="entr" presetSubtype="42" fill="hold" nodeType="withEffect">
                                  <p:stCondLst>
                                    <p:cond delay="0"/>
                                  </p:stCondLst>
                                  <p:childTnLst>
                                    <p:set>
                                      <p:cBhvr>
                                        <p:cTn id="154" dur="1" fill="hold">
                                          <p:stCondLst>
                                            <p:cond delay="0"/>
                                          </p:stCondLst>
                                        </p:cTn>
                                        <p:tgtEl>
                                          <p:spTgt spid="4"/>
                                        </p:tgtEl>
                                        <p:attrNameLst>
                                          <p:attrName>style.visibility</p:attrName>
                                        </p:attrNameLst>
                                      </p:cBhvr>
                                      <p:to>
                                        <p:strVal val="visible"/>
                                      </p:to>
                                    </p:set>
                                    <p:animEffect transition="in" filter="barn(outHorizontal)">
                                      <p:cBhvr>
                                        <p:cTn id="155" dur="4000"/>
                                        <p:tgtEl>
                                          <p:spTgt spid="4"/>
                                        </p:tgtEl>
                                      </p:cBhvr>
                                    </p:animEffect>
                                  </p:childTnLst>
                                </p:cTn>
                              </p:par>
                            </p:childTnLst>
                          </p:cTn>
                        </p:par>
                        <p:par>
                          <p:cTn id="156" fill="hold">
                            <p:stCondLst>
                              <p:cond delay="4000"/>
                            </p:stCondLst>
                            <p:childTnLst>
                              <p:par>
                                <p:cTn id="157" presetID="40" presetClass="entr" presetSubtype="0" fill="hold" grpId="0" nodeType="afterEffect">
                                  <p:stCondLst>
                                    <p:cond delay="0"/>
                                  </p:stCondLst>
                                  <p:iterate type="lt">
                                    <p:tmPct val="10000"/>
                                  </p:iterate>
                                  <p:childTnLst>
                                    <p:set>
                                      <p:cBhvr>
                                        <p:cTn id="158" dur="1" fill="hold">
                                          <p:stCondLst>
                                            <p:cond delay="0"/>
                                          </p:stCondLst>
                                        </p:cTn>
                                        <p:tgtEl>
                                          <p:spTgt spid="21"/>
                                        </p:tgtEl>
                                        <p:attrNameLst>
                                          <p:attrName>style.visibility</p:attrName>
                                        </p:attrNameLst>
                                      </p:cBhvr>
                                      <p:to>
                                        <p:strVal val="visible"/>
                                      </p:to>
                                    </p:set>
                                    <p:animEffect transition="in" filter="fade">
                                      <p:cBhvr>
                                        <p:cTn id="159" dur="1000"/>
                                        <p:tgtEl>
                                          <p:spTgt spid="21"/>
                                        </p:tgtEl>
                                      </p:cBhvr>
                                    </p:animEffect>
                                    <p:anim calcmode="lin" valueType="num">
                                      <p:cBhvr>
                                        <p:cTn id="160" dur="1000" fill="hold"/>
                                        <p:tgtEl>
                                          <p:spTgt spid="21"/>
                                        </p:tgtEl>
                                        <p:attrNameLst>
                                          <p:attrName>ppt_x</p:attrName>
                                        </p:attrNameLst>
                                      </p:cBhvr>
                                      <p:tavLst>
                                        <p:tav tm="0">
                                          <p:val>
                                            <p:strVal val="#ppt_x-.1"/>
                                          </p:val>
                                        </p:tav>
                                        <p:tav tm="100000">
                                          <p:val>
                                            <p:strVal val="#ppt_x"/>
                                          </p:val>
                                        </p:tav>
                                      </p:tavLst>
                                    </p:anim>
                                    <p:anim calcmode="lin" valueType="num">
                                      <p:cBhvr>
                                        <p:cTn id="161" dur="10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24.jpg"/>
          <p:cNvPicPr>
            <a:picLocks noChangeAspect="1"/>
          </p:cNvPicPr>
          <p:nvPr/>
        </p:nvPicPr>
        <p:blipFill>
          <a:blip r:embed="rId2" cstate="print"/>
          <a:stretch>
            <a:fillRect/>
          </a:stretch>
        </p:blipFill>
        <p:spPr bwMode="auto">
          <a:xfrm>
            <a:off x="0" y="-285772"/>
            <a:ext cx="9144000" cy="642942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Luna"/>
          <p:cNvSpPr/>
          <p:nvPr/>
        </p:nvSpPr>
        <p:spPr>
          <a:xfrm>
            <a:off x="0" y="893763"/>
            <a:ext cx="1643063" cy="1249362"/>
          </a:xfrm>
          <a:prstGeom prst="moon">
            <a:avLst/>
          </a:prstGeom>
          <a:noFill/>
          <a:ln w="57150">
            <a:solidFill>
              <a:srgbClr val="92622E"/>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Luna"/>
          <p:cNvSpPr/>
          <p:nvPr/>
        </p:nvSpPr>
        <p:spPr>
          <a:xfrm>
            <a:off x="1000125" y="893763"/>
            <a:ext cx="1643063" cy="1249362"/>
          </a:xfrm>
          <a:prstGeom prst="moon">
            <a:avLst/>
          </a:prstGeom>
          <a:noFill/>
          <a:ln w="57150">
            <a:solidFill>
              <a:srgbClr val="92622E"/>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Luna"/>
          <p:cNvSpPr/>
          <p:nvPr/>
        </p:nvSpPr>
        <p:spPr>
          <a:xfrm>
            <a:off x="1928813" y="893763"/>
            <a:ext cx="1643062" cy="1249362"/>
          </a:xfrm>
          <a:prstGeom prst="moon">
            <a:avLst/>
          </a:prstGeom>
          <a:noFill/>
          <a:ln w="57150">
            <a:solidFill>
              <a:srgbClr val="92622E"/>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Luna"/>
          <p:cNvSpPr/>
          <p:nvPr/>
        </p:nvSpPr>
        <p:spPr>
          <a:xfrm>
            <a:off x="2928938" y="893763"/>
            <a:ext cx="1643062" cy="1249362"/>
          </a:xfrm>
          <a:prstGeom prst="moon">
            <a:avLst/>
          </a:prstGeom>
          <a:noFill/>
          <a:ln w="57150">
            <a:solidFill>
              <a:srgbClr val="92622E"/>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Luna"/>
          <p:cNvSpPr/>
          <p:nvPr/>
        </p:nvSpPr>
        <p:spPr>
          <a:xfrm>
            <a:off x="3857625" y="893763"/>
            <a:ext cx="1643063" cy="1249362"/>
          </a:xfrm>
          <a:prstGeom prst="moon">
            <a:avLst/>
          </a:prstGeom>
          <a:noFill/>
          <a:ln w="57150">
            <a:solidFill>
              <a:srgbClr val="92622E"/>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Luna"/>
          <p:cNvSpPr/>
          <p:nvPr/>
        </p:nvSpPr>
        <p:spPr>
          <a:xfrm>
            <a:off x="4857750" y="893763"/>
            <a:ext cx="1643063" cy="1249362"/>
          </a:xfrm>
          <a:prstGeom prst="moon">
            <a:avLst/>
          </a:prstGeom>
          <a:noFill/>
          <a:ln w="57150">
            <a:solidFill>
              <a:srgbClr val="92622E"/>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Luna"/>
          <p:cNvSpPr/>
          <p:nvPr/>
        </p:nvSpPr>
        <p:spPr>
          <a:xfrm>
            <a:off x="5786438" y="893763"/>
            <a:ext cx="1643062" cy="1249362"/>
          </a:xfrm>
          <a:prstGeom prst="moon">
            <a:avLst/>
          </a:prstGeom>
          <a:noFill/>
          <a:ln w="57150">
            <a:solidFill>
              <a:srgbClr val="92622E"/>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Luna"/>
          <p:cNvSpPr/>
          <p:nvPr/>
        </p:nvSpPr>
        <p:spPr>
          <a:xfrm>
            <a:off x="6715125" y="893763"/>
            <a:ext cx="1643063" cy="1249362"/>
          </a:xfrm>
          <a:prstGeom prst="moon">
            <a:avLst/>
          </a:prstGeom>
          <a:noFill/>
          <a:ln w="57150">
            <a:solidFill>
              <a:srgbClr val="92622E"/>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Luna"/>
          <p:cNvSpPr/>
          <p:nvPr/>
        </p:nvSpPr>
        <p:spPr>
          <a:xfrm>
            <a:off x="7572375" y="893763"/>
            <a:ext cx="1571625" cy="1249362"/>
          </a:xfrm>
          <a:prstGeom prst="moon">
            <a:avLst/>
          </a:prstGeom>
          <a:noFill/>
          <a:ln w="57150">
            <a:solidFill>
              <a:srgbClr val="92622E"/>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Luna"/>
          <p:cNvSpPr/>
          <p:nvPr/>
        </p:nvSpPr>
        <p:spPr>
          <a:xfrm>
            <a:off x="0" y="2441575"/>
            <a:ext cx="1643063" cy="1249363"/>
          </a:xfrm>
          <a:prstGeom prst="moon">
            <a:avLst/>
          </a:prstGeom>
          <a:noFill/>
          <a:ln w="57150">
            <a:solidFill>
              <a:srgbClr val="92622E"/>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Luna"/>
          <p:cNvSpPr/>
          <p:nvPr/>
        </p:nvSpPr>
        <p:spPr>
          <a:xfrm>
            <a:off x="1000125" y="2441575"/>
            <a:ext cx="1643063" cy="1249363"/>
          </a:xfrm>
          <a:prstGeom prst="moon">
            <a:avLst/>
          </a:prstGeom>
          <a:noFill/>
          <a:ln w="57150">
            <a:solidFill>
              <a:srgbClr val="92622E"/>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Luna"/>
          <p:cNvSpPr/>
          <p:nvPr/>
        </p:nvSpPr>
        <p:spPr>
          <a:xfrm>
            <a:off x="1928813" y="2441575"/>
            <a:ext cx="1643062" cy="1249363"/>
          </a:xfrm>
          <a:prstGeom prst="moon">
            <a:avLst/>
          </a:prstGeom>
          <a:noFill/>
          <a:ln w="57150">
            <a:solidFill>
              <a:srgbClr val="92622E"/>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Luna"/>
          <p:cNvSpPr/>
          <p:nvPr/>
        </p:nvSpPr>
        <p:spPr>
          <a:xfrm>
            <a:off x="2928938" y="2441575"/>
            <a:ext cx="1643062" cy="1249363"/>
          </a:xfrm>
          <a:prstGeom prst="moon">
            <a:avLst/>
          </a:prstGeom>
          <a:noFill/>
          <a:ln w="57150">
            <a:solidFill>
              <a:srgbClr val="92622E"/>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Luna"/>
          <p:cNvSpPr/>
          <p:nvPr/>
        </p:nvSpPr>
        <p:spPr>
          <a:xfrm>
            <a:off x="3857625" y="2441575"/>
            <a:ext cx="1643063" cy="1249363"/>
          </a:xfrm>
          <a:prstGeom prst="moon">
            <a:avLst/>
          </a:prstGeom>
          <a:noFill/>
          <a:ln w="57150">
            <a:solidFill>
              <a:srgbClr val="92622E"/>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Luna"/>
          <p:cNvSpPr/>
          <p:nvPr/>
        </p:nvSpPr>
        <p:spPr>
          <a:xfrm>
            <a:off x="4857750" y="2441575"/>
            <a:ext cx="1643063" cy="1249363"/>
          </a:xfrm>
          <a:prstGeom prst="moon">
            <a:avLst/>
          </a:prstGeom>
          <a:noFill/>
          <a:ln w="57150">
            <a:solidFill>
              <a:srgbClr val="92622E"/>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0" name="19 Luna"/>
          <p:cNvSpPr/>
          <p:nvPr/>
        </p:nvSpPr>
        <p:spPr>
          <a:xfrm>
            <a:off x="5786438" y="2441575"/>
            <a:ext cx="1643062" cy="1249363"/>
          </a:xfrm>
          <a:prstGeom prst="moon">
            <a:avLst/>
          </a:prstGeom>
          <a:noFill/>
          <a:ln w="57150">
            <a:solidFill>
              <a:srgbClr val="92622E"/>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1" name="20 Luna"/>
          <p:cNvSpPr/>
          <p:nvPr/>
        </p:nvSpPr>
        <p:spPr>
          <a:xfrm>
            <a:off x="6715125" y="2441575"/>
            <a:ext cx="1643063" cy="1249363"/>
          </a:xfrm>
          <a:prstGeom prst="moon">
            <a:avLst/>
          </a:prstGeom>
          <a:noFill/>
          <a:ln w="57150">
            <a:solidFill>
              <a:srgbClr val="92622E"/>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2" name="21 Luna"/>
          <p:cNvSpPr/>
          <p:nvPr/>
        </p:nvSpPr>
        <p:spPr>
          <a:xfrm>
            <a:off x="7572375" y="2441575"/>
            <a:ext cx="1571625" cy="1249363"/>
          </a:xfrm>
          <a:prstGeom prst="moon">
            <a:avLst/>
          </a:prstGeom>
          <a:noFill/>
          <a:ln w="57150">
            <a:solidFill>
              <a:srgbClr val="92622E"/>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3" name="22 CuadroTexto"/>
          <p:cNvSpPr txBox="1"/>
          <p:nvPr/>
        </p:nvSpPr>
        <p:spPr>
          <a:xfrm>
            <a:off x="428596" y="4643450"/>
            <a:ext cx="842968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Antes de que Luis Manuel (Manolo) Ferri se convirtiera en Nino Bravo trabajó en una joyería, que acabó como maestro pulidor de diamantes y que le dio un disgusto a su padre cuando se empeñó en cantar. Él soñaba con un hijo médico.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30000">
        <p15:prstTrans prst="peelOff" invX="1"/>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3000"/>
                                        <p:tgtEl>
                                          <p:spTgt spid="5"/>
                                        </p:tgtEl>
                                      </p:cBhvr>
                                    </p:animEffect>
                                  </p:childTnLst>
                                </p:cTn>
                              </p:par>
                              <p:par>
                                <p:cTn id="8" presetID="8" presetClass="emph" presetSubtype="0" fill="hold" nodeType="withEffect">
                                  <p:stCondLst>
                                    <p:cond delay="0"/>
                                  </p:stCondLst>
                                  <p:childTnLst>
                                    <p:animRot by="10800000">
                                      <p:cBhvr>
                                        <p:cTn id="9" dur="3000" fill="hold"/>
                                        <p:tgtEl>
                                          <p:spTgt spid="5"/>
                                        </p:tgtEl>
                                        <p:attrNameLst>
                                          <p:attrName>r</p:attrName>
                                        </p:attrNameLst>
                                      </p:cBhvr>
                                    </p:animRot>
                                  </p:childTnLst>
                                </p:cTn>
                              </p:par>
                              <p:par>
                                <p:cTn id="10" presetID="13" presetClass="entr" presetSubtype="16" fill="hold"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plus(in)">
                                      <p:cBhvr>
                                        <p:cTn id="12" dur="3000"/>
                                        <p:tgtEl>
                                          <p:spTgt spid="6"/>
                                        </p:tgtEl>
                                      </p:cBhvr>
                                    </p:animEffect>
                                  </p:childTnLst>
                                </p:cTn>
                              </p:par>
                              <p:par>
                                <p:cTn id="13" presetID="8" presetClass="emph" presetSubtype="0" fill="hold" nodeType="withEffect">
                                  <p:stCondLst>
                                    <p:cond delay="0"/>
                                  </p:stCondLst>
                                  <p:childTnLst>
                                    <p:animRot by="10800000">
                                      <p:cBhvr>
                                        <p:cTn id="14" dur="3000" fill="hold"/>
                                        <p:tgtEl>
                                          <p:spTgt spid="6"/>
                                        </p:tgtEl>
                                        <p:attrNameLst>
                                          <p:attrName>r</p:attrName>
                                        </p:attrNameLst>
                                      </p:cBhvr>
                                    </p:animRot>
                                  </p:childTnLst>
                                </p:cTn>
                              </p:par>
                              <p:par>
                                <p:cTn id="15" presetID="13" presetClass="entr" presetSubtype="1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plus(in)">
                                      <p:cBhvr>
                                        <p:cTn id="17" dur="3000"/>
                                        <p:tgtEl>
                                          <p:spTgt spid="7"/>
                                        </p:tgtEl>
                                      </p:cBhvr>
                                    </p:animEffect>
                                  </p:childTnLst>
                                </p:cTn>
                              </p:par>
                              <p:par>
                                <p:cTn id="18" presetID="8" presetClass="emph" presetSubtype="0" fill="hold" nodeType="withEffect">
                                  <p:stCondLst>
                                    <p:cond delay="0"/>
                                  </p:stCondLst>
                                  <p:childTnLst>
                                    <p:animRot by="10800000">
                                      <p:cBhvr>
                                        <p:cTn id="19" dur="3000" fill="hold"/>
                                        <p:tgtEl>
                                          <p:spTgt spid="7"/>
                                        </p:tgtEl>
                                        <p:attrNameLst>
                                          <p:attrName>r</p:attrName>
                                        </p:attrNameLst>
                                      </p:cBhvr>
                                    </p:animRot>
                                  </p:childTnLst>
                                </p:cTn>
                              </p:par>
                              <p:par>
                                <p:cTn id="20" presetID="13" presetClass="entr" presetSubtype="16"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plus(in)">
                                      <p:cBhvr>
                                        <p:cTn id="22" dur="3000"/>
                                        <p:tgtEl>
                                          <p:spTgt spid="8"/>
                                        </p:tgtEl>
                                      </p:cBhvr>
                                    </p:animEffect>
                                  </p:childTnLst>
                                </p:cTn>
                              </p:par>
                              <p:par>
                                <p:cTn id="23" presetID="8" presetClass="emph" presetSubtype="0" fill="hold" nodeType="withEffect">
                                  <p:stCondLst>
                                    <p:cond delay="0"/>
                                  </p:stCondLst>
                                  <p:childTnLst>
                                    <p:animRot by="10800000">
                                      <p:cBhvr>
                                        <p:cTn id="24" dur="3000" fill="hold"/>
                                        <p:tgtEl>
                                          <p:spTgt spid="8"/>
                                        </p:tgtEl>
                                        <p:attrNameLst>
                                          <p:attrName>r</p:attrName>
                                        </p:attrNameLst>
                                      </p:cBhvr>
                                    </p:animRot>
                                  </p:childTnLst>
                                </p:cTn>
                              </p:par>
                              <p:par>
                                <p:cTn id="25" presetID="13" presetClass="entr" presetSubtype="16"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plus(in)">
                                      <p:cBhvr>
                                        <p:cTn id="27" dur="3000"/>
                                        <p:tgtEl>
                                          <p:spTgt spid="9"/>
                                        </p:tgtEl>
                                      </p:cBhvr>
                                    </p:animEffect>
                                  </p:childTnLst>
                                </p:cTn>
                              </p:par>
                              <p:par>
                                <p:cTn id="28" presetID="8" presetClass="emph" presetSubtype="0" fill="hold" nodeType="withEffect">
                                  <p:stCondLst>
                                    <p:cond delay="0"/>
                                  </p:stCondLst>
                                  <p:childTnLst>
                                    <p:animRot by="10800000">
                                      <p:cBhvr>
                                        <p:cTn id="29" dur="3000" fill="hold"/>
                                        <p:tgtEl>
                                          <p:spTgt spid="9"/>
                                        </p:tgtEl>
                                        <p:attrNameLst>
                                          <p:attrName>r</p:attrName>
                                        </p:attrNameLst>
                                      </p:cBhvr>
                                    </p:animRot>
                                  </p:childTnLst>
                                </p:cTn>
                              </p:par>
                              <p:par>
                                <p:cTn id="30" presetID="13" presetClass="entr" presetSubtype="16" fill="hold"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plus(in)">
                                      <p:cBhvr>
                                        <p:cTn id="32" dur="3000"/>
                                        <p:tgtEl>
                                          <p:spTgt spid="10"/>
                                        </p:tgtEl>
                                      </p:cBhvr>
                                    </p:animEffect>
                                  </p:childTnLst>
                                </p:cTn>
                              </p:par>
                              <p:par>
                                <p:cTn id="33" presetID="8" presetClass="emph" presetSubtype="0" fill="hold" nodeType="withEffect">
                                  <p:stCondLst>
                                    <p:cond delay="0"/>
                                  </p:stCondLst>
                                  <p:childTnLst>
                                    <p:animRot by="10800000">
                                      <p:cBhvr>
                                        <p:cTn id="34" dur="3000" fill="hold"/>
                                        <p:tgtEl>
                                          <p:spTgt spid="10"/>
                                        </p:tgtEl>
                                        <p:attrNameLst>
                                          <p:attrName>r</p:attrName>
                                        </p:attrNameLst>
                                      </p:cBhvr>
                                    </p:animRot>
                                  </p:childTnLst>
                                </p:cTn>
                              </p:par>
                              <p:par>
                                <p:cTn id="35" presetID="13" presetClass="entr" presetSubtype="16" fill="hold"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plus(in)">
                                      <p:cBhvr>
                                        <p:cTn id="37" dur="3000"/>
                                        <p:tgtEl>
                                          <p:spTgt spid="11"/>
                                        </p:tgtEl>
                                      </p:cBhvr>
                                    </p:animEffect>
                                  </p:childTnLst>
                                </p:cTn>
                              </p:par>
                              <p:par>
                                <p:cTn id="38" presetID="8" presetClass="emph" presetSubtype="0" fill="hold" nodeType="withEffect">
                                  <p:stCondLst>
                                    <p:cond delay="0"/>
                                  </p:stCondLst>
                                  <p:childTnLst>
                                    <p:animRot by="10800000">
                                      <p:cBhvr>
                                        <p:cTn id="39" dur="3000" fill="hold"/>
                                        <p:tgtEl>
                                          <p:spTgt spid="11"/>
                                        </p:tgtEl>
                                        <p:attrNameLst>
                                          <p:attrName>r</p:attrName>
                                        </p:attrNameLst>
                                      </p:cBhvr>
                                    </p:animRot>
                                  </p:childTnLst>
                                </p:cTn>
                              </p:par>
                              <p:par>
                                <p:cTn id="40" presetID="13" presetClass="entr" presetSubtype="16" fill="hold" nodeType="with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plus(in)">
                                      <p:cBhvr>
                                        <p:cTn id="42" dur="3000"/>
                                        <p:tgtEl>
                                          <p:spTgt spid="12"/>
                                        </p:tgtEl>
                                      </p:cBhvr>
                                    </p:animEffect>
                                  </p:childTnLst>
                                </p:cTn>
                              </p:par>
                              <p:par>
                                <p:cTn id="43" presetID="8" presetClass="emph" presetSubtype="0" fill="hold" nodeType="withEffect">
                                  <p:stCondLst>
                                    <p:cond delay="0"/>
                                  </p:stCondLst>
                                  <p:childTnLst>
                                    <p:animRot by="10800000">
                                      <p:cBhvr>
                                        <p:cTn id="44" dur="3000" fill="hold"/>
                                        <p:tgtEl>
                                          <p:spTgt spid="12"/>
                                        </p:tgtEl>
                                        <p:attrNameLst>
                                          <p:attrName>r</p:attrName>
                                        </p:attrNameLst>
                                      </p:cBhvr>
                                    </p:animRot>
                                  </p:childTnLst>
                                </p:cTn>
                              </p:par>
                              <p:par>
                                <p:cTn id="45" presetID="13" presetClass="entr" presetSubtype="16"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plus(in)">
                                      <p:cBhvr>
                                        <p:cTn id="47" dur="3000"/>
                                        <p:tgtEl>
                                          <p:spTgt spid="13"/>
                                        </p:tgtEl>
                                      </p:cBhvr>
                                    </p:animEffect>
                                  </p:childTnLst>
                                </p:cTn>
                              </p:par>
                              <p:par>
                                <p:cTn id="48" presetID="8" presetClass="emph" presetSubtype="0" fill="hold" nodeType="withEffect">
                                  <p:stCondLst>
                                    <p:cond delay="0"/>
                                  </p:stCondLst>
                                  <p:childTnLst>
                                    <p:animRot by="10800000">
                                      <p:cBhvr>
                                        <p:cTn id="49" dur="3000" fill="hold"/>
                                        <p:tgtEl>
                                          <p:spTgt spid="13"/>
                                        </p:tgtEl>
                                        <p:attrNameLst>
                                          <p:attrName>r</p:attrName>
                                        </p:attrNameLst>
                                      </p:cBhvr>
                                    </p:animRot>
                                  </p:childTnLst>
                                </p:cTn>
                              </p:par>
                              <p:par>
                                <p:cTn id="50" presetID="13" presetClass="entr" presetSubtype="16" fill="hold" nodeType="withEffect">
                                  <p:stCondLst>
                                    <p:cond delay="0"/>
                                  </p:stCondLst>
                                  <p:childTnLst>
                                    <p:set>
                                      <p:cBhvr>
                                        <p:cTn id="51" dur="1" fill="hold">
                                          <p:stCondLst>
                                            <p:cond delay="0"/>
                                          </p:stCondLst>
                                        </p:cTn>
                                        <p:tgtEl>
                                          <p:spTgt spid="14"/>
                                        </p:tgtEl>
                                        <p:attrNameLst>
                                          <p:attrName>style.visibility</p:attrName>
                                        </p:attrNameLst>
                                      </p:cBhvr>
                                      <p:to>
                                        <p:strVal val="visible"/>
                                      </p:to>
                                    </p:set>
                                    <p:animEffect transition="in" filter="plus(in)">
                                      <p:cBhvr>
                                        <p:cTn id="52" dur="3000"/>
                                        <p:tgtEl>
                                          <p:spTgt spid="14"/>
                                        </p:tgtEl>
                                      </p:cBhvr>
                                    </p:animEffect>
                                  </p:childTnLst>
                                </p:cTn>
                              </p:par>
                              <p:par>
                                <p:cTn id="53" presetID="8" presetClass="emph" presetSubtype="0" fill="hold" nodeType="withEffect">
                                  <p:stCondLst>
                                    <p:cond delay="0"/>
                                  </p:stCondLst>
                                  <p:childTnLst>
                                    <p:animRot by="10800000">
                                      <p:cBhvr>
                                        <p:cTn id="54" dur="3000" fill="hold"/>
                                        <p:tgtEl>
                                          <p:spTgt spid="14"/>
                                        </p:tgtEl>
                                        <p:attrNameLst>
                                          <p:attrName>r</p:attrName>
                                        </p:attrNameLst>
                                      </p:cBhvr>
                                    </p:animRot>
                                  </p:childTnLst>
                                </p:cTn>
                              </p:par>
                              <p:par>
                                <p:cTn id="55" presetID="13" presetClass="entr" presetSubtype="16" fill="hold" nodeType="withEffect">
                                  <p:stCondLst>
                                    <p:cond delay="0"/>
                                  </p:stCondLst>
                                  <p:childTnLst>
                                    <p:set>
                                      <p:cBhvr>
                                        <p:cTn id="56" dur="1" fill="hold">
                                          <p:stCondLst>
                                            <p:cond delay="0"/>
                                          </p:stCondLst>
                                        </p:cTn>
                                        <p:tgtEl>
                                          <p:spTgt spid="15"/>
                                        </p:tgtEl>
                                        <p:attrNameLst>
                                          <p:attrName>style.visibility</p:attrName>
                                        </p:attrNameLst>
                                      </p:cBhvr>
                                      <p:to>
                                        <p:strVal val="visible"/>
                                      </p:to>
                                    </p:set>
                                    <p:animEffect transition="in" filter="plus(in)">
                                      <p:cBhvr>
                                        <p:cTn id="57" dur="3000"/>
                                        <p:tgtEl>
                                          <p:spTgt spid="15"/>
                                        </p:tgtEl>
                                      </p:cBhvr>
                                    </p:animEffect>
                                  </p:childTnLst>
                                </p:cTn>
                              </p:par>
                              <p:par>
                                <p:cTn id="58" presetID="8" presetClass="emph" presetSubtype="0" fill="hold" nodeType="withEffect">
                                  <p:stCondLst>
                                    <p:cond delay="0"/>
                                  </p:stCondLst>
                                  <p:childTnLst>
                                    <p:animRot by="10800000">
                                      <p:cBhvr>
                                        <p:cTn id="59" dur="3000" fill="hold"/>
                                        <p:tgtEl>
                                          <p:spTgt spid="15"/>
                                        </p:tgtEl>
                                        <p:attrNameLst>
                                          <p:attrName>r</p:attrName>
                                        </p:attrNameLst>
                                      </p:cBhvr>
                                    </p:animRot>
                                  </p:childTnLst>
                                </p:cTn>
                              </p:par>
                              <p:par>
                                <p:cTn id="60" presetID="13" presetClass="entr" presetSubtype="16" fill="hold" nodeType="withEffect">
                                  <p:stCondLst>
                                    <p:cond delay="0"/>
                                  </p:stCondLst>
                                  <p:childTnLst>
                                    <p:set>
                                      <p:cBhvr>
                                        <p:cTn id="61" dur="1" fill="hold">
                                          <p:stCondLst>
                                            <p:cond delay="0"/>
                                          </p:stCondLst>
                                        </p:cTn>
                                        <p:tgtEl>
                                          <p:spTgt spid="16"/>
                                        </p:tgtEl>
                                        <p:attrNameLst>
                                          <p:attrName>style.visibility</p:attrName>
                                        </p:attrNameLst>
                                      </p:cBhvr>
                                      <p:to>
                                        <p:strVal val="visible"/>
                                      </p:to>
                                    </p:set>
                                    <p:animEffect transition="in" filter="plus(in)">
                                      <p:cBhvr>
                                        <p:cTn id="62" dur="3000"/>
                                        <p:tgtEl>
                                          <p:spTgt spid="16"/>
                                        </p:tgtEl>
                                      </p:cBhvr>
                                    </p:animEffect>
                                  </p:childTnLst>
                                </p:cTn>
                              </p:par>
                              <p:par>
                                <p:cTn id="63" presetID="8" presetClass="emph" presetSubtype="0" fill="hold" nodeType="withEffect">
                                  <p:stCondLst>
                                    <p:cond delay="0"/>
                                  </p:stCondLst>
                                  <p:childTnLst>
                                    <p:animRot by="10800000">
                                      <p:cBhvr>
                                        <p:cTn id="64" dur="3000" fill="hold"/>
                                        <p:tgtEl>
                                          <p:spTgt spid="16"/>
                                        </p:tgtEl>
                                        <p:attrNameLst>
                                          <p:attrName>r</p:attrName>
                                        </p:attrNameLst>
                                      </p:cBhvr>
                                    </p:animRot>
                                  </p:childTnLst>
                                </p:cTn>
                              </p:par>
                              <p:par>
                                <p:cTn id="65" presetID="13" presetClass="entr" presetSubtype="16" fill="hold" nodeType="withEffect">
                                  <p:stCondLst>
                                    <p:cond delay="0"/>
                                  </p:stCondLst>
                                  <p:childTnLst>
                                    <p:set>
                                      <p:cBhvr>
                                        <p:cTn id="66" dur="1" fill="hold">
                                          <p:stCondLst>
                                            <p:cond delay="0"/>
                                          </p:stCondLst>
                                        </p:cTn>
                                        <p:tgtEl>
                                          <p:spTgt spid="17"/>
                                        </p:tgtEl>
                                        <p:attrNameLst>
                                          <p:attrName>style.visibility</p:attrName>
                                        </p:attrNameLst>
                                      </p:cBhvr>
                                      <p:to>
                                        <p:strVal val="visible"/>
                                      </p:to>
                                    </p:set>
                                    <p:animEffect transition="in" filter="plus(in)">
                                      <p:cBhvr>
                                        <p:cTn id="67" dur="3000"/>
                                        <p:tgtEl>
                                          <p:spTgt spid="17"/>
                                        </p:tgtEl>
                                      </p:cBhvr>
                                    </p:animEffect>
                                  </p:childTnLst>
                                </p:cTn>
                              </p:par>
                              <p:par>
                                <p:cTn id="68" presetID="8" presetClass="emph" presetSubtype="0" fill="hold" nodeType="withEffect">
                                  <p:stCondLst>
                                    <p:cond delay="0"/>
                                  </p:stCondLst>
                                  <p:childTnLst>
                                    <p:animRot by="10800000">
                                      <p:cBhvr>
                                        <p:cTn id="69" dur="3000" fill="hold"/>
                                        <p:tgtEl>
                                          <p:spTgt spid="17"/>
                                        </p:tgtEl>
                                        <p:attrNameLst>
                                          <p:attrName>r</p:attrName>
                                        </p:attrNameLst>
                                      </p:cBhvr>
                                    </p:animRot>
                                  </p:childTnLst>
                                </p:cTn>
                              </p:par>
                              <p:par>
                                <p:cTn id="70" presetID="13" presetClass="entr" presetSubtype="16" fill="hold" nodeType="withEffect">
                                  <p:stCondLst>
                                    <p:cond delay="0"/>
                                  </p:stCondLst>
                                  <p:childTnLst>
                                    <p:set>
                                      <p:cBhvr>
                                        <p:cTn id="71" dur="1" fill="hold">
                                          <p:stCondLst>
                                            <p:cond delay="0"/>
                                          </p:stCondLst>
                                        </p:cTn>
                                        <p:tgtEl>
                                          <p:spTgt spid="18"/>
                                        </p:tgtEl>
                                        <p:attrNameLst>
                                          <p:attrName>style.visibility</p:attrName>
                                        </p:attrNameLst>
                                      </p:cBhvr>
                                      <p:to>
                                        <p:strVal val="visible"/>
                                      </p:to>
                                    </p:set>
                                    <p:animEffect transition="in" filter="plus(in)">
                                      <p:cBhvr>
                                        <p:cTn id="72" dur="3000"/>
                                        <p:tgtEl>
                                          <p:spTgt spid="18"/>
                                        </p:tgtEl>
                                      </p:cBhvr>
                                    </p:animEffect>
                                  </p:childTnLst>
                                </p:cTn>
                              </p:par>
                              <p:par>
                                <p:cTn id="73" presetID="8" presetClass="emph" presetSubtype="0" fill="hold" nodeType="withEffect">
                                  <p:stCondLst>
                                    <p:cond delay="0"/>
                                  </p:stCondLst>
                                  <p:childTnLst>
                                    <p:animRot by="10800000">
                                      <p:cBhvr>
                                        <p:cTn id="74" dur="3000" fill="hold"/>
                                        <p:tgtEl>
                                          <p:spTgt spid="18"/>
                                        </p:tgtEl>
                                        <p:attrNameLst>
                                          <p:attrName>r</p:attrName>
                                        </p:attrNameLst>
                                      </p:cBhvr>
                                    </p:animRot>
                                  </p:childTnLst>
                                </p:cTn>
                              </p:par>
                              <p:par>
                                <p:cTn id="75" presetID="13" presetClass="entr" presetSubtype="16" fill="hold" nodeType="withEffect">
                                  <p:stCondLst>
                                    <p:cond delay="0"/>
                                  </p:stCondLst>
                                  <p:childTnLst>
                                    <p:set>
                                      <p:cBhvr>
                                        <p:cTn id="76" dur="1" fill="hold">
                                          <p:stCondLst>
                                            <p:cond delay="0"/>
                                          </p:stCondLst>
                                        </p:cTn>
                                        <p:tgtEl>
                                          <p:spTgt spid="19"/>
                                        </p:tgtEl>
                                        <p:attrNameLst>
                                          <p:attrName>style.visibility</p:attrName>
                                        </p:attrNameLst>
                                      </p:cBhvr>
                                      <p:to>
                                        <p:strVal val="visible"/>
                                      </p:to>
                                    </p:set>
                                    <p:animEffect transition="in" filter="plus(in)">
                                      <p:cBhvr>
                                        <p:cTn id="77" dur="3000"/>
                                        <p:tgtEl>
                                          <p:spTgt spid="19"/>
                                        </p:tgtEl>
                                      </p:cBhvr>
                                    </p:animEffect>
                                  </p:childTnLst>
                                </p:cTn>
                              </p:par>
                              <p:par>
                                <p:cTn id="78" presetID="8" presetClass="emph" presetSubtype="0" fill="hold" nodeType="withEffect">
                                  <p:stCondLst>
                                    <p:cond delay="0"/>
                                  </p:stCondLst>
                                  <p:childTnLst>
                                    <p:animRot by="10800000">
                                      <p:cBhvr>
                                        <p:cTn id="79" dur="3000" fill="hold"/>
                                        <p:tgtEl>
                                          <p:spTgt spid="19"/>
                                        </p:tgtEl>
                                        <p:attrNameLst>
                                          <p:attrName>r</p:attrName>
                                        </p:attrNameLst>
                                      </p:cBhvr>
                                    </p:animRot>
                                  </p:childTnLst>
                                </p:cTn>
                              </p:par>
                              <p:par>
                                <p:cTn id="80" presetID="13" presetClass="entr" presetSubtype="16" fill="hold" nodeType="withEffect">
                                  <p:stCondLst>
                                    <p:cond delay="0"/>
                                  </p:stCondLst>
                                  <p:childTnLst>
                                    <p:set>
                                      <p:cBhvr>
                                        <p:cTn id="81" dur="1" fill="hold">
                                          <p:stCondLst>
                                            <p:cond delay="0"/>
                                          </p:stCondLst>
                                        </p:cTn>
                                        <p:tgtEl>
                                          <p:spTgt spid="20"/>
                                        </p:tgtEl>
                                        <p:attrNameLst>
                                          <p:attrName>style.visibility</p:attrName>
                                        </p:attrNameLst>
                                      </p:cBhvr>
                                      <p:to>
                                        <p:strVal val="visible"/>
                                      </p:to>
                                    </p:set>
                                    <p:animEffect transition="in" filter="plus(in)">
                                      <p:cBhvr>
                                        <p:cTn id="82" dur="3000"/>
                                        <p:tgtEl>
                                          <p:spTgt spid="20"/>
                                        </p:tgtEl>
                                      </p:cBhvr>
                                    </p:animEffect>
                                  </p:childTnLst>
                                </p:cTn>
                              </p:par>
                              <p:par>
                                <p:cTn id="83" presetID="8" presetClass="emph" presetSubtype="0" fill="hold" nodeType="withEffect">
                                  <p:stCondLst>
                                    <p:cond delay="0"/>
                                  </p:stCondLst>
                                  <p:childTnLst>
                                    <p:animRot by="10800000">
                                      <p:cBhvr>
                                        <p:cTn id="84" dur="3000" fill="hold"/>
                                        <p:tgtEl>
                                          <p:spTgt spid="20"/>
                                        </p:tgtEl>
                                        <p:attrNameLst>
                                          <p:attrName>r</p:attrName>
                                        </p:attrNameLst>
                                      </p:cBhvr>
                                    </p:animRot>
                                  </p:childTnLst>
                                </p:cTn>
                              </p:par>
                              <p:par>
                                <p:cTn id="85" presetID="13" presetClass="entr" presetSubtype="16" fill="hold" nodeType="withEffect">
                                  <p:stCondLst>
                                    <p:cond delay="0"/>
                                  </p:stCondLst>
                                  <p:childTnLst>
                                    <p:set>
                                      <p:cBhvr>
                                        <p:cTn id="86" dur="1" fill="hold">
                                          <p:stCondLst>
                                            <p:cond delay="0"/>
                                          </p:stCondLst>
                                        </p:cTn>
                                        <p:tgtEl>
                                          <p:spTgt spid="21"/>
                                        </p:tgtEl>
                                        <p:attrNameLst>
                                          <p:attrName>style.visibility</p:attrName>
                                        </p:attrNameLst>
                                      </p:cBhvr>
                                      <p:to>
                                        <p:strVal val="visible"/>
                                      </p:to>
                                    </p:set>
                                    <p:animEffect transition="in" filter="plus(in)">
                                      <p:cBhvr>
                                        <p:cTn id="87" dur="3000"/>
                                        <p:tgtEl>
                                          <p:spTgt spid="21"/>
                                        </p:tgtEl>
                                      </p:cBhvr>
                                    </p:animEffect>
                                  </p:childTnLst>
                                </p:cTn>
                              </p:par>
                              <p:par>
                                <p:cTn id="88" presetID="8" presetClass="emph" presetSubtype="0" fill="hold" nodeType="withEffect">
                                  <p:stCondLst>
                                    <p:cond delay="0"/>
                                  </p:stCondLst>
                                  <p:childTnLst>
                                    <p:animRot by="10800000">
                                      <p:cBhvr>
                                        <p:cTn id="89" dur="3000" fill="hold"/>
                                        <p:tgtEl>
                                          <p:spTgt spid="21"/>
                                        </p:tgtEl>
                                        <p:attrNameLst>
                                          <p:attrName>r</p:attrName>
                                        </p:attrNameLst>
                                      </p:cBhvr>
                                    </p:animRot>
                                  </p:childTnLst>
                                </p:cTn>
                              </p:par>
                              <p:par>
                                <p:cTn id="90" presetID="13" presetClass="entr" presetSubtype="16" fill="hold" nodeType="withEffect">
                                  <p:stCondLst>
                                    <p:cond delay="0"/>
                                  </p:stCondLst>
                                  <p:childTnLst>
                                    <p:set>
                                      <p:cBhvr>
                                        <p:cTn id="91" dur="1" fill="hold">
                                          <p:stCondLst>
                                            <p:cond delay="0"/>
                                          </p:stCondLst>
                                        </p:cTn>
                                        <p:tgtEl>
                                          <p:spTgt spid="22"/>
                                        </p:tgtEl>
                                        <p:attrNameLst>
                                          <p:attrName>style.visibility</p:attrName>
                                        </p:attrNameLst>
                                      </p:cBhvr>
                                      <p:to>
                                        <p:strVal val="visible"/>
                                      </p:to>
                                    </p:set>
                                    <p:animEffect transition="in" filter="plus(in)">
                                      <p:cBhvr>
                                        <p:cTn id="92" dur="3000"/>
                                        <p:tgtEl>
                                          <p:spTgt spid="22"/>
                                        </p:tgtEl>
                                      </p:cBhvr>
                                    </p:animEffect>
                                  </p:childTnLst>
                                </p:cTn>
                              </p:par>
                              <p:par>
                                <p:cTn id="93" presetID="8" presetClass="emph" presetSubtype="0" fill="hold" nodeType="withEffect">
                                  <p:stCondLst>
                                    <p:cond delay="0"/>
                                  </p:stCondLst>
                                  <p:childTnLst>
                                    <p:animRot by="10800000">
                                      <p:cBhvr>
                                        <p:cTn id="94" dur="3000" fill="hold"/>
                                        <p:tgtEl>
                                          <p:spTgt spid="22"/>
                                        </p:tgtEl>
                                        <p:attrNameLst>
                                          <p:attrName>r</p:attrName>
                                        </p:attrNameLst>
                                      </p:cBhvr>
                                    </p:animRot>
                                  </p:childTnLst>
                                </p:cTn>
                              </p:par>
                            </p:childTnLst>
                          </p:cTn>
                        </p:par>
                        <p:par>
                          <p:cTn id="95" fill="hold">
                            <p:stCondLst>
                              <p:cond delay="3000"/>
                            </p:stCondLst>
                            <p:childTnLst>
                              <p:par>
                                <p:cTn id="96" presetID="2" presetClass="exit" presetSubtype="2" fill="hold" nodeType="afterEffect">
                                  <p:stCondLst>
                                    <p:cond delay="0"/>
                                  </p:stCondLst>
                                  <p:childTnLst>
                                    <p:anim calcmode="lin" valueType="num">
                                      <p:cBhvr additive="base">
                                        <p:cTn id="97" dur="3000"/>
                                        <p:tgtEl>
                                          <p:spTgt spid="5"/>
                                        </p:tgtEl>
                                        <p:attrNameLst>
                                          <p:attrName>ppt_x</p:attrName>
                                        </p:attrNameLst>
                                      </p:cBhvr>
                                      <p:tavLst>
                                        <p:tav tm="0">
                                          <p:val>
                                            <p:strVal val="ppt_x"/>
                                          </p:val>
                                        </p:tav>
                                        <p:tav tm="100000">
                                          <p:val>
                                            <p:strVal val="1+ppt_w/2"/>
                                          </p:val>
                                        </p:tav>
                                      </p:tavLst>
                                    </p:anim>
                                    <p:anim calcmode="lin" valueType="num">
                                      <p:cBhvr additive="base">
                                        <p:cTn id="98" dur="3000"/>
                                        <p:tgtEl>
                                          <p:spTgt spid="5"/>
                                        </p:tgtEl>
                                        <p:attrNameLst>
                                          <p:attrName>ppt_y</p:attrName>
                                        </p:attrNameLst>
                                      </p:cBhvr>
                                      <p:tavLst>
                                        <p:tav tm="0">
                                          <p:val>
                                            <p:strVal val="ppt_y"/>
                                          </p:val>
                                        </p:tav>
                                        <p:tav tm="100000">
                                          <p:val>
                                            <p:strVal val="ppt_y"/>
                                          </p:val>
                                        </p:tav>
                                      </p:tavLst>
                                    </p:anim>
                                    <p:set>
                                      <p:cBhvr>
                                        <p:cTn id="99" dur="1" fill="hold">
                                          <p:stCondLst>
                                            <p:cond delay="2999"/>
                                          </p:stCondLst>
                                        </p:cTn>
                                        <p:tgtEl>
                                          <p:spTgt spid="5"/>
                                        </p:tgtEl>
                                        <p:attrNameLst>
                                          <p:attrName>style.visibility</p:attrName>
                                        </p:attrNameLst>
                                      </p:cBhvr>
                                      <p:to>
                                        <p:strVal val="hidden"/>
                                      </p:to>
                                    </p:set>
                                  </p:childTnLst>
                                </p:cTn>
                              </p:par>
                              <p:par>
                                <p:cTn id="100" presetID="2" presetClass="exit" presetSubtype="2" fill="hold" nodeType="withEffect">
                                  <p:stCondLst>
                                    <p:cond delay="0"/>
                                  </p:stCondLst>
                                  <p:childTnLst>
                                    <p:anim calcmode="lin" valueType="num">
                                      <p:cBhvr additive="base">
                                        <p:cTn id="101" dur="3000"/>
                                        <p:tgtEl>
                                          <p:spTgt spid="6"/>
                                        </p:tgtEl>
                                        <p:attrNameLst>
                                          <p:attrName>ppt_x</p:attrName>
                                        </p:attrNameLst>
                                      </p:cBhvr>
                                      <p:tavLst>
                                        <p:tav tm="0">
                                          <p:val>
                                            <p:strVal val="ppt_x"/>
                                          </p:val>
                                        </p:tav>
                                        <p:tav tm="100000">
                                          <p:val>
                                            <p:strVal val="1+ppt_w/2"/>
                                          </p:val>
                                        </p:tav>
                                      </p:tavLst>
                                    </p:anim>
                                    <p:anim calcmode="lin" valueType="num">
                                      <p:cBhvr additive="base">
                                        <p:cTn id="102" dur="3000"/>
                                        <p:tgtEl>
                                          <p:spTgt spid="6"/>
                                        </p:tgtEl>
                                        <p:attrNameLst>
                                          <p:attrName>ppt_y</p:attrName>
                                        </p:attrNameLst>
                                      </p:cBhvr>
                                      <p:tavLst>
                                        <p:tav tm="0">
                                          <p:val>
                                            <p:strVal val="ppt_y"/>
                                          </p:val>
                                        </p:tav>
                                        <p:tav tm="100000">
                                          <p:val>
                                            <p:strVal val="ppt_y"/>
                                          </p:val>
                                        </p:tav>
                                      </p:tavLst>
                                    </p:anim>
                                    <p:set>
                                      <p:cBhvr>
                                        <p:cTn id="103" dur="1" fill="hold">
                                          <p:stCondLst>
                                            <p:cond delay="2999"/>
                                          </p:stCondLst>
                                        </p:cTn>
                                        <p:tgtEl>
                                          <p:spTgt spid="6"/>
                                        </p:tgtEl>
                                        <p:attrNameLst>
                                          <p:attrName>style.visibility</p:attrName>
                                        </p:attrNameLst>
                                      </p:cBhvr>
                                      <p:to>
                                        <p:strVal val="hidden"/>
                                      </p:to>
                                    </p:set>
                                  </p:childTnLst>
                                </p:cTn>
                              </p:par>
                              <p:par>
                                <p:cTn id="104" presetID="2" presetClass="exit" presetSubtype="2" fill="hold" nodeType="withEffect">
                                  <p:stCondLst>
                                    <p:cond delay="0"/>
                                  </p:stCondLst>
                                  <p:childTnLst>
                                    <p:anim calcmode="lin" valueType="num">
                                      <p:cBhvr additive="base">
                                        <p:cTn id="105" dur="3000"/>
                                        <p:tgtEl>
                                          <p:spTgt spid="7"/>
                                        </p:tgtEl>
                                        <p:attrNameLst>
                                          <p:attrName>ppt_x</p:attrName>
                                        </p:attrNameLst>
                                      </p:cBhvr>
                                      <p:tavLst>
                                        <p:tav tm="0">
                                          <p:val>
                                            <p:strVal val="ppt_x"/>
                                          </p:val>
                                        </p:tav>
                                        <p:tav tm="100000">
                                          <p:val>
                                            <p:strVal val="1+ppt_w/2"/>
                                          </p:val>
                                        </p:tav>
                                      </p:tavLst>
                                    </p:anim>
                                    <p:anim calcmode="lin" valueType="num">
                                      <p:cBhvr additive="base">
                                        <p:cTn id="106" dur="3000"/>
                                        <p:tgtEl>
                                          <p:spTgt spid="7"/>
                                        </p:tgtEl>
                                        <p:attrNameLst>
                                          <p:attrName>ppt_y</p:attrName>
                                        </p:attrNameLst>
                                      </p:cBhvr>
                                      <p:tavLst>
                                        <p:tav tm="0">
                                          <p:val>
                                            <p:strVal val="ppt_y"/>
                                          </p:val>
                                        </p:tav>
                                        <p:tav tm="100000">
                                          <p:val>
                                            <p:strVal val="ppt_y"/>
                                          </p:val>
                                        </p:tav>
                                      </p:tavLst>
                                    </p:anim>
                                    <p:set>
                                      <p:cBhvr>
                                        <p:cTn id="107" dur="1" fill="hold">
                                          <p:stCondLst>
                                            <p:cond delay="2999"/>
                                          </p:stCondLst>
                                        </p:cTn>
                                        <p:tgtEl>
                                          <p:spTgt spid="7"/>
                                        </p:tgtEl>
                                        <p:attrNameLst>
                                          <p:attrName>style.visibility</p:attrName>
                                        </p:attrNameLst>
                                      </p:cBhvr>
                                      <p:to>
                                        <p:strVal val="hidden"/>
                                      </p:to>
                                    </p:set>
                                  </p:childTnLst>
                                </p:cTn>
                              </p:par>
                              <p:par>
                                <p:cTn id="108" presetID="2" presetClass="exit" presetSubtype="2" fill="hold" nodeType="withEffect">
                                  <p:stCondLst>
                                    <p:cond delay="0"/>
                                  </p:stCondLst>
                                  <p:childTnLst>
                                    <p:anim calcmode="lin" valueType="num">
                                      <p:cBhvr additive="base">
                                        <p:cTn id="109" dur="3000"/>
                                        <p:tgtEl>
                                          <p:spTgt spid="8"/>
                                        </p:tgtEl>
                                        <p:attrNameLst>
                                          <p:attrName>ppt_x</p:attrName>
                                        </p:attrNameLst>
                                      </p:cBhvr>
                                      <p:tavLst>
                                        <p:tav tm="0">
                                          <p:val>
                                            <p:strVal val="ppt_x"/>
                                          </p:val>
                                        </p:tav>
                                        <p:tav tm="100000">
                                          <p:val>
                                            <p:strVal val="1+ppt_w/2"/>
                                          </p:val>
                                        </p:tav>
                                      </p:tavLst>
                                    </p:anim>
                                    <p:anim calcmode="lin" valueType="num">
                                      <p:cBhvr additive="base">
                                        <p:cTn id="110" dur="3000"/>
                                        <p:tgtEl>
                                          <p:spTgt spid="8"/>
                                        </p:tgtEl>
                                        <p:attrNameLst>
                                          <p:attrName>ppt_y</p:attrName>
                                        </p:attrNameLst>
                                      </p:cBhvr>
                                      <p:tavLst>
                                        <p:tav tm="0">
                                          <p:val>
                                            <p:strVal val="ppt_y"/>
                                          </p:val>
                                        </p:tav>
                                        <p:tav tm="100000">
                                          <p:val>
                                            <p:strVal val="ppt_y"/>
                                          </p:val>
                                        </p:tav>
                                      </p:tavLst>
                                    </p:anim>
                                    <p:set>
                                      <p:cBhvr>
                                        <p:cTn id="111" dur="1" fill="hold">
                                          <p:stCondLst>
                                            <p:cond delay="2999"/>
                                          </p:stCondLst>
                                        </p:cTn>
                                        <p:tgtEl>
                                          <p:spTgt spid="8"/>
                                        </p:tgtEl>
                                        <p:attrNameLst>
                                          <p:attrName>style.visibility</p:attrName>
                                        </p:attrNameLst>
                                      </p:cBhvr>
                                      <p:to>
                                        <p:strVal val="hidden"/>
                                      </p:to>
                                    </p:set>
                                  </p:childTnLst>
                                </p:cTn>
                              </p:par>
                              <p:par>
                                <p:cTn id="112" presetID="2" presetClass="exit" presetSubtype="2" fill="hold" nodeType="withEffect">
                                  <p:stCondLst>
                                    <p:cond delay="0"/>
                                  </p:stCondLst>
                                  <p:childTnLst>
                                    <p:anim calcmode="lin" valueType="num">
                                      <p:cBhvr additive="base">
                                        <p:cTn id="113" dur="3000"/>
                                        <p:tgtEl>
                                          <p:spTgt spid="9"/>
                                        </p:tgtEl>
                                        <p:attrNameLst>
                                          <p:attrName>ppt_x</p:attrName>
                                        </p:attrNameLst>
                                      </p:cBhvr>
                                      <p:tavLst>
                                        <p:tav tm="0">
                                          <p:val>
                                            <p:strVal val="ppt_x"/>
                                          </p:val>
                                        </p:tav>
                                        <p:tav tm="100000">
                                          <p:val>
                                            <p:strVal val="1+ppt_w/2"/>
                                          </p:val>
                                        </p:tav>
                                      </p:tavLst>
                                    </p:anim>
                                    <p:anim calcmode="lin" valueType="num">
                                      <p:cBhvr additive="base">
                                        <p:cTn id="114" dur="3000"/>
                                        <p:tgtEl>
                                          <p:spTgt spid="9"/>
                                        </p:tgtEl>
                                        <p:attrNameLst>
                                          <p:attrName>ppt_y</p:attrName>
                                        </p:attrNameLst>
                                      </p:cBhvr>
                                      <p:tavLst>
                                        <p:tav tm="0">
                                          <p:val>
                                            <p:strVal val="ppt_y"/>
                                          </p:val>
                                        </p:tav>
                                        <p:tav tm="100000">
                                          <p:val>
                                            <p:strVal val="ppt_y"/>
                                          </p:val>
                                        </p:tav>
                                      </p:tavLst>
                                    </p:anim>
                                    <p:set>
                                      <p:cBhvr>
                                        <p:cTn id="115" dur="1" fill="hold">
                                          <p:stCondLst>
                                            <p:cond delay="2999"/>
                                          </p:stCondLst>
                                        </p:cTn>
                                        <p:tgtEl>
                                          <p:spTgt spid="9"/>
                                        </p:tgtEl>
                                        <p:attrNameLst>
                                          <p:attrName>style.visibility</p:attrName>
                                        </p:attrNameLst>
                                      </p:cBhvr>
                                      <p:to>
                                        <p:strVal val="hidden"/>
                                      </p:to>
                                    </p:set>
                                  </p:childTnLst>
                                </p:cTn>
                              </p:par>
                              <p:par>
                                <p:cTn id="116" presetID="2" presetClass="exit" presetSubtype="2" fill="hold" nodeType="withEffect">
                                  <p:stCondLst>
                                    <p:cond delay="0"/>
                                  </p:stCondLst>
                                  <p:childTnLst>
                                    <p:anim calcmode="lin" valueType="num">
                                      <p:cBhvr additive="base">
                                        <p:cTn id="117" dur="3000"/>
                                        <p:tgtEl>
                                          <p:spTgt spid="10"/>
                                        </p:tgtEl>
                                        <p:attrNameLst>
                                          <p:attrName>ppt_x</p:attrName>
                                        </p:attrNameLst>
                                      </p:cBhvr>
                                      <p:tavLst>
                                        <p:tav tm="0">
                                          <p:val>
                                            <p:strVal val="ppt_x"/>
                                          </p:val>
                                        </p:tav>
                                        <p:tav tm="100000">
                                          <p:val>
                                            <p:strVal val="1+ppt_w/2"/>
                                          </p:val>
                                        </p:tav>
                                      </p:tavLst>
                                    </p:anim>
                                    <p:anim calcmode="lin" valueType="num">
                                      <p:cBhvr additive="base">
                                        <p:cTn id="118" dur="3000"/>
                                        <p:tgtEl>
                                          <p:spTgt spid="10"/>
                                        </p:tgtEl>
                                        <p:attrNameLst>
                                          <p:attrName>ppt_y</p:attrName>
                                        </p:attrNameLst>
                                      </p:cBhvr>
                                      <p:tavLst>
                                        <p:tav tm="0">
                                          <p:val>
                                            <p:strVal val="ppt_y"/>
                                          </p:val>
                                        </p:tav>
                                        <p:tav tm="100000">
                                          <p:val>
                                            <p:strVal val="ppt_y"/>
                                          </p:val>
                                        </p:tav>
                                      </p:tavLst>
                                    </p:anim>
                                    <p:set>
                                      <p:cBhvr>
                                        <p:cTn id="119" dur="1" fill="hold">
                                          <p:stCondLst>
                                            <p:cond delay="2999"/>
                                          </p:stCondLst>
                                        </p:cTn>
                                        <p:tgtEl>
                                          <p:spTgt spid="10"/>
                                        </p:tgtEl>
                                        <p:attrNameLst>
                                          <p:attrName>style.visibility</p:attrName>
                                        </p:attrNameLst>
                                      </p:cBhvr>
                                      <p:to>
                                        <p:strVal val="hidden"/>
                                      </p:to>
                                    </p:set>
                                  </p:childTnLst>
                                </p:cTn>
                              </p:par>
                              <p:par>
                                <p:cTn id="120" presetID="2" presetClass="exit" presetSubtype="2" fill="hold" nodeType="withEffect">
                                  <p:stCondLst>
                                    <p:cond delay="0"/>
                                  </p:stCondLst>
                                  <p:childTnLst>
                                    <p:anim calcmode="lin" valueType="num">
                                      <p:cBhvr additive="base">
                                        <p:cTn id="121" dur="3000"/>
                                        <p:tgtEl>
                                          <p:spTgt spid="11"/>
                                        </p:tgtEl>
                                        <p:attrNameLst>
                                          <p:attrName>ppt_x</p:attrName>
                                        </p:attrNameLst>
                                      </p:cBhvr>
                                      <p:tavLst>
                                        <p:tav tm="0">
                                          <p:val>
                                            <p:strVal val="ppt_x"/>
                                          </p:val>
                                        </p:tav>
                                        <p:tav tm="100000">
                                          <p:val>
                                            <p:strVal val="1+ppt_w/2"/>
                                          </p:val>
                                        </p:tav>
                                      </p:tavLst>
                                    </p:anim>
                                    <p:anim calcmode="lin" valueType="num">
                                      <p:cBhvr additive="base">
                                        <p:cTn id="122" dur="3000"/>
                                        <p:tgtEl>
                                          <p:spTgt spid="11"/>
                                        </p:tgtEl>
                                        <p:attrNameLst>
                                          <p:attrName>ppt_y</p:attrName>
                                        </p:attrNameLst>
                                      </p:cBhvr>
                                      <p:tavLst>
                                        <p:tav tm="0">
                                          <p:val>
                                            <p:strVal val="ppt_y"/>
                                          </p:val>
                                        </p:tav>
                                        <p:tav tm="100000">
                                          <p:val>
                                            <p:strVal val="ppt_y"/>
                                          </p:val>
                                        </p:tav>
                                      </p:tavLst>
                                    </p:anim>
                                    <p:set>
                                      <p:cBhvr>
                                        <p:cTn id="123" dur="1" fill="hold">
                                          <p:stCondLst>
                                            <p:cond delay="2999"/>
                                          </p:stCondLst>
                                        </p:cTn>
                                        <p:tgtEl>
                                          <p:spTgt spid="11"/>
                                        </p:tgtEl>
                                        <p:attrNameLst>
                                          <p:attrName>style.visibility</p:attrName>
                                        </p:attrNameLst>
                                      </p:cBhvr>
                                      <p:to>
                                        <p:strVal val="hidden"/>
                                      </p:to>
                                    </p:set>
                                  </p:childTnLst>
                                </p:cTn>
                              </p:par>
                              <p:par>
                                <p:cTn id="124" presetID="2" presetClass="exit" presetSubtype="2" fill="hold" nodeType="withEffect">
                                  <p:stCondLst>
                                    <p:cond delay="0"/>
                                  </p:stCondLst>
                                  <p:childTnLst>
                                    <p:anim calcmode="lin" valueType="num">
                                      <p:cBhvr additive="base">
                                        <p:cTn id="125" dur="3000"/>
                                        <p:tgtEl>
                                          <p:spTgt spid="12"/>
                                        </p:tgtEl>
                                        <p:attrNameLst>
                                          <p:attrName>ppt_x</p:attrName>
                                        </p:attrNameLst>
                                      </p:cBhvr>
                                      <p:tavLst>
                                        <p:tav tm="0">
                                          <p:val>
                                            <p:strVal val="ppt_x"/>
                                          </p:val>
                                        </p:tav>
                                        <p:tav tm="100000">
                                          <p:val>
                                            <p:strVal val="1+ppt_w/2"/>
                                          </p:val>
                                        </p:tav>
                                      </p:tavLst>
                                    </p:anim>
                                    <p:anim calcmode="lin" valueType="num">
                                      <p:cBhvr additive="base">
                                        <p:cTn id="126" dur="3000"/>
                                        <p:tgtEl>
                                          <p:spTgt spid="12"/>
                                        </p:tgtEl>
                                        <p:attrNameLst>
                                          <p:attrName>ppt_y</p:attrName>
                                        </p:attrNameLst>
                                      </p:cBhvr>
                                      <p:tavLst>
                                        <p:tav tm="0">
                                          <p:val>
                                            <p:strVal val="ppt_y"/>
                                          </p:val>
                                        </p:tav>
                                        <p:tav tm="100000">
                                          <p:val>
                                            <p:strVal val="ppt_y"/>
                                          </p:val>
                                        </p:tav>
                                      </p:tavLst>
                                    </p:anim>
                                    <p:set>
                                      <p:cBhvr>
                                        <p:cTn id="127" dur="1" fill="hold">
                                          <p:stCondLst>
                                            <p:cond delay="2999"/>
                                          </p:stCondLst>
                                        </p:cTn>
                                        <p:tgtEl>
                                          <p:spTgt spid="12"/>
                                        </p:tgtEl>
                                        <p:attrNameLst>
                                          <p:attrName>style.visibility</p:attrName>
                                        </p:attrNameLst>
                                      </p:cBhvr>
                                      <p:to>
                                        <p:strVal val="hidden"/>
                                      </p:to>
                                    </p:set>
                                  </p:childTnLst>
                                </p:cTn>
                              </p:par>
                              <p:par>
                                <p:cTn id="128" presetID="2" presetClass="exit" presetSubtype="2" fill="hold" nodeType="withEffect">
                                  <p:stCondLst>
                                    <p:cond delay="0"/>
                                  </p:stCondLst>
                                  <p:childTnLst>
                                    <p:anim calcmode="lin" valueType="num">
                                      <p:cBhvr additive="base">
                                        <p:cTn id="129" dur="3000"/>
                                        <p:tgtEl>
                                          <p:spTgt spid="13"/>
                                        </p:tgtEl>
                                        <p:attrNameLst>
                                          <p:attrName>ppt_x</p:attrName>
                                        </p:attrNameLst>
                                      </p:cBhvr>
                                      <p:tavLst>
                                        <p:tav tm="0">
                                          <p:val>
                                            <p:strVal val="ppt_x"/>
                                          </p:val>
                                        </p:tav>
                                        <p:tav tm="100000">
                                          <p:val>
                                            <p:strVal val="1+ppt_w/2"/>
                                          </p:val>
                                        </p:tav>
                                      </p:tavLst>
                                    </p:anim>
                                    <p:anim calcmode="lin" valueType="num">
                                      <p:cBhvr additive="base">
                                        <p:cTn id="130" dur="3000"/>
                                        <p:tgtEl>
                                          <p:spTgt spid="13"/>
                                        </p:tgtEl>
                                        <p:attrNameLst>
                                          <p:attrName>ppt_y</p:attrName>
                                        </p:attrNameLst>
                                      </p:cBhvr>
                                      <p:tavLst>
                                        <p:tav tm="0">
                                          <p:val>
                                            <p:strVal val="ppt_y"/>
                                          </p:val>
                                        </p:tav>
                                        <p:tav tm="100000">
                                          <p:val>
                                            <p:strVal val="ppt_y"/>
                                          </p:val>
                                        </p:tav>
                                      </p:tavLst>
                                    </p:anim>
                                    <p:set>
                                      <p:cBhvr>
                                        <p:cTn id="131" dur="1" fill="hold">
                                          <p:stCondLst>
                                            <p:cond delay="2999"/>
                                          </p:stCondLst>
                                        </p:cTn>
                                        <p:tgtEl>
                                          <p:spTgt spid="13"/>
                                        </p:tgtEl>
                                        <p:attrNameLst>
                                          <p:attrName>style.visibility</p:attrName>
                                        </p:attrNameLst>
                                      </p:cBhvr>
                                      <p:to>
                                        <p:strVal val="hidden"/>
                                      </p:to>
                                    </p:set>
                                  </p:childTnLst>
                                </p:cTn>
                              </p:par>
                              <p:par>
                                <p:cTn id="132" presetID="2" presetClass="exit" presetSubtype="8" fill="hold" nodeType="withEffect">
                                  <p:stCondLst>
                                    <p:cond delay="0"/>
                                  </p:stCondLst>
                                  <p:childTnLst>
                                    <p:anim calcmode="lin" valueType="num">
                                      <p:cBhvr additive="base">
                                        <p:cTn id="133" dur="3000"/>
                                        <p:tgtEl>
                                          <p:spTgt spid="14"/>
                                        </p:tgtEl>
                                        <p:attrNameLst>
                                          <p:attrName>ppt_x</p:attrName>
                                        </p:attrNameLst>
                                      </p:cBhvr>
                                      <p:tavLst>
                                        <p:tav tm="0">
                                          <p:val>
                                            <p:strVal val="ppt_x"/>
                                          </p:val>
                                        </p:tav>
                                        <p:tav tm="100000">
                                          <p:val>
                                            <p:strVal val="0-ppt_w/2"/>
                                          </p:val>
                                        </p:tav>
                                      </p:tavLst>
                                    </p:anim>
                                    <p:anim calcmode="lin" valueType="num">
                                      <p:cBhvr additive="base">
                                        <p:cTn id="134" dur="3000"/>
                                        <p:tgtEl>
                                          <p:spTgt spid="14"/>
                                        </p:tgtEl>
                                        <p:attrNameLst>
                                          <p:attrName>ppt_y</p:attrName>
                                        </p:attrNameLst>
                                      </p:cBhvr>
                                      <p:tavLst>
                                        <p:tav tm="0">
                                          <p:val>
                                            <p:strVal val="ppt_y"/>
                                          </p:val>
                                        </p:tav>
                                        <p:tav tm="100000">
                                          <p:val>
                                            <p:strVal val="ppt_y"/>
                                          </p:val>
                                        </p:tav>
                                      </p:tavLst>
                                    </p:anim>
                                    <p:set>
                                      <p:cBhvr>
                                        <p:cTn id="135" dur="1" fill="hold">
                                          <p:stCondLst>
                                            <p:cond delay="2999"/>
                                          </p:stCondLst>
                                        </p:cTn>
                                        <p:tgtEl>
                                          <p:spTgt spid="14"/>
                                        </p:tgtEl>
                                        <p:attrNameLst>
                                          <p:attrName>style.visibility</p:attrName>
                                        </p:attrNameLst>
                                      </p:cBhvr>
                                      <p:to>
                                        <p:strVal val="hidden"/>
                                      </p:to>
                                    </p:set>
                                  </p:childTnLst>
                                </p:cTn>
                              </p:par>
                              <p:par>
                                <p:cTn id="136" presetID="2" presetClass="exit" presetSubtype="8" fill="hold" nodeType="withEffect">
                                  <p:stCondLst>
                                    <p:cond delay="0"/>
                                  </p:stCondLst>
                                  <p:childTnLst>
                                    <p:anim calcmode="lin" valueType="num">
                                      <p:cBhvr additive="base">
                                        <p:cTn id="137" dur="3000"/>
                                        <p:tgtEl>
                                          <p:spTgt spid="15"/>
                                        </p:tgtEl>
                                        <p:attrNameLst>
                                          <p:attrName>ppt_x</p:attrName>
                                        </p:attrNameLst>
                                      </p:cBhvr>
                                      <p:tavLst>
                                        <p:tav tm="0">
                                          <p:val>
                                            <p:strVal val="ppt_x"/>
                                          </p:val>
                                        </p:tav>
                                        <p:tav tm="100000">
                                          <p:val>
                                            <p:strVal val="0-ppt_w/2"/>
                                          </p:val>
                                        </p:tav>
                                      </p:tavLst>
                                    </p:anim>
                                    <p:anim calcmode="lin" valueType="num">
                                      <p:cBhvr additive="base">
                                        <p:cTn id="138" dur="3000"/>
                                        <p:tgtEl>
                                          <p:spTgt spid="15"/>
                                        </p:tgtEl>
                                        <p:attrNameLst>
                                          <p:attrName>ppt_y</p:attrName>
                                        </p:attrNameLst>
                                      </p:cBhvr>
                                      <p:tavLst>
                                        <p:tav tm="0">
                                          <p:val>
                                            <p:strVal val="ppt_y"/>
                                          </p:val>
                                        </p:tav>
                                        <p:tav tm="100000">
                                          <p:val>
                                            <p:strVal val="ppt_y"/>
                                          </p:val>
                                        </p:tav>
                                      </p:tavLst>
                                    </p:anim>
                                    <p:set>
                                      <p:cBhvr>
                                        <p:cTn id="139" dur="1" fill="hold">
                                          <p:stCondLst>
                                            <p:cond delay="2999"/>
                                          </p:stCondLst>
                                        </p:cTn>
                                        <p:tgtEl>
                                          <p:spTgt spid="15"/>
                                        </p:tgtEl>
                                        <p:attrNameLst>
                                          <p:attrName>style.visibility</p:attrName>
                                        </p:attrNameLst>
                                      </p:cBhvr>
                                      <p:to>
                                        <p:strVal val="hidden"/>
                                      </p:to>
                                    </p:set>
                                  </p:childTnLst>
                                </p:cTn>
                              </p:par>
                              <p:par>
                                <p:cTn id="140" presetID="2" presetClass="exit" presetSubtype="8" fill="hold" nodeType="withEffect">
                                  <p:stCondLst>
                                    <p:cond delay="0"/>
                                  </p:stCondLst>
                                  <p:childTnLst>
                                    <p:anim calcmode="lin" valueType="num">
                                      <p:cBhvr additive="base">
                                        <p:cTn id="141" dur="3000"/>
                                        <p:tgtEl>
                                          <p:spTgt spid="16"/>
                                        </p:tgtEl>
                                        <p:attrNameLst>
                                          <p:attrName>ppt_x</p:attrName>
                                        </p:attrNameLst>
                                      </p:cBhvr>
                                      <p:tavLst>
                                        <p:tav tm="0">
                                          <p:val>
                                            <p:strVal val="ppt_x"/>
                                          </p:val>
                                        </p:tav>
                                        <p:tav tm="100000">
                                          <p:val>
                                            <p:strVal val="0-ppt_w/2"/>
                                          </p:val>
                                        </p:tav>
                                      </p:tavLst>
                                    </p:anim>
                                    <p:anim calcmode="lin" valueType="num">
                                      <p:cBhvr additive="base">
                                        <p:cTn id="142" dur="3000"/>
                                        <p:tgtEl>
                                          <p:spTgt spid="16"/>
                                        </p:tgtEl>
                                        <p:attrNameLst>
                                          <p:attrName>ppt_y</p:attrName>
                                        </p:attrNameLst>
                                      </p:cBhvr>
                                      <p:tavLst>
                                        <p:tav tm="0">
                                          <p:val>
                                            <p:strVal val="ppt_y"/>
                                          </p:val>
                                        </p:tav>
                                        <p:tav tm="100000">
                                          <p:val>
                                            <p:strVal val="ppt_y"/>
                                          </p:val>
                                        </p:tav>
                                      </p:tavLst>
                                    </p:anim>
                                    <p:set>
                                      <p:cBhvr>
                                        <p:cTn id="143" dur="1" fill="hold">
                                          <p:stCondLst>
                                            <p:cond delay="2999"/>
                                          </p:stCondLst>
                                        </p:cTn>
                                        <p:tgtEl>
                                          <p:spTgt spid="16"/>
                                        </p:tgtEl>
                                        <p:attrNameLst>
                                          <p:attrName>style.visibility</p:attrName>
                                        </p:attrNameLst>
                                      </p:cBhvr>
                                      <p:to>
                                        <p:strVal val="hidden"/>
                                      </p:to>
                                    </p:set>
                                  </p:childTnLst>
                                </p:cTn>
                              </p:par>
                              <p:par>
                                <p:cTn id="144" presetID="2" presetClass="exit" presetSubtype="8" fill="hold" nodeType="withEffect">
                                  <p:stCondLst>
                                    <p:cond delay="0"/>
                                  </p:stCondLst>
                                  <p:childTnLst>
                                    <p:anim calcmode="lin" valueType="num">
                                      <p:cBhvr additive="base">
                                        <p:cTn id="145" dur="3000"/>
                                        <p:tgtEl>
                                          <p:spTgt spid="17"/>
                                        </p:tgtEl>
                                        <p:attrNameLst>
                                          <p:attrName>ppt_x</p:attrName>
                                        </p:attrNameLst>
                                      </p:cBhvr>
                                      <p:tavLst>
                                        <p:tav tm="0">
                                          <p:val>
                                            <p:strVal val="ppt_x"/>
                                          </p:val>
                                        </p:tav>
                                        <p:tav tm="100000">
                                          <p:val>
                                            <p:strVal val="0-ppt_w/2"/>
                                          </p:val>
                                        </p:tav>
                                      </p:tavLst>
                                    </p:anim>
                                    <p:anim calcmode="lin" valueType="num">
                                      <p:cBhvr additive="base">
                                        <p:cTn id="146" dur="3000"/>
                                        <p:tgtEl>
                                          <p:spTgt spid="17"/>
                                        </p:tgtEl>
                                        <p:attrNameLst>
                                          <p:attrName>ppt_y</p:attrName>
                                        </p:attrNameLst>
                                      </p:cBhvr>
                                      <p:tavLst>
                                        <p:tav tm="0">
                                          <p:val>
                                            <p:strVal val="ppt_y"/>
                                          </p:val>
                                        </p:tav>
                                        <p:tav tm="100000">
                                          <p:val>
                                            <p:strVal val="ppt_y"/>
                                          </p:val>
                                        </p:tav>
                                      </p:tavLst>
                                    </p:anim>
                                    <p:set>
                                      <p:cBhvr>
                                        <p:cTn id="147" dur="1" fill="hold">
                                          <p:stCondLst>
                                            <p:cond delay="2999"/>
                                          </p:stCondLst>
                                        </p:cTn>
                                        <p:tgtEl>
                                          <p:spTgt spid="17"/>
                                        </p:tgtEl>
                                        <p:attrNameLst>
                                          <p:attrName>style.visibility</p:attrName>
                                        </p:attrNameLst>
                                      </p:cBhvr>
                                      <p:to>
                                        <p:strVal val="hidden"/>
                                      </p:to>
                                    </p:set>
                                  </p:childTnLst>
                                </p:cTn>
                              </p:par>
                              <p:par>
                                <p:cTn id="148" presetID="2" presetClass="exit" presetSubtype="8" fill="hold" nodeType="withEffect">
                                  <p:stCondLst>
                                    <p:cond delay="0"/>
                                  </p:stCondLst>
                                  <p:childTnLst>
                                    <p:anim calcmode="lin" valueType="num">
                                      <p:cBhvr additive="base">
                                        <p:cTn id="149" dur="3000"/>
                                        <p:tgtEl>
                                          <p:spTgt spid="18"/>
                                        </p:tgtEl>
                                        <p:attrNameLst>
                                          <p:attrName>ppt_x</p:attrName>
                                        </p:attrNameLst>
                                      </p:cBhvr>
                                      <p:tavLst>
                                        <p:tav tm="0">
                                          <p:val>
                                            <p:strVal val="ppt_x"/>
                                          </p:val>
                                        </p:tav>
                                        <p:tav tm="100000">
                                          <p:val>
                                            <p:strVal val="0-ppt_w/2"/>
                                          </p:val>
                                        </p:tav>
                                      </p:tavLst>
                                    </p:anim>
                                    <p:anim calcmode="lin" valueType="num">
                                      <p:cBhvr additive="base">
                                        <p:cTn id="150" dur="3000"/>
                                        <p:tgtEl>
                                          <p:spTgt spid="18"/>
                                        </p:tgtEl>
                                        <p:attrNameLst>
                                          <p:attrName>ppt_y</p:attrName>
                                        </p:attrNameLst>
                                      </p:cBhvr>
                                      <p:tavLst>
                                        <p:tav tm="0">
                                          <p:val>
                                            <p:strVal val="ppt_y"/>
                                          </p:val>
                                        </p:tav>
                                        <p:tav tm="100000">
                                          <p:val>
                                            <p:strVal val="ppt_y"/>
                                          </p:val>
                                        </p:tav>
                                      </p:tavLst>
                                    </p:anim>
                                    <p:set>
                                      <p:cBhvr>
                                        <p:cTn id="151" dur="1" fill="hold">
                                          <p:stCondLst>
                                            <p:cond delay="2999"/>
                                          </p:stCondLst>
                                        </p:cTn>
                                        <p:tgtEl>
                                          <p:spTgt spid="18"/>
                                        </p:tgtEl>
                                        <p:attrNameLst>
                                          <p:attrName>style.visibility</p:attrName>
                                        </p:attrNameLst>
                                      </p:cBhvr>
                                      <p:to>
                                        <p:strVal val="hidden"/>
                                      </p:to>
                                    </p:set>
                                  </p:childTnLst>
                                </p:cTn>
                              </p:par>
                              <p:par>
                                <p:cTn id="152" presetID="2" presetClass="exit" presetSubtype="8" fill="hold" nodeType="withEffect">
                                  <p:stCondLst>
                                    <p:cond delay="0"/>
                                  </p:stCondLst>
                                  <p:childTnLst>
                                    <p:anim calcmode="lin" valueType="num">
                                      <p:cBhvr additive="base">
                                        <p:cTn id="153" dur="3000"/>
                                        <p:tgtEl>
                                          <p:spTgt spid="19"/>
                                        </p:tgtEl>
                                        <p:attrNameLst>
                                          <p:attrName>ppt_x</p:attrName>
                                        </p:attrNameLst>
                                      </p:cBhvr>
                                      <p:tavLst>
                                        <p:tav tm="0">
                                          <p:val>
                                            <p:strVal val="ppt_x"/>
                                          </p:val>
                                        </p:tav>
                                        <p:tav tm="100000">
                                          <p:val>
                                            <p:strVal val="0-ppt_w/2"/>
                                          </p:val>
                                        </p:tav>
                                      </p:tavLst>
                                    </p:anim>
                                    <p:anim calcmode="lin" valueType="num">
                                      <p:cBhvr additive="base">
                                        <p:cTn id="154" dur="3000"/>
                                        <p:tgtEl>
                                          <p:spTgt spid="19"/>
                                        </p:tgtEl>
                                        <p:attrNameLst>
                                          <p:attrName>ppt_y</p:attrName>
                                        </p:attrNameLst>
                                      </p:cBhvr>
                                      <p:tavLst>
                                        <p:tav tm="0">
                                          <p:val>
                                            <p:strVal val="ppt_y"/>
                                          </p:val>
                                        </p:tav>
                                        <p:tav tm="100000">
                                          <p:val>
                                            <p:strVal val="ppt_y"/>
                                          </p:val>
                                        </p:tav>
                                      </p:tavLst>
                                    </p:anim>
                                    <p:set>
                                      <p:cBhvr>
                                        <p:cTn id="155" dur="1" fill="hold">
                                          <p:stCondLst>
                                            <p:cond delay="2999"/>
                                          </p:stCondLst>
                                        </p:cTn>
                                        <p:tgtEl>
                                          <p:spTgt spid="19"/>
                                        </p:tgtEl>
                                        <p:attrNameLst>
                                          <p:attrName>style.visibility</p:attrName>
                                        </p:attrNameLst>
                                      </p:cBhvr>
                                      <p:to>
                                        <p:strVal val="hidden"/>
                                      </p:to>
                                    </p:set>
                                  </p:childTnLst>
                                </p:cTn>
                              </p:par>
                              <p:par>
                                <p:cTn id="156" presetID="2" presetClass="exit" presetSubtype="8" fill="hold" nodeType="withEffect">
                                  <p:stCondLst>
                                    <p:cond delay="0"/>
                                  </p:stCondLst>
                                  <p:childTnLst>
                                    <p:anim calcmode="lin" valueType="num">
                                      <p:cBhvr additive="base">
                                        <p:cTn id="157" dur="3000"/>
                                        <p:tgtEl>
                                          <p:spTgt spid="20"/>
                                        </p:tgtEl>
                                        <p:attrNameLst>
                                          <p:attrName>ppt_x</p:attrName>
                                        </p:attrNameLst>
                                      </p:cBhvr>
                                      <p:tavLst>
                                        <p:tav tm="0">
                                          <p:val>
                                            <p:strVal val="ppt_x"/>
                                          </p:val>
                                        </p:tav>
                                        <p:tav tm="100000">
                                          <p:val>
                                            <p:strVal val="0-ppt_w/2"/>
                                          </p:val>
                                        </p:tav>
                                      </p:tavLst>
                                    </p:anim>
                                    <p:anim calcmode="lin" valueType="num">
                                      <p:cBhvr additive="base">
                                        <p:cTn id="158" dur="3000"/>
                                        <p:tgtEl>
                                          <p:spTgt spid="20"/>
                                        </p:tgtEl>
                                        <p:attrNameLst>
                                          <p:attrName>ppt_y</p:attrName>
                                        </p:attrNameLst>
                                      </p:cBhvr>
                                      <p:tavLst>
                                        <p:tav tm="0">
                                          <p:val>
                                            <p:strVal val="ppt_y"/>
                                          </p:val>
                                        </p:tav>
                                        <p:tav tm="100000">
                                          <p:val>
                                            <p:strVal val="ppt_y"/>
                                          </p:val>
                                        </p:tav>
                                      </p:tavLst>
                                    </p:anim>
                                    <p:set>
                                      <p:cBhvr>
                                        <p:cTn id="159" dur="1" fill="hold">
                                          <p:stCondLst>
                                            <p:cond delay="2999"/>
                                          </p:stCondLst>
                                        </p:cTn>
                                        <p:tgtEl>
                                          <p:spTgt spid="20"/>
                                        </p:tgtEl>
                                        <p:attrNameLst>
                                          <p:attrName>style.visibility</p:attrName>
                                        </p:attrNameLst>
                                      </p:cBhvr>
                                      <p:to>
                                        <p:strVal val="hidden"/>
                                      </p:to>
                                    </p:set>
                                  </p:childTnLst>
                                </p:cTn>
                              </p:par>
                              <p:par>
                                <p:cTn id="160" presetID="2" presetClass="exit" presetSubtype="8" fill="hold" nodeType="withEffect">
                                  <p:stCondLst>
                                    <p:cond delay="0"/>
                                  </p:stCondLst>
                                  <p:childTnLst>
                                    <p:anim calcmode="lin" valueType="num">
                                      <p:cBhvr additive="base">
                                        <p:cTn id="161" dur="3000"/>
                                        <p:tgtEl>
                                          <p:spTgt spid="21"/>
                                        </p:tgtEl>
                                        <p:attrNameLst>
                                          <p:attrName>ppt_x</p:attrName>
                                        </p:attrNameLst>
                                      </p:cBhvr>
                                      <p:tavLst>
                                        <p:tav tm="0">
                                          <p:val>
                                            <p:strVal val="ppt_x"/>
                                          </p:val>
                                        </p:tav>
                                        <p:tav tm="100000">
                                          <p:val>
                                            <p:strVal val="0-ppt_w/2"/>
                                          </p:val>
                                        </p:tav>
                                      </p:tavLst>
                                    </p:anim>
                                    <p:anim calcmode="lin" valueType="num">
                                      <p:cBhvr additive="base">
                                        <p:cTn id="162" dur="3000"/>
                                        <p:tgtEl>
                                          <p:spTgt spid="21"/>
                                        </p:tgtEl>
                                        <p:attrNameLst>
                                          <p:attrName>ppt_y</p:attrName>
                                        </p:attrNameLst>
                                      </p:cBhvr>
                                      <p:tavLst>
                                        <p:tav tm="0">
                                          <p:val>
                                            <p:strVal val="ppt_y"/>
                                          </p:val>
                                        </p:tav>
                                        <p:tav tm="100000">
                                          <p:val>
                                            <p:strVal val="ppt_y"/>
                                          </p:val>
                                        </p:tav>
                                      </p:tavLst>
                                    </p:anim>
                                    <p:set>
                                      <p:cBhvr>
                                        <p:cTn id="163" dur="1" fill="hold">
                                          <p:stCondLst>
                                            <p:cond delay="2999"/>
                                          </p:stCondLst>
                                        </p:cTn>
                                        <p:tgtEl>
                                          <p:spTgt spid="21"/>
                                        </p:tgtEl>
                                        <p:attrNameLst>
                                          <p:attrName>style.visibility</p:attrName>
                                        </p:attrNameLst>
                                      </p:cBhvr>
                                      <p:to>
                                        <p:strVal val="hidden"/>
                                      </p:to>
                                    </p:set>
                                  </p:childTnLst>
                                </p:cTn>
                              </p:par>
                              <p:par>
                                <p:cTn id="164" presetID="2" presetClass="exit" presetSubtype="8" fill="hold" nodeType="withEffect">
                                  <p:stCondLst>
                                    <p:cond delay="0"/>
                                  </p:stCondLst>
                                  <p:childTnLst>
                                    <p:anim calcmode="lin" valueType="num">
                                      <p:cBhvr additive="base">
                                        <p:cTn id="165" dur="3000"/>
                                        <p:tgtEl>
                                          <p:spTgt spid="22"/>
                                        </p:tgtEl>
                                        <p:attrNameLst>
                                          <p:attrName>ppt_x</p:attrName>
                                        </p:attrNameLst>
                                      </p:cBhvr>
                                      <p:tavLst>
                                        <p:tav tm="0">
                                          <p:val>
                                            <p:strVal val="ppt_x"/>
                                          </p:val>
                                        </p:tav>
                                        <p:tav tm="100000">
                                          <p:val>
                                            <p:strVal val="0-ppt_w/2"/>
                                          </p:val>
                                        </p:tav>
                                      </p:tavLst>
                                    </p:anim>
                                    <p:anim calcmode="lin" valueType="num">
                                      <p:cBhvr additive="base">
                                        <p:cTn id="166" dur="3000"/>
                                        <p:tgtEl>
                                          <p:spTgt spid="22"/>
                                        </p:tgtEl>
                                        <p:attrNameLst>
                                          <p:attrName>ppt_y</p:attrName>
                                        </p:attrNameLst>
                                      </p:cBhvr>
                                      <p:tavLst>
                                        <p:tav tm="0">
                                          <p:val>
                                            <p:strVal val="ppt_y"/>
                                          </p:val>
                                        </p:tav>
                                        <p:tav tm="100000">
                                          <p:val>
                                            <p:strVal val="ppt_y"/>
                                          </p:val>
                                        </p:tav>
                                      </p:tavLst>
                                    </p:anim>
                                    <p:set>
                                      <p:cBhvr>
                                        <p:cTn id="167" dur="1" fill="hold">
                                          <p:stCondLst>
                                            <p:cond delay="2999"/>
                                          </p:stCondLst>
                                        </p:cTn>
                                        <p:tgtEl>
                                          <p:spTgt spid="22"/>
                                        </p:tgtEl>
                                        <p:attrNameLst>
                                          <p:attrName>style.visibility</p:attrName>
                                        </p:attrNameLst>
                                      </p:cBhvr>
                                      <p:to>
                                        <p:strVal val="hidden"/>
                                      </p:to>
                                    </p:set>
                                  </p:childTnLst>
                                </p:cTn>
                              </p:par>
                              <p:par>
                                <p:cTn id="168" presetID="23" presetClass="entr" presetSubtype="288" fill="hold" nodeType="withEffect">
                                  <p:stCondLst>
                                    <p:cond delay="0"/>
                                  </p:stCondLst>
                                  <p:childTnLst>
                                    <p:set>
                                      <p:cBhvr>
                                        <p:cTn id="169" dur="1" fill="hold">
                                          <p:stCondLst>
                                            <p:cond delay="0"/>
                                          </p:stCondLst>
                                        </p:cTn>
                                        <p:tgtEl>
                                          <p:spTgt spid="4"/>
                                        </p:tgtEl>
                                        <p:attrNameLst>
                                          <p:attrName>style.visibility</p:attrName>
                                        </p:attrNameLst>
                                      </p:cBhvr>
                                      <p:to>
                                        <p:strVal val="visible"/>
                                      </p:to>
                                    </p:set>
                                    <p:anim calcmode="lin" valueType="num">
                                      <p:cBhvr>
                                        <p:cTn id="170" dur="3000" fill="hold"/>
                                        <p:tgtEl>
                                          <p:spTgt spid="4"/>
                                        </p:tgtEl>
                                        <p:attrNameLst>
                                          <p:attrName>ppt_w</p:attrName>
                                        </p:attrNameLst>
                                      </p:cBhvr>
                                      <p:tavLst>
                                        <p:tav tm="0">
                                          <p:val>
                                            <p:strVal val="4/3*#ppt_w"/>
                                          </p:val>
                                        </p:tav>
                                        <p:tav tm="100000">
                                          <p:val>
                                            <p:strVal val="#ppt_w"/>
                                          </p:val>
                                        </p:tav>
                                      </p:tavLst>
                                    </p:anim>
                                    <p:anim calcmode="lin" valueType="num">
                                      <p:cBhvr>
                                        <p:cTn id="171" dur="3000" fill="hold"/>
                                        <p:tgtEl>
                                          <p:spTgt spid="4"/>
                                        </p:tgtEl>
                                        <p:attrNameLst>
                                          <p:attrName>ppt_h</p:attrName>
                                        </p:attrNameLst>
                                      </p:cBhvr>
                                      <p:tavLst>
                                        <p:tav tm="0">
                                          <p:val>
                                            <p:strVal val="4/3*#ppt_h"/>
                                          </p:val>
                                        </p:tav>
                                        <p:tav tm="100000">
                                          <p:val>
                                            <p:strVal val="#ppt_h"/>
                                          </p:val>
                                        </p:tav>
                                      </p:tavLst>
                                    </p:anim>
                                  </p:childTnLst>
                                </p:cTn>
                              </p:par>
                              <p:par>
                                <p:cTn id="172" presetID="16" presetClass="entr" presetSubtype="37" fill="hold" nodeType="withEffect">
                                  <p:stCondLst>
                                    <p:cond delay="0"/>
                                  </p:stCondLst>
                                  <p:childTnLst>
                                    <p:set>
                                      <p:cBhvr>
                                        <p:cTn id="173" dur="1" fill="hold">
                                          <p:stCondLst>
                                            <p:cond delay="0"/>
                                          </p:stCondLst>
                                        </p:cTn>
                                        <p:tgtEl>
                                          <p:spTgt spid="4"/>
                                        </p:tgtEl>
                                        <p:attrNameLst>
                                          <p:attrName>style.visibility</p:attrName>
                                        </p:attrNameLst>
                                      </p:cBhvr>
                                      <p:to>
                                        <p:strVal val="visible"/>
                                      </p:to>
                                    </p:set>
                                    <p:animEffect transition="in" filter="barn(outVertical)">
                                      <p:cBhvr>
                                        <p:cTn id="174" dur="3000"/>
                                        <p:tgtEl>
                                          <p:spTgt spid="4"/>
                                        </p:tgtEl>
                                      </p:cBhvr>
                                    </p:animEffect>
                                  </p:childTnLst>
                                </p:cTn>
                              </p:par>
                            </p:childTnLst>
                          </p:cTn>
                        </p:par>
                        <p:par>
                          <p:cTn id="175" fill="hold">
                            <p:stCondLst>
                              <p:cond delay="6000"/>
                            </p:stCondLst>
                            <p:childTnLst>
                              <p:par>
                                <p:cTn id="176" presetID="40" presetClass="entr" presetSubtype="0" fill="hold" grpId="0" nodeType="afterEffect">
                                  <p:stCondLst>
                                    <p:cond delay="0"/>
                                  </p:stCondLst>
                                  <p:iterate type="lt">
                                    <p:tmPct val="10000"/>
                                  </p:iterate>
                                  <p:childTnLst>
                                    <p:set>
                                      <p:cBhvr>
                                        <p:cTn id="177" dur="1" fill="hold">
                                          <p:stCondLst>
                                            <p:cond delay="0"/>
                                          </p:stCondLst>
                                        </p:cTn>
                                        <p:tgtEl>
                                          <p:spTgt spid="23"/>
                                        </p:tgtEl>
                                        <p:attrNameLst>
                                          <p:attrName>style.visibility</p:attrName>
                                        </p:attrNameLst>
                                      </p:cBhvr>
                                      <p:to>
                                        <p:strVal val="visible"/>
                                      </p:to>
                                    </p:set>
                                    <p:animEffect transition="in" filter="fade">
                                      <p:cBhvr>
                                        <p:cTn id="178" dur="1000"/>
                                        <p:tgtEl>
                                          <p:spTgt spid="23"/>
                                        </p:tgtEl>
                                      </p:cBhvr>
                                    </p:animEffect>
                                    <p:anim calcmode="lin" valueType="num">
                                      <p:cBhvr>
                                        <p:cTn id="179" dur="1000" fill="hold"/>
                                        <p:tgtEl>
                                          <p:spTgt spid="23"/>
                                        </p:tgtEl>
                                        <p:attrNameLst>
                                          <p:attrName>ppt_x</p:attrName>
                                        </p:attrNameLst>
                                      </p:cBhvr>
                                      <p:tavLst>
                                        <p:tav tm="0">
                                          <p:val>
                                            <p:strVal val="#ppt_x-.1"/>
                                          </p:val>
                                        </p:tav>
                                        <p:tav tm="100000">
                                          <p:val>
                                            <p:strVal val="#ppt_x"/>
                                          </p:val>
                                        </p:tav>
                                      </p:tavLst>
                                    </p:anim>
                                    <p:anim calcmode="lin" valueType="num">
                                      <p:cBhvr>
                                        <p:cTn id="180" dur="10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Y5A.jpg"/>
          <p:cNvPicPr>
            <a:picLocks noChangeAspect="1"/>
          </p:cNvPicPr>
          <p:nvPr/>
        </p:nvPicPr>
        <p:blipFill>
          <a:blip r:embed="rId2" cstate="print"/>
          <a:stretch>
            <a:fillRect/>
          </a:stretch>
        </p:blipFill>
        <p:spPr bwMode="auto">
          <a:xfrm>
            <a:off x="0" y="-285772"/>
            <a:ext cx="9144000" cy="685804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0" name="Rectángulo 3">
            <a:extLst/>
          </p:cNvPr>
          <p:cNvSpPr/>
          <p:nvPr/>
        </p:nvSpPr>
        <p:spPr>
          <a:xfrm rot="19455079">
            <a:off x="1587900" y="1656493"/>
            <a:ext cx="3551312" cy="2130363"/>
          </a:xfrm>
          <a:prstGeom prst="rect">
            <a:avLst/>
          </a:prstGeom>
          <a:blipFill>
            <a:blip r:embed="rId2" cstate="print"/>
            <a:stretch>
              <a:fillRect/>
            </a:stretch>
          </a:blipFill>
          <a:ln w="57150">
            <a:solidFill>
              <a:schemeClr val="tx2">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1" name="Rectángulo 4">
            <a:extLst/>
          </p:cNvPr>
          <p:cNvSpPr/>
          <p:nvPr/>
        </p:nvSpPr>
        <p:spPr>
          <a:xfrm rot="19455079">
            <a:off x="1804319" y="1657213"/>
            <a:ext cx="3497413" cy="2130363"/>
          </a:xfrm>
          <a:prstGeom prst="rect">
            <a:avLst/>
          </a:prstGeom>
          <a:blipFill>
            <a:blip r:embed="rId2" cstate="print"/>
            <a:stretch>
              <a:fillRect/>
            </a:stretch>
          </a:blipFill>
          <a:ln w="57150">
            <a:solidFill>
              <a:schemeClr val="tx2">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2" name="Rectángulo 5                                 .    .    .">
            <a:extLst/>
          </p:cNvPr>
          <p:cNvSpPr/>
          <p:nvPr/>
        </p:nvSpPr>
        <p:spPr>
          <a:xfrm rot="19455079">
            <a:off x="2012279" y="1644513"/>
            <a:ext cx="3497412" cy="2130362"/>
          </a:xfrm>
          <a:prstGeom prst="rect">
            <a:avLst/>
          </a:prstGeom>
          <a:blipFill>
            <a:blip r:embed="rId2" cstate="print"/>
            <a:stretch>
              <a:fillRect/>
            </a:stretch>
          </a:blipFill>
          <a:ln w="57150">
            <a:solidFill>
              <a:schemeClr val="tx2">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3" name="Rectángulo 6">
            <a:extLst/>
          </p:cNvPr>
          <p:cNvSpPr/>
          <p:nvPr/>
        </p:nvSpPr>
        <p:spPr>
          <a:xfrm rot="19455079">
            <a:off x="2179096" y="1648854"/>
            <a:ext cx="3528509" cy="2130367"/>
          </a:xfrm>
          <a:prstGeom prst="rect">
            <a:avLst/>
          </a:prstGeom>
          <a:blipFill>
            <a:blip r:embed="rId2" cstate="print"/>
            <a:stretch>
              <a:fillRect/>
            </a:stretch>
          </a:blipFill>
          <a:ln w="57150">
            <a:solidFill>
              <a:schemeClr val="tx2">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4" name="Rectángulo 7">
            <a:extLst/>
          </p:cNvPr>
          <p:cNvSpPr/>
          <p:nvPr/>
        </p:nvSpPr>
        <p:spPr>
          <a:xfrm rot="19455079">
            <a:off x="2314218" y="1667140"/>
            <a:ext cx="3704729" cy="2130362"/>
          </a:xfrm>
          <a:prstGeom prst="rect">
            <a:avLst/>
          </a:prstGeom>
          <a:blipFill>
            <a:blip r:embed="rId2" cstate="print"/>
            <a:stretch>
              <a:fillRect/>
            </a:stretch>
          </a:blipFill>
          <a:ln w="57150">
            <a:solidFill>
              <a:schemeClr val="tx2">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15" name="Rectángulo 8">
            <a:hlinkClick r:id="rId3"/>
            <a:extLst/>
          </p:cNvPr>
          <p:cNvSpPr/>
          <p:nvPr/>
        </p:nvSpPr>
        <p:spPr>
          <a:xfrm rot="19455079">
            <a:off x="2541230" y="1681423"/>
            <a:ext cx="3704727" cy="2130367"/>
          </a:xfrm>
          <a:prstGeom prst="rect">
            <a:avLst/>
          </a:prstGeom>
          <a:blipFill>
            <a:blip r:embed="rId2" cstate="print"/>
            <a:stretch>
              <a:fillRect/>
            </a:stretch>
          </a:blipFill>
          <a:ln w="57150">
            <a:solidFill>
              <a:schemeClr val="tx2">
                <a:lumMod val="5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71323" tIns="35662" rIns="71323" bIns="35662" anchor="ctr"/>
          <a:lstStyle/>
          <a:p>
            <a:pPr algn="ctr" eaLnBrk="0" hangingPunct="0">
              <a:defRPr/>
            </a:pPr>
            <a:endParaRPr lang="es-ES">
              <a:solidFill>
                <a:srgbClr val="FFFFFF"/>
              </a:solidFill>
              <a:cs typeface="Arial" charset="0"/>
            </a:endParaRPr>
          </a:p>
        </p:txBody>
      </p:sp>
      <p:sp>
        <p:nvSpPr>
          <p:cNvPr id="9" name="8 CuadroTexto"/>
          <p:cNvSpPr txBox="1"/>
          <p:nvPr/>
        </p:nvSpPr>
        <p:spPr>
          <a:xfrm>
            <a:off x="285720" y="4357698"/>
            <a:ext cx="842968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origen de la canción Noelia, que Augusto </a:t>
            </a:r>
            <a:r>
              <a:rPr lang="es-ES" i="1" dirty="0" err="1" smtClean="0">
                <a:effectLst>
                  <a:glow rad="101600">
                    <a:srgbClr val="C00000">
                      <a:alpha val="60000"/>
                    </a:srgbClr>
                  </a:glow>
                  <a:outerShdw blurRad="38100" dist="38100" dir="2700000" algn="tl">
                    <a:srgbClr val="000000">
                      <a:alpha val="43137"/>
                    </a:srgbClr>
                  </a:outerShdw>
                </a:effectLst>
              </a:rPr>
              <a:t>Algueró</a:t>
            </a:r>
            <a:r>
              <a:rPr lang="es-ES" i="1" dirty="0" smtClean="0">
                <a:effectLst>
                  <a:glow rad="101600">
                    <a:srgbClr val="C00000">
                      <a:alpha val="60000"/>
                    </a:srgbClr>
                  </a:glow>
                  <a:outerShdw blurRad="38100" dist="38100" dir="2700000" algn="tl">
                    <a:srgbClr val="000000">
                      <a:alpha val="43137"/>
                    </a:srgbClr>
                  </a:outerShdw>
                </a:effectLst>
              </a:rPr>
              <a:t> escribió inspirado en Noelia </a:t>
            </a:r>
            <a:r>
              <a:rPr lang="es-ES" i="1" dirty="0" smtClean="0">
                <a:effectLst>
                  <a:glow rad="101600">
                    <a:srgbClr val="C00000">
                      <a:alpha val="60000"/>
                    </a:srgbClr>
                  </a:glow>
                  <a:outerShdw blurRad="38100" dist="38100" dir="2700000" algn="tl">
                    <a:srgbClr val="000000">
                      <a:alpha val="43137"/>
                    </a:srgbClr>
                  </a:outerShdw>
                </a:effectLst>
              </a:rPr>
              <a:t>Alfonso</a:t>
            </a:r>
            <a:r>
              <a:rPr lang="es-ES" i="1" dirty="0" smtClean="0">
                <a:effectLst>
                  <a:glow rad="101600">
                    <a:srgbClr val="C00000">
                      <a:alpha val="60000"/>
                    </a:srgbClr>
                  </a:glow>
                  <a:outerShdw blurRad="38100" dist="38100" dir="2700000" algn="tl">
                    <a:srgbClr val="000000">
                      <a:alpha val="43137"/>
                    </a:srgbClr>
                  </a:outerShdw>
                </a:effectLst>
              </a:rPr>
              <a:t>, Miss España 1969 y Miss Europa 1970, de quien se había enamorado platónicamente (hoy Noelia es la millonaria propietaria de un complejo de cinco estrellas en Tenerife).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3000">
        <p14:switch dir="r"/>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16"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2000" fill="hold"/>
                                        <p:tgtEl>
                                          <p:spTgt spid="10"/>
                                        </p:tgtEl>
                                        <p:attrNameLst>
                                          <p:attrName>ppt_w</p:attrName>
                                        </p:attrNameLst>
                                      </p:cBhvr>
                                      <p:tavLst>
                                        <p:tav tm="0">
                                          <p:val>
                                            <p:fltVal val="0"/>
                                          </p:val>
                                        </p:tav>
                                        <p:tav tm="100000">
                                          <p:val>
                                            <p:strVal val="#ppt_w"/>
                                          </p:val>
                                        </p:tav>
                                      </p:tavLst>
                                    </p:anim>
                                    <p:anim calcmode="lin" valueType="num">
                                      <p:cBhvr>
                                        <p:cTn id="8" dur="2000" fill="hold"/>
                                        <p:tgtEl>
                                          <p:spTgt spid="10"/>
                                        </p:tgtEl>
                                        <p:attrNameLst>
                                          <p:attrName>ppt_h</p:attrName>
                                        </p:attrNameLst>
                                      </p:cBhvr>
                                      <p:tavLst>
                                        <p:tav tm="0">
                                          <p:val>
                                            <p:fltVal val="0"/>
                                          </p:val>
                                        </p:tav>
                                        <p:tav tm="100000">
                                          <p:val>
                                            <p:strVal val="#ppt_h"/>
                                          </p:val>
                                        </p:tav>
                                      </p:tavLst>
                                    </p:anim>
                                    <p:animEffect transition="in" filter="fade">
                                      <p:cBhvr>
                                        <p:cTn id="9" dur="2000"/>
                                        <p:tgtEl>
                                          <p:spTgt spid="10"/>
                                        </p:tgtEl>
                                      </p:cBhvr>
                                    </p:animEffect>
                                  </p:childTnLst>
                                </p:cTn>
                              </p:par>
                              <p:par>
                                <p:cTn id="10" presetID="53" presetClass="entr" presetSubtype="16" fill="hold" nodeType="withEffect">
                                  <p:stCondLst>
                                    <p:cond delay="100"/>
                                  </p:stCondLst>
                                  <p:childTnLst>
                                    <p:set>
                                      <p:cBhvr>
                                        <p:cTn id="11" dur="1" fill="hold">
                                          <p:stCondLst>
                                            <p:cond delay="0"/>
                                          </p:stCondLst>
                                        </p:cTn>
                                        <p:tgtEl>
                                          <p:spTgt spid="11"/>
                                        </p:tgtEl>
                                        <p:attrNameLst>
                                          <p:attrName>style.visibility</p:attrName>
                                        </p:attrNameLst>
                                      </p:cBhvr>
                                      <p:to>
                                        <p:strVal val="visible"/>
                                      </p:to>
                                    </p:set>
                                    <p:anim calcmode="lin" valueType="num">
                                      <p:cBhvr>
                                        <p:cTn id="12" dur="2000" fill="hold"/>
                                        <p:tgtEl>
                                          <p:spTgt spid="11"/>
                                        </p:tgtEl>
                                        <p:attrNameLst>
                                          <p:attrName>ppt_w</p:attrName>
                                        </p:attrNameLst>
                                      </p:cBhvr>
                                      <p:tavLst>
                                        <p:tav tm="0">
                                          <p:val>
                                            <p:fltVal val="0"/>
                                          </p:val>
                                        </p:tav>
                                        <p:tav tm="100000">
                                          <p:val>
                                            <p:strVal val="#ppt_w"/>
                                          </p:val>
                                        </p:tav>
                                      </p:tavLst>
                                    </p:anim>
                                    <p:anim calcmode="lin" valueType="num">
                                      <p:cBhvr>
                                        <p:cTn id="13" dur="2000" fill="hold"/>
                                        <p:tgtEl>
                                          <p:spTgt spid="11"/>
                                        </p:tgtEl>
                                        <p:attrNameLst>
                                          <p:attrName>ppt_h</p:attrName>
                                        </p:attrNameLst>
                                      </p:cBhvr>
                                      <p:tavLst>
                                        <p:tav tm="0">
                                          <p:val>
                                            <p:fltVal val="0"/>
                                          </p:val>
                                        </p:tav>
                                        <p:tav tm="100000">
                                          <p:val>
                                            <p:strVal val="#ppt_h"/>
                                          </p:val>
                                        </p:tav>
                                      </p:tavLst>
                                    </p:anim>
                                    <p:animEffect transition="in" filter="fade">
                                      <p:cBhvr>
                                        <p:cTn id="14" dur="2000"/>
                                        <p:tgtEl>
                                          <p:spTgt spid="11"/>
                                        </p:tgtEl>
                                      </p:cBhvr>
                                    </p:animEffect>
                                  </p:childTnLst>
                                </p:cTn>
                              </p:par>
                              <p:par>
                                <p:cTn id="15" presetID="53" presetClass="entr" presetSubtype="16" fill="hold" nodeType="withEffect">
                                  <p:stCondLst>
                                    <p:cond delay="200"/>
                                  </p:stCondLst>
                                  <p:childTnLst>
                                    <p:set>
                                      <p:cBhvr>
                                        <p:cTn id="16" dur="1" fill="hold">
                                          <p:stCondLst>
                                            <p:cond delay="0"/>
                                          </p:stCondLst>
                                        </p:cTn>
                                        <p:tgtEl>
                                          <p:spTgt spid="12"/>
                                        </p:tgtEl>
                                        <p:attrNameLst>
                                          <p:attrName>style.visibility</p:attrName>
                                        </p:attrNameLst>
                                      </p:cBhvr>
                                      <p:to>
                                        <p:strVal val="visible"/>
                                      </p:to>
                                    </p:set>
                                    <p:anim calcmode="lin" valueType="num">
                                      <p:cBhvr>
                                        <p:cTn id="17" dur="2000" fill="hold"/>
                                        <p:tgtEl>
                                          <p:spTgt spid="12"/>
                                        </p:tgtEl>
                                        <p:attrNameLst>
                                          <p:attrName>ppt_w</p:attrName>
                                        </p:attrNameLst>
                                      </p:cBhvr>
                                      <p:tavLst>
                                        <p:tav tm="0">
                                          <p:val>
                                            <p:fltVal val="0"/>
                                          </p:val>
                                        </p:tav>
                                        <p:tav tm="100000">
                                          <p:val>
                                            <p:strVal val="#ppt_w"/>
                                          </p:val>
                                        </p:tav>
                                      </p:tavLst>
                                    </p:anim>
                                    <p:anim calcmode="lin" valueType="num">
                                      <p:cBhvr>
                                        <p:cTn id="18" dur="2000" fill="hold"/>
                                        <p:tgtEl>
                                          <p:spTgt spid="12"/>
                                        </p:tgtEl>
                                        <p:attrNameLst>
                                          <p:attrName>ppt_h</p:attrName>
                                        </p:attrNameLst>
                                      </p:cBhvr>
                                      <p:tavLst>
                                        <p:tav tm="0">
                                          <p:val>
                                            <p:fltVal val="0"/>
                                          </p:val>
                                        </p:tav>
                                        <p:tav tm="100000">
                                          <p:val>
                                            <p:strVal val="#ppt_h"/>
                                          </p:val>
                                        </p:tav>
                                      </p:tavLst>
                                    </p:anim>
                                    <p:animEffect transition="in" filter="fade">
                                      <p:cBhvr>
                                        <p:cTn id="19" dur="2000"/>
                                        <p:tgtEl>
                                          <p:spTgt spid="12"/>
                                        </p:tgtEl>
                                      </p:cBhvr>
                                    </p:animEffect>
                                  </p:childTnLst>
                                </p:cTn>
                              </p:par>
                              <p:par>
                                <p:cTn id="20" presetID="53" presetClass="entr" presetSubtype="16" fill="hold" nodeType="withEffect">
                                  <p:stCondLst>
                                    <p:cond delay="300"/>
                                  </p:stCondLst>
                                  <p:childTnLst>
                                    <p:set>
                                      <p:cBhvr>
                                        <p:cTn id="21" dur="1" fill="hold">
                                          <p:stCondLst>
                                            <p:cond delay="0"/>
                                          </p:stCondLst>
                                        </p:cTn>
                                        <p:tgtEl>
                                          <p:spTgt spid="13"/>
                                        </p:tgtEl>
                                        <p:attrNameLst>
                                          <p:attrName>style.visibility</p:attrName>
                                        </p:attrNameLst>
                                      </p:cBhvr>
                                      <p:to>
                                        <p:strVal val="visible"/>
                                      </p:to>
                                    </p:set>
                                    <p:anim calcmode="lin" valueType="num">
                                      <p:cBhvr>
                                        <p:cTn id="22" dur="2000" fill="hold"/>
                                        <p:tgtEl>
                                          <p:spTgt spid="13"/>
                                        </p:tgtEl>
                                        <p:attrNameLst>
                                          <p:attrName>ppt_w</p:attrName>
                                        </p:attrNameLst>
                                      </p:cBhvr>
                                      <p:tavLst>
                                        <p:tav tm="0">
                                          <p:val>
                                            <p:fltVal val="0"/>
                                          </p:val>
                                        </p:tav>
                                        <p:tav tm="100000">
                                          <p:val>
                                            <p:strVal val="#ppt_w"/>
                                          </p:val>
                                        </p:tav>
                                      </p:tavLst>
                                    </p:anim>
                                    <p:anim calcmode="lin" valueType="num">
                                      <p:cBhvr>
                                        <p:cTn id="23" dur="2000" fill="hold"/>
                                        <p:tgtEl>
                                          <p:spTgt spid="13"/>
                                        </p:tgtEl>
                                        <p:attrNameLst>
                                          <p:attrName>ppt_h</p:attrName>
                                        </p:attrNameLst>
                                      </p:cBhvr>
                                      <p:tavLst>
                                        <p:tav tm="0">
                                          <p:val>
                                            <p:fltVal val="0"/>
                                          </p:val>
                                        </p:tav>
                                        <p:tav tm="100000">
                                          <p:val>
                                            <p:strVal val="#ppt_h"/>
                                          </p:val>
                                        </p:tav>
                                      </p:tavLst>
                                    </p:anim>
                                    <p:animEffect transition="in" filter="fade">
                                      <p:cBhvr>
                                        <p:cTn id="24" dur="2000"/>
                                        <p:tgtEl>
                                          <p:spTgt spid="13"/>
                                        </p:tgtEl>
                                      </p:cBhvr>
                                    </p:animEffect>
                                  </p:childTnLst>
                                </p:cTn>
                              </p:par>
                              <p:par>
                                <p:cTn id="25" presetID="53" presetClass="entr" presetSubtype="16" fill="hold" nodeType="withEffect">
                                  <p:stCondLst>
                                    <p:cond delay="400"/>
                                  </p:stCondLst>
                                  <p:childTnLst>
                                    <p:set>
                                      <p:cBhvr>
                                        <p:cTn id="26" dur="1" fill="hold">
                                          <p:stCondLst>
                                            <p:cond delay="0"/>
                                          </p:stCondLst>
                                        </p:cTn>
                                        <p:tgtEl>
                                          <p:spTgt spid="14"/>
                                        </p:tgtEl>
                                        <p:attrNameLst>
                                          <p:attrName>style.visibility</p:attrName>
                                        </p:attrNameLst>
                                      </p:cBhvr>
                                      <p:to>
                                        <p:strVal val="visible"/>
                                      </p:to>
                                    </p:set>
                                    <p:anim calcmode="lin" valueType="num">
                                      <p:cBhvr>
                                        <p:cTn id="27" dur="2000" fill="hold"/>
                                        <p:tgtEl>
                                          <p:spTgt spid="14"/>
                                        </p:tgtEl>
                                        <p:attrNameLst>
                                          <p:attrName>ppt_w</p:attrName>
                                        </p:attrNameLst>
                                      </p:cBhvr>
                                      <p:tavLst>
                                        <p:tav tm="0">
                                          <p:val>
                                            <p:fltVal val="0"/>
                                          </p:val>
                                        </p:tav>
                                        <p:tav tm="100000">
                                          <p:val>
                                            <p:strVal val="#ppt_w"/>
                                          </p:val>
                                        </p:tav>
                                      </p:tavLst>
                                    </p:anim>
                                    <p:anim calcmode="lin" valueType="num">
                                      <p:cBhvr>
                                        <p:cTn id="28" dur="2000" fill="hold"/>
                                        <p:tgtEl>
                                          <p:spTgt spid="14"/>
                                        </p:tgtEl>
                                        <p:attrNameLst>
                                          <p:attrName>ppt_h</p:attrName>
                                        </p:attrNameLst>
                                      </p:cBhvr>
                                      <p:tavLst>
                                        <p:tav tm="0">
                                          <p:val>
                                            <p:fltVal val="0"/>
                                          </p:val>
                                        </p:tav>
                                        <p:tav tm="100000">
                                          <p:val>
                                            <p:strVal val="#ppt_h"/>
                                          </p:val>
                                        </p:tav>
                                      </p:tavLst>
                                    </p:anim>
                                    <p:animEffect transition="in" filter="fade">
                                      <p:cBhvr>
                                        <p:cTn id="29" dur="2000"/>
                                        <p:tgtEl>
                                          <p:spTgt spid="14"/>
                                        </p:tgtEl>
                                      </p:cBhvr>
                                    </p:animEffect>
                                  </p:childTnLst>
                                </p:cTn>
                              </p:par>
                              <p:par>
                                <p:cTn id="30" presetID="53" presetClass="entr" presetSubtype="16" fill="hold" nodeType="withEffect">
                                  <p:stCondLst>
                                    <p:cond delay="500"/>
                                  </p:stCondLst>
                                  <p:childTnLst>
                                    <p:set>
                                      <p:cBhvr>
                                        <p:cTn id="31" dur="1" fill="hold">
                                          <p:stCondLst>
                                            <p:cond delay="0"/>
                                          </p:stCondLst>
                                        </p:cTn>
                                        <p:tgtEl>
                                          <p:spTgt spid="15"/>
                                        </p:tgtEl>
                                        <p:attrNameLst>
                                          <p:attrName>style.visibility</p:attrName>
                                        </p:attrNameLst>
                                      </p:cBhvr>
                                      <p:to>
                                        <p:strVal val="visible"/>
                                      </p:to>
                                    </p:set>
                                    <p:anim calcmode="lin" valueType="num">
                                      <p:cBhvr>
                                        <p:cTn id="32" dur="2000" fill="hold"/>
                                        <p:tgtEl>
                                          <p:spTgt spid="15"/>
                                        </p:tgtEl>
                                        <p:attrNameLst>
                                          <p:attrName>ppt_w</p:attrName>
                                        </p:attrNameLst>
                                      </p:cBhvr>
                                      <p:tavLst>
                                        <p:tav tm="0">
                                          <p:val>
                                            <p:fltVal val="0"/>
                                          </p:val>
                                        </p:tav>
                                        <p:tav tm="100000">
                                          <p:val>
                                            <p:strVal val="#ppt_w"/>
                                          </p:val>
                                        </p:tav>
                                      </p:tavLst>
                                    </p:anim>
                                    <p:anim calcmode="lin" valueType="num">
                                      <p:cBhvr>
                                        <p:cTn id="33" dur="2000" fill="hold"/>
                                        <p:tgtEl>
                                          <p:spTgt spid="15"/>
                                        </p:tgtEl>
                                        <p:attrNameLst>
                                          <p:attrName>ppt_h</p:attrName>
                                        </p:attrNameLst>
                                      </p:cBhvr>
                                      <p:tavLst>
                                        <p:tav tm="0">
                                          <p:val>
                                            <p:fltVal val="0"/>
                                          </p:val>
                                        </p:tav>
                                        <p:tav tm="100000">
                                          <p:val>
                                            <p:strVal val="#ppt_h"/>
                                          </p:val>
                                        </p:tav>
                                      </p:tavLst>
                                    </p:anim>
                                    <p:animEffect transition="in" filter="fade">
                                      <p:cBhvr>
                                        <p:cTn id="34" dur="2000"/>
                                        <p:tgtEl>
                                          <p:spTgt spid="15"/>
                                        </p:tgtEl>
                                      </p:cBhvr>
                                    </p:animEffect>
                                  </p:childTnLst>
                                </p:cTn>
                              </p:par>
                              <p:par>
                                <p:cTn id="35" presetID="8" presetClass="emph" presetSubtype="0" accel="50000" decel="50000" autoRev="1" fill="hold" nodeType="withEffect">
                                  <p:stCondLst>
                                    <p:cond delay="0"/>
                                  </p:stCondLst>
                                  <p:childTnLst>
                                    <p:animRot by="-21600000">
                                      <p:cBhvr>
                                        <p:cTn id="36" dur="2000" fill="hold"/>
                                        <p:tgtEl>
                                          <p:spTgt spid="10"/>
                                        </p:tgtEl>
                                        <p:attrNameLst>
                                          <p:attrName>r</p:attrName>
                                        </p:attrNameLst>
                                      </p:cBhvr>
                                    </p:animRot>
                                  </p:childTnLst>
                                </p:cTn>
                              </p:par>
                              <p:par>
                                <p:cTn id="37" presetID="8" presetClass="emph" presetSubtype="0" accel="50000" decel="50000" autoRev="1" fill="hold" nodeType="withEffect">
                                  <p:stCondLst>
                                    <p:cond delay="100"/>
                                  </p:stCondLst>
                                  <p:childTnLst>
                                    <p:animRot by="-21600000">
                                      <p:cBhvr>
                                        <p:cTn id="38" dur="2000" fill="hold"/>
                                        <p:tgtEl>
                                          <p:spTgt spid="11"/>
                                        </p:tgtEl>
                                        <p:attrNameLst>
                                          <p:attrName>r</p:attrName>
                                        </p:attrNameLst>
                                      </p:cBhvr>
                                    </p:animRot>
                                  </p:childTnLst>
                                </p:cTn>
                              </p:par>
                              <p:par>
                                <p:cTn id="39" presetID="8" presetClass="emph" presetSubtype="0" accel="50000" decel="50000" autoRev="1" fill="hold" nodeType="withEffect">
                                  <p:stCondLst>
                                    <p:cond delay="200"/>
                                  </p:stCondLst>
                                  <p:childTnLst>
                                    <p:animRot by="-21600000">
                                      <p:cBhvr>
                                        <p:cTn id="40" dur="2000" fill="hold"/>
                                        <p:tgtEl>
                                          <p:spTgt spid="12"/>
                                        </p:tgtEl>
                                        <p:attrNameLst>
                                          <p:attrName>r</p:attrName>
                                        </p:attrNameLst>
                                      </p:cBhvr>
                                    </p:animRot>
                                  </p:childTnLst>
                                </p:cTn>
                              </p:par>
                              <p:par>
                                <p:cTn id="41" presetID="8" presetClass="emph" presetSubtype="0" accel="50000" decel="50000" autoRev="1" fill="hold" nodeType="withEffect">
                                  <p:stCondLst>
                                    <p:cond delay="300"/>
                                  </p:stCondLst>
                                  <p:childTnLst>
                                    <p:animRot by="-21600000">
                                      <p:cBhvr>
                                        <p:cTn id="42" dur="2000" fill="hold"/>
                                        <p:tgtEl>
                                          <p:spTgt spid="13"/>
                                        </p:tgtEl>
                                        <p:attrNameLst>
                                          <p:attrName>r</p:attrName>
                                        </p:attrNameLst>
                                      </p:cBhvr>
                                    </p:animRot>
                                  </p:childTnLst>
                                </p:cTn>
                              </p:par>
                              <p:par>
                                <p:cTn id="43" presetID="8" presetClass="emph" presetSubtype="0" accel="50000" decel="50000" autoRev="1" fill="hold" nodeType="withEffect">
                                  <p:stCondLst>
                                    <p:cond delay="400"/>
                                  </p:stCondLst>
                                  <p:childTnLst>
                                    <p:animRot by="-21600000">
                                      <p:cBhvr>
                                        <p:cTn id="44" dur="2000" fill="hold"/>
                                        <p:tgtEl>
                                          <p:spTgt spid="14"/>
                                        </p:tgtEl>
                                        <p:attrNameLst>
                                          <p:attrName>r</p:attrName>
                                        </p:attrNameLst>
                                      </p:cBhvr>
                                    </p:animRot>
                                  </p:childTnLst>
                                </p:cTn>
                              </p:par>
                              <p:par>
                                <p:cTn id="45" presetID="8" presetClass="emph" presetSubtype="0" accel="50000" decel="50000" autoRev="1" fill="hold" nodeType="withEffect">
                                  <p:stCondLst>
                                    <p:cond delay="500"/>
                                  </p:stCondLst>
                                  <p:childTnLst>
                                    <p:animRot by="-21600000">
                                      <p:cBhvr>
                                        <p:cTn id="46" dur="2000" fill="hold"/>
                                        <p:tgtEl>
                                          <p:spTgt spid="15"/>
                                        </p:tgtEl>
                                        <p:attrNameLst>
                                          <p:attrName>r</p:attrName>
                                        </p:attrNameLst>
                                      </p:cBhvr>
                                    </p:animRot>
                                  </p:childTnLst>
                                </p:cTn>
                              </p:par>
                            </p:childTnLst>
                          </p:cTn>
                        </p:par>
                        <p:par>
                          <p:cTn id="47" fill="hold" nodeType="afterGroup">
                            <p:stCondLst>
                              <p:cond delay="4500"/>
                            </p:stCondLst>
                            <p:childTnLst>
                              <p:par>
                                <p:cTn id="48" presetID="2" presetClass="exit" presetSubtype="3" fill="hold" nodeType="afterEffect">
                                  <p:stCondLst>
                                    <p:cond delay="0"/>
                                  </p:stCondLst>
                                  <p:childTnLst>
                                    <p:anim calcmode="lin" valueType="num">
                                      <p:cBhvr additive="base">
                                        <p:cTn id="49" dur="2000"/>
                                        <p:tgtEl>
                                          <p:spTgt spid="10"/>
                                        </p:tgtEl>
                                        <p:attrNameLst>
                                          <p:attrName>ppt_x</p:attrName>
                                        </p:attrNameLst>
                                      </p:cBhvr>
                                      <p:tavLst>
                                        <p:tav tm="0">
                                          <p:val>
                                            <p:strVal val="ppt_x"/>
                                          </p:val>
                                        </p:tav>
                                        <p:tav tm="100000">
                                          <p:val>
                                            <p:strVal val="1+ppt_w/2"/>
                                          </p:val>
                                        </p:tav>
                                      </p:tavLst>
                                    </p:anim>
                                    <p:anim calcmode="lin" valueType="num">
                                      <p:cBhvr additive="base">
                                        <p:cTn id="50" dur="2000"/>
                                        <p:tgtEl>
                                          <p:spTgt spid="10"/>
                                        </p:tgtEl>
                                        <p:attrNameLst>
                                          <p:attrName>ppt_y</p:attrName>
                                        </p:attrNameLst>
                                      </p:cBhvr>
                                      <p:tavLst>
                                        <p:tav tm="0">
                                          <p:val>
                                            <p:strVal val="ppt_y"/>
                                          </p:val>
                                        </p:tav>
                                        <p:tav tm="100000">
                                          <p:val>
                                            <p:strVal val="0-ppt_h/2"/>
                                          </p:val>
                                        </p:tav>
                                      </p:tavLst>
                                    </p:anim>
                                    <p:set>
                                      <p:cBhvr>
                                        <p:cTn id="51" dur="1" fill="hold">
                                          <p:stCondLst>
                                            <p:cond delay="1999"/>
                                          </p:stCondLst>
                                        </p:cTn>
                                        <p:tgtEl>
                                          <p:spTgt spid="10"/>
                                        </p:tgtEl>
                                        <p:attrNameLst>
                                          <p:attrName>style.visibility</p:attrName>
                                        </p:attrNameLst>
                                      </p:cBhvr>
                                      <p:to>
                                        <p:strVal val="hidden"/>
                                      </p:to>
                                    </p:set>
                                  </p:childTnLst>
                                </p:cTn>
                              </p:par>
                              <p:par>
                                <p:cTn id="52" presetID="2" presetClass="exit" presetSubtype="3" fill="hold" nodeType="withEffect">
                                  <p:stCondLst>
                                    <p:cond delay="100"/>
                                  </p:stCondLst>
                                  <p:childTnLst>
                                    <p:anim calcmode="lin" valueType="num">
                                      <p:cBhvr additive="base">
                                        <p:cTn id="53" dur="2000"/>
                                        <p:tgtEl>
                                          <p:spTgt spid="11"/>
                                        </p:tgtEl>
                                        <p:attrNameLst>
                                          <p:attrName>ppt_x</p:attrName>
                                        </p:attrNameLst>
                                      </p:cBhvr>
                                      <p:tavLst>
                                        <p:tav tm="0">
                                          <p:val>
                                            <p:strVal val="ppt_x"/>
                                          </p:val>
                                        </p:tav>
                                        <p:tav tm="100000">
                                          <p:val>
                                            <p:strVal val="1+ppt_w/2"/>
                                          </p:val>
                                        </p:tav>
                                      </p:tavLst>
                                    </p:anim>
                                    <p:anim calcmode="lin" valueType="num">
                                      <p:cBhvr additive="base">
                                        <p:cTn id="54" dur="2000"/>
                                        <p:tgtEl>
                                          <p:spTgt spid="11"/>
                                        </p:tgtEl>
                                        <p:attrNameLst>
                                          <p:attrName>ppt_y</p:attrName>
                                        </p:attrNameLst>
                                      </p:cBhvr>
                                      <p:tavLst>
                                        <p:tav tm="0">
                                          <p:val>
                                            <p:strVal val="ppt_y"/>
                                          </p:val>
                                        </p:tav>
                                        <p:tav tm="100000">
                                          <p:val>
                                            <p:strVal val="0-ppt_h/2"/>
                                          </p:val>
                                        </p:tav>
                                      </p:tavLst>
                                    </p:anim>
                                    <p:set>
                                      <p:cBhvr>
                                        <p:cTn id="55" dur="1" fill="hold">
                                          <p:stCondLst>
                                            <p:cond delay="1999"/>
                                          </p:stCondLst>
                                        </p:cTn>
                                        <p:tgtEl>
                                          <p:spTgt spid="11"/>
                                        </p:tgtEl>
                                        <p:attrNameLst>
                                          <p:attrName>style.visibility</p:attrName>
                                        </p:attrNameLst>
                                      </p:cBhvr>
                                      <p:to>
                                        <p:strVal val="hidden"/>
                                      </p:to>
                                    </p:set>
                                  </p:childTnLst>
                                </p:cTn>
                              </p:par>
                              <p:par>
                                <p:cTn id="56" presetID="2" presetClass="exit" presetSubtype="3" fill="hold" nodeType="withEffect">
                                  <p:stCondLst>
                                    <p:cond delay="200"/>
                                  </p:stCondLst>
                                  <p:childTnLst>
                                    <p:anim calcmode="lin" valueType="num">
                                      <p:cBhvr additive="base">
                                        <p:cTn id="57" dur="2000"/>
                                        <p:tgtEl>
                                          <p:spTgt spid="12"/>
                                        </p:tgtEl>
                                        <p:attrNameLst>
                                          <p:attrName>ppt_x</p:attrName>
                                        </p:attrNameLst>
                                      </p:cBhvr>
                                      <p:tavLst>
                                        <p:tav tm="0">
                                          <p:val>
                                            <p:strVal val="ppt_x"/>
                                          </p:val>
                                        </p:tav>
                                        <p:tav tm="100000">
                                          <p:val>
                                            <p:strVal val="1+ppt_w/2"/>
                                          </p:val>
                                        </p:tav>
                                      </p:tavLst>
                                    </p:anim>
                                    <p:anim calcmode="lin" valueType="num">
                                      <p:cBhvr additive="base">
                                        <p:cTn id="58" dur="2000"/>
                                        <p:tgtEl>
                                          <p:spTgt spid="12"/>
                                        </p:tgtEl>
                                        <p:attrNameLst>
                                          <p:attrName>ppt_y</p:attrName>
                                        </p:attrNameLst>
                                      </p:cBhvr>
                                      <p:tavLst>
                                        <p:tav tm="0">
                                          <p:val>
                                            <p:strVal val="ppt_y"/>
                                          </p:val>
                                        </p:tav>
                                        <p:tav tm="100000">
                                          <p:val>
                                            <p:strVal val="0-ppt_h/2"/>
                                          </p:val>
                                        </p:tav>
                                      </p:tavLst>
                                    </p:anim>
                                    <p:set>
                                      <p:cBhvr>
                                        <p:cTn id="59" dur="1" fill="hold">
                                          <p:stCondLst>
                                            <p:cond delay="1999"/>
                                          </p:stCondLst>
                                        </p:cTn>
                                        <p:tgtEl>
                                          <p:spTgt spid="12"/>
                                        </p:tgtEl>
                                        <p:attrNameLst>
                                          <p:attrName>style.visibility</p:attrName>
                                        </p:attrNameLst>
                                      </p:cBhvr>
                                      <p:to>
                                        <p:strVal val="hidden"/>
                                      </p:to>
                                    </p:set>
                                  </p:childTnLst>
                                </p:cTn>
                              </p:par>
                              <p:par>
                                <p:cTn id="60" presetID="2" presetClass="exit" presetSubtype="3" fill="hold" nodeType="withEffect">
                                  <p:stCondLst>
                                    <p:cond delay="300"/>
                                  </p:stCondLst>
                                  <p:childTnLst>
                                    <p:anim calcmode="lin" valueType="num">
                                      <p:cBhvr additive="base">
                                        <p:cTn id="61" dur="2000"/>
                                        <p:tgtEl>
                                          <p:spTgt spid="13"/>
                                        </p:tgtEl>
                                        <p:attrNameLst>
                                          <p:attrName>ppt_x</p:attrName>
                                        </p:attrNameLst>
                                      </p:cBhvr>
                                      <p:tavLst>
                                        <p:tav tm="0">
                                          <p:val>
                                            <p:strVal val="ppt_x"/>
                                          </p:val>
                                        </p:tav>
                                        <p:tav tm="100000">
                                          <p:val>
                                            <p:strVal val="1+ppt_w/2"/>
                                          </p:val>
                                        </p:tav>
                                      </p:tavLst>
                                    </p:anim>
                                    <p:anim calcmode="lin" valueType="num">
                                      <p:cBhvr additive="base">
                                        <p:cTn id="62" dur="2000"/>
                                        <p:tgtEl>
                                          <p:spTgt spid="13"/>
                                        </p:tgtEl>
                                        <p:attrNameLst>
                                          <p:attrName>ppt_y</p:attrName>
                                        </p:attrNameLst>
                                      </p:cBhvr>
                                      <p:tavLst>
                                        <p:tav tm="0">
                                          <p:val>
                                            <p:strVal val="ppt_y"/>
                                          </p:val>
                                        </p:tav>
                                        <p:tav tm="100000">
                                          <p:val>
                                            <p:strVal val="0-ppt_h/2"/>
                                          </p:val>
                                        </p:tav>
                                      </p:tavLst>
                                    </p:anim>
                                    <p:set>
                                      <p:cBhvr>
                                        <p:cTn id="63" dur="1" fill="hold">
                                          <p:stCondLst>
                                            <p:cond delay="1999"/>
                                          </p:stCondLst>
                                        </p:cTn>
                                        <p:tgtEl>
                                          <p:spTgt spid="13"/>
                                        </p:tgtEl>
                                        <p:attrNameLst>
                                          <p:attrName>style.visibility</p:attrName>
                                        </p:attrNameLst>
                                      </p:cBhvr>
                                      <p:to>
                                        <p:strVal val="hidden"/>
                                      </p:to>
                                    </p:set>
                                  </p:childTnLst>
                                </p:cTn>
                              </p:par>
                              <p:par>
                                <p:cTn id="64" presetID="2" presetClass="exit" presetSubtype="3" fill="hold" nodeType="withEffect">
                                  <p:stCondLst>
                                    <p:cond delay="400"/>
                                  </p:stCondLst>
                                  <p:childTnLst>
                                    <p:anim calcmode="lin" valueType="num">
                                      <p:cBhvr additive="base">
                                        <p:cTn id="65" dur="2000"/>
                                        <p:tgtEl>
                                          <p:spTgt spid="14"/>
                                        </p:tgtEl>
                                        <p:attrNameLst>
                                          <p:attrName>ppt_x</p:attrName>
                                        </p:attrNameLst>
                                      </p:cBhvr>
                                      <p:tavLst>
                                        <p:tav tm="0">
                                          <p:val>
                                            <p:strVal val="ppt_x"/>
                                          </p:val>
                                        </p:tav>
                                        <p:tav tm="100000">
                                          <p:val>
                                            <p:strVal val="1+ppt_w/2"/>
                                          </p:val>
                                        </p:tav>
                                      </p:tavLst>
                                    </p:anim>
                                    <p:anim calcmode="lin" valueType="num">
                                      <p:cBhvr additive="base">
                                        <p:cTn id="66" dur="2000"/>
                                        <p:tgtEl>
                                          <p:spTgt spid="14"/>
                                        </p:tgtEl>
                                        <p:attrNameLst>
                                          <p:attrName>ppt_y</p:attrName>
                                        </p:attrNameLst>
                                      </p:cBhvr>
                                      <p:tavLst>
                                        <p:tav tm="0">
                                          <p:val>
                                            <p:strVal val="ppt_y"/>
                                          </p:val>
                                        </p:tav>
                                        <p:tav tm="100000">
                                          <p:val>
                                            <p:strVal val="0-ppt_h/2"/>
                                          </p:val>
                                        </p:tav>
                                      </p:tavLst>
                                    </p:anim>
                                    <p:set>
                                      <p:cBhvr>
                                        <p:cTn id="67" dur="1" fill="hold">
                                          <p:stCondLst>
                                            <p:cond delay="1999"/>
                                          </p:stCondLst>
                                        </p:cTn>
                                        <p:tgtEl>
                                          <p:spTgt spid="14"/>
                                        </p:tgtEl>
                                        <p:attrNameLst>
                                          <p:attrName>style.visibility</p:attrName>
                                        </p:attrNameLst>
                                      </p:cBhvr>
                                      <p:to>
                                        <p:strVal val="hidden"/>
                                      </p:to>
                                    </p:set>
                                  </p:childTnLst>
                                </p:cTn>
                              </p:par>
                              <p:par>
                                <p:cTn id="68" presetID="2" presetClass="exit" presetSubtype="3" fill="hold" nodeType="withEffect">
                                  <p:stCondLst>
                                    <p:cond delay="500"/>
                                  </p:stCondLst>
                                  <p:childTnLst>
                                    <p:anim calcmode="lin" valueType="num">
                                      <p:cBhvr additive="base">
                                        <p:cTn id="69" dur="2000"/>
                                        <p:tgtEl>
                                          <p:spTgt spid="15"/>
                                        </p:tgtEl>
                                        <p:attrNameLst>
                                          <p:attrName>ppt_x</p:attrName>
                                        </p:attrNameLst>
                                      </p:cBhvr>
                                      <p:tavLst>
                                        <p:tav tm="0">
                                          <p:val>
                                            <p:strVal val="ppt_x"/>
                                          </p:val>
                                        </p:tav>
                                        <p:tav tm="100000">
                                          <p:val>
                                            <p:strVal val="1+ppt_w/2"/>
                                          </p:val>
                                        </p:tav>
                                      </p:tavLst>
                                    </p:anim>
                                    <p:anim calcmode="lin" valueType="num">
                                      <p:cBhvr additive="base">
                                        <p:cTn id="70" dur="2000"/>
                                        <p:tgtEl>
                                          <p:spTgt spid="15"/>
                                        </p:tgtEl>
                                        <p:attrNameLst>
                                          <p:attrName>ppt_y</p:attrName>
                                        </p:attrNameLst>
                                      </p:cBhvr>
                                      <p:tavLst>
                                        <p:tav tm="0">
                                          <p:val>
                                            <p:strVal val="ppt_y"/>
                                          </p:val>
                                        </p:tav>
                                        <p:tav tm="100000">
                                          <p:val>
                                            <p:strVal val="0-ppt_h/2"/>
                                          </p:val>
                                        </p:tav>
                                      </p:tavLst>
                                    </p:anim>
                                    <p:set>
                                      <p:cBhvr>
                                        <p:cTn id="71" dur="1" fill="hold">
                                          <p:stCondLst>
                                            <p:cond delay="1999"/>
                                          </p:stCondLst>
                                        </p:cTn>
                                        <p:tgtEl>
                                          <p:spTgt spid="15"/>
                                        </p:tgtEl>
                                        <p:attrNameLst>
                                          <p:attrName>style.visibility</p:attrName>
                                        </p:attrNameLst>
                                      </p:cBhvr>
                                      <p:to>
                                        <p:strVal val="hidden"/>
                                      </p:to>
                                    </p:set>
                                  </p:childTnLst>
                                </p:cTn>
                              </p:par>
                              <p:par>
                                <p:cTn id="72" presetID="23" presetClass="entr" presetSubtype="272" fill="hold" nodeType="withEffect">
                                  <p:stCondLst>
                                    <p:cond delay="500"/>
                                  </p:stCondLst>
                                  <p:childTnLst>
                                    <p:set>
                                      <p:cBhvr>
                                        <p:cTn id="73" dur="1" fill="hold">
                                          <p:stCondLst>
                                            <p:cond delay="0"/>
                                          </p:stCondLst>
                                        </p:cTn>
                                        <p:tgtEl>
                                          <p:spTgt spid="4"/>
                                        </p:tgtEl>
                                        <p:attrNameLst>
                                          <p:attrName>style.visibility</p:attrName>
                                        </p:attrNameLst>
                                      </p:cBhvr>
                                      <p:to>
                                        <p:strVal val="visible"/>
                                      </p:to>
                                    </p:set>
                                    <p:anim calcmode="lin" valueType="num">
                                      <p:cBhvr>
                                        <p:cTn id="74" dur="2000" fill="hold"/>
                                        <p:tgtEl>
                                          <p:spTgt spid="4"/>
                                        </p:tgtEl>
                                        <p:attrNameLst>
                                          <p:attrName>ppt_w</p:attrName>
                                        </p:attrNameLst>
                                      </p:cBhvr>
                                      <p:tavLst>
                                        <p:tav tm="0">
                                          <p:val>
                                            <p:strVal val="2/3*#ppt_w"/>
                                          </p:val>
                                        </p:tav>
                                        <p:tav tm="100000">
                                          <p:val>
                                            <p:strVal val="#ppt_w"/>
                                          </p:val>
                                        </p:tav>
                                      </p:tavLst>
                                    </p:anim>
                                    <p:anim calcmode="lin" valueType="num">
                                      <p:cBhvr>
                                        <p:cTn id="75" dur="2000" fill="hold"/>
                                        <p:tgtEl>
                                          <p:spTgt spid="4"/>
                                        </p:tgtEl>
                                        <p:attrNameLst>
                                          <p:attrName>ppt_h</p:attrName>
                                        </p:attrNameLst>
                                      </p:cBhvr>
                                      <p:tavLst>
                                        <p:tav tm="0">
                                          <p:val>
                                            <p:strVal val="2/3*#ppt_h"/>
                                          </p:val>
                                        </p:tav>
                                        <p:tav tm="100000">
                                          <p:val>
                                            <p:strVal val="#ppt_h"/>
                                          </p:val>
                                        </p:tav>
                                      </p:tavLst>
                                    </p:anim>
                                  </p:childTnLst>
                                </p:cTn>
                              </p:par>
                              <p:par>
                                <p:cTn id="76" presetID="16" presetClass="entr" presetSubtype="37" fill="hold" nodeType="withEffect">
                                  <p:stCondLst>
                                    <p:cond delay="500"/>
                                  </p:stCondLst>
                                  <p:childTnLst>
                                    <p:set>
                                      <p:cBhvr>
                                        <p:cTn id="77" dur="1" fill="hold">
                                          <p:stCondLst>
                                            <p:cond delay="0"/>
                                          </p:stCondLst>
                                        </p:cTn>
                                        <p:tgtEl>
                                          <p:spTgt spid="4"/>
                                        </p:tgtEl>
                                        <p:attrNameLst>
                                          <p:attrName>style.visibility</p:attrName>
                                        </p:attrNameLst>
                                      </p:cBhvr>
                                      <p:to>
                                        <p:strVal val="visible"/>
                                      </p:to>
                                    </p:set>
                                    <p:animEffect transition="in" filter="barn(outVertical)">
                                      <p:cBhvr>
                                        <p:cTn id="78" dur="2000"/>
                                        <p:tgtEl>
                                          <p:spTgt spid="4"/>
                                        </p:tgtEl>
                                      </p:cBhvr>
                                    </p:animEffect>
                                  </p:childTnLst>
                                </p:cTn>
                              </p:par>
                            </p:childTnLst>
                          </p:cTn>
                        </p:par>
                        <p:par>
                          <p:cTn id="79" fill="hold">
                            <p:stCondLst>
                              <p:cond delay="7000"/>
                            </p:stCondLst>
                            <p:childTnLst>
                              <p:par>
                                <p:cTn id="80" presetID="40" presetClass="entr" presetSubtype="0" fill="hold" grpId="0" nodeType="afterEffect">
                                  <p:stCondLst>
                                    <p:cond delay="0"/>
                                  </p:stCondLst>
                                  <p:iterate type="lt">
                                    <p:tmPct val="10000"/>
                                  </p:iterate>
                                  <p:childTnLst>
                                    <p:set>
                                      <p:cBhvr>
                                        <p:cTn id="81" dur="1" fill="hold">
                                          <p:stCondLst>
                                            <p:cond delay="0"/>
                                          </p:stCondLst>
                                        </p:cTn>
                                        <p:tgtEl>
                                          <p:spTgt spid="9"/>
                                        </p:tgtEl>
                                        <p:attrNameLst>
                                          <p:attrName>style.visibility</p:attrName>
                                        </p:attrNameLst>
                                      </p:cBhvr>
                                      <p:to>
                                        <p:strVal val="visible"/>
                                      </p:to>
                                    </p:set>
                                    <p:animEffect transition="in" filter="fade">
                                      <p:cBhvr>
                                        <p:cTn id="82" dur="1000"/>
                                        <p:tgtEl>
                                          <p:spTgt spid="9"/>
                                        </p:tgtEl>
                                      </p:cBhvr>
                                    </p:animEffect>
                                    <p:anim calcmode="lin" valueType="num">
                                      <p:cBhvr>
                                        <p:cTn id="83" dur="1000" fill="hold"/>
                                        <p:tgtEl>
                                          <p:spTgt spid="9"/>
                                        </p:tgtEl>
                                        <p:attrNameLst>
                                          <p:attrName>ppt_x</p:attrName>
                                        </p:attrNameLst>
                                      </p:cBhvr>
                                      <p:tavLst>
                                        <p:tav tm="0">
                                          <p:val>
                                            <p:strVal val="#ppt_x-.1"/>
                                          </p:val>
                                        </p:tav>
                                        <p:tav tm="100000">
                                          <p:val>
                                            <p:strVal val="#ppt_x"/>
                                          </p:val>
                                        </p:tav>
                                      </p:tavLst>
                                    </p:anim>
                                    <p:anim calcmode="lin" valueType="num">
                                      <p:cBhvr>
                                        <p:cTn id="84"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I6K.jpg"/>
          <p:cNvPicPr>
            <a:picLocks noChangeAspect="1"/>
          </p:cNvPicPr>
          <p:nvPr/>
        </p:nvPicPr>
        <p:blipFill>
          <a:blip r:embed="rId2" cstate="print"/>
          <a:stretch>
            <a:fillRect/>
          </a:stretch>
        </p:blipFill>
        <p:spPr bwMode="auto">
          <a:xfrm>
            <a:off x="0" y="-285772"/>
            <a:ext cx="9144000" cy="700092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Onda"/>
          <p:cNvSpPr/>
          <p:nvPr/>
        </p:nvSpPr>
        <p:spPr>
          <a:xfrm rot="4883957">
            <a:off x="2171830" y="1994687"/>
            <a:ext cx="4469360" cy="2136544"/>
          </a:xfrm>
          <a:prstGeom prst="wave">
            <a:avLst>
              <a:gd name="adj1" fmla="val 20000"/>
              <a:gd name="adj2" fmla="val -10000"/>
            </a:avLst>
          </a:prstGeom>
          <a:blipFill>
            <a:blip r:embed="rId2" cstate="print"/>
            <a:stretch>
              <a:fillRect/>
            </a:stretch>
          </a:blipFill>
          <a:ln w="57150">
            <a:solidFill>
              <a:schemeClr val="tx2">
                <a:lumMod val="2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Onda"/>
          <p:cNvSpPr/>
          <p:nvPr/>
        </p:nvSpPr>
        <p:spPr>
          <a:xfrm rot="4817563">
            <a:off x="2105543" y="1971822"/>
            <a:ext cx="4542313" cy="2136544"/>
          </a:xfrm>
          <a:prstGeom prst="wave">
            <a:avLst>
              <a:gd name="adj1" fmla="val 20000"/>
              <a:gd name="adj2" fmla="val -10000"/>
            </a:avLst>
          </a:prstGeom>
          <a:blipFill>
            <a:blip r:embed="rId2" cstate="print"/>
            <a:stretch>
              <a:fillRect/>
            </a:stretch>
          </a:blipFill>
          <a:ln w="57150">
            <a:solidFill>
              <a:schemeClr val="tx2">
                <a:lumMod val="2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214282" y="4643450"/>
            <a:ext cx="850112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Amparo Martínez (o Marie, como la llaman en casa), quedó tan devastada al morir su marido que siempre se ha negado a dar entrevistas o a hablar en público de él, pero ha accedido a escribir el prólogo.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6000">
        <p14:switch dir="l"/>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ppt_x"/>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19" presetClass="entr" presetSubtype="10"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3000" fill="hold"/>
                                        <p:tgtEl>
                                          <p:spTgt spid="5"/>
                                        </p:tgtEl>
                                        <p:attrNameLst>
                                          <p:attrName>ppt_w</p:attrName>
                                        </p:attrNameLst>
                                      </p:cBhvr>
                                      <p:tavLst>
                                        <p:tav tm="0" fmla="#ppt_w*sin(2.5*pi*$)">
                                          <p:val>
                                            <p:fltVal val="0"/>
                                          </p:val>
                                        </p:tav>
                                        <p:tav tm="100000">
                                          <p:val>
                                            <p:fltVal val="1"/>
                                          </p:val>
                                        </p:tav>
                                      </p:tavLst>
                                    </p:anim>
                                    <p:anim calcmode="lin" valueType="num">
                                      <p:cBhvr>
                                        <p:cTn id="12" dur="3000" fill="hold"/>
                                        <p:tgtEl>
                                          <p:spTgt spid="5"/>
                                        </p:tgtEl>
                                        <p:attrNameLst>
                                          <p:attrName>ppt_h</p:attrName>
                                        </p:attrNameLst>
                                      </p:cBhvr>
                                      <p:tavLst>
                                        <p:tav tm="0">
                                          <p:val>
                                            <p:strVal val="#ppt_h"/>
                                          </p:val>
                                        </p:tav>
                                        <p:tav tm="100000">
                                          <p:val>
                                            <p:strVal val="#ppt_h"/>
                                          </p:val>
                                        </p:tav>
                                      </p:tavLst>
                                    </p:anim>
                                  </p:childTnLst>
                                </p:cTn>
                              </p:par>
                              <p:par>
                                <p:cTn id="13" presetID="3" presetClass="entr" presetSubtype="5"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linds(vertical)">
                                      <p:cBhvr>
                                        <p:cTn id="15" dur="3000"/>
                                        <p:tgtEl>
                                          <p:spTgt spid="5"/>
                                        </p:tgtEl>
                                      </p:cBhvr>
                                    </p:animEffect>
                                  </p:childTnLst>
                                </p:cTn>
                              </p:par>
                              <p:par>
                                <p:cTn id="16" presetID="3" presetClass="entr" presetSubtype="5" fill="hold" grpId="1" nodeType="with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blinds(vertical)">
                                      <p:cBhvr>
                                        <p:cTn id="18" dur="3000"/>
                                        <p:tgtEl>
                                          <p:spTgt spid="11"/>
                                        </p:tgtEl>
                                      </p:cBhvr>
                                    </p:animEffect>
                                  </p:childTnLst>
                                </p:cTn>
                              </p:par>
                              <p:par>
                                <p:cTn id="19" presetID="2" presetClass="entr" presetSubtype="1"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3000" fill="hold"/>
                                        <p:tgtEl>
                                          <p:spTgt spid="11"/>
                                        </p:tgtEl>
                                        <p:attrNameLst>
                                          <p:attrName>ppt_x</p:attrName>
                                        </p:attrNameLst>
                                      </p:cBhvr>
                                      <p:tavLst>
                                        <p:tav tm="0">
                                          <p:val>
                                            <p:strVal val="#ppt_x"/>
                                          </p:val>
                                        </p:tav>
                                        <p:tav tm="100000">
                                          <p:val>
                                            <p:strVal val="#ppt_x"/>
                                          </p:val>
                                        </p:tav>
                                      </p:tavLst>
                                    </p:anim>
                                    <p:anim calcmode="lin" valueType="num">
                                      <p:cBhvr additive="base">
                                        <p:cTn id="22" dur="3000" fill="hold"/>
                                        <p:tgtEl>
                                          <p:spTgt spid="11"/>
                                        </p:tgtEl>
                                        <p:attrNameLst>
                                          <p:attrName>ppt_y</p:attrName>
                                        </p:attrNameLst>
                                      </p:cBhvr>
                                      <p:tavLst>
                                        <p:tav tm="0">
                                          <p:val>
                                            <p:strVal val="0-#ppt_h/2"/>
                                          </p:val>
                                        </p:tav>
                                        <p:tav tm="100000">
                                          <p:val>
                                            <p:strVal val="#ppt_y"/>
                                          </p:val>
                                        </p:tav>
                                      </p:tavLst>
                                    </p:anim>
                                  </p:childTnLst>
                                </p:cTn>
                              </p:par>
                              <p:par>
                                <p:cTn id="23" presetID="19" presetClass="entr" presetSubtype="10"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p:cTn id="25" dur="3000" fill="hold"/>
                                        <p:tgtEl>
                                          <p:spTgt spid="11"/>
                                        </p:tgtEl>
                                        <p:attrNameLst>
                                          <p:attrName>ppt_w</p:attrName>
                                        </p:attrNameLst>
                                      </p:cBhvr>
                                      <p:tavLst>
                                        <p:tav tm="0" fmla="#ppt_w*sin(2.5*pi*$)">
                                          <p:val>
                                            <p:fltVal val="0"/>
                                          </p:val>
                                        </p:tav>
                                        <p:tav tm="100000">
                                          <p:val>
                                            <p:fltVal val="1"/>
                                          </p:val>
                                        </p:tav>
                                      </p:tavLst>
                                    </p:anim>
                                    <p:anim calcmode="lin" valueType="num">
                                      <p:cBhvr>
                                        <p:cTn id="26" dur="3000" fill="hold"/>
                                        <p:tgtEl>
                                          <p:spTgt spid="11"/>
                                        </p:tgtEl>
                                        <p:attrNameLst>
                                          <p:attrName>ppt_h</p:attrName>
                                        </p:attrNameLst>
                                      </p:cBhvr>
                                      <p:tavLst>
                                        <p:tav tm="0">
                                          <p:val>
                                            <p:strVal val="#ppt_h"/>
                                          </p:val>
                                        </p:tav>
                                        <p:tav tm="100000">
                                          <p:val>
                                            <p:strVal val="#ppt_h"/>
                                          </p:val>
                                        </p:tav>
                                      </p:tavLst>
                                    </p:anim>
                                  </p:childTnLst>
                                </p:cTn>
                              </p:par>
                            </p:childTnLst>
                          </p:cTn>
                        </p:par>
                        <p:par>
                          <p:cTn id="27" fill="hold">
                            <p:stCondLst>
                              <p:cond delay="3000"/>
                            </p:stCondLst>
                            <p:childTnLst>
                              <p:par>
                                <p:cTn id="28" presetID="2" presetClass="exit" presetSubtype="2" fill="hold" nodeType="afterEffect">
                                  <p:stCondLst>
                                    <p:cond delay="0"/>
                                  </p:stCondLst>
                                  <p:childTnLst>
                                    <p:anim calcmode="lin" valueType="num">
                                      <p:cBhvr additive="base">
                                        <p:cTn id="29" dur="3000"/>
                                        <p:tgtEl>
                                          <p:spTgt spid="5"/>
                                        </p:tgtEl>
                                        <p:attrNameLst>
                                          <p:attrName>ppt_x</p:attrName>
                                        </p:attrNameLst>
                                      </p:cBhvr>
                                      <p:tavLst>
                                        <p:tav tm="0">
                                          <p:val>
                                            <p:strVal val="ppt_x"/>
                                          </p:val>
                                        </p:tav>
                                        <p:tav tm="100000">
                                          <p:val>
                                            <p:strVal val="1+ppt_w/2"/>
                                          </p:val>
                                        </p:tav>
                                      </p:tavLst>
                                    </p:anim>
                                    <p:anim calcmode="lin" valueType="num">
                                      <p:cBhvr additive="base">
                                        <p:cTn id="30" dur="3000"/>
                                        <p:tgtEl>
                                          <p:spTgt spid="5"/>
                                        </p:tgtEl>
                                        <p:attrNameLst>
                                          <p:attrName>ppt_y</p:attrName>
                                        </p:attrNameLst>
                                      </p:cBhvr>
                                      <p:tavLst>
                                        <p:tav tm="0">
                                          <p:val>
                                            <p:strVal val="ppt_y"/>
                                          </p:val>
                                        </p:tav>
                                        <p:tav tm="100000">
                                          <p:val>
                                            <p:strVal val="ppt_y"/>
                                          </p:val>
                                        </p:tav>
                                      </p:tavLst>
                                    </p:anim>
                                    <p:set>
                                      <p:cBhvr>
                                        <p:cTn id="31" dur="1" fill="hold">
                                          <p:stCondLst>
                                            <p:cond delay="2999"/>
                                          </p:stCondLst>
                                        </p:cTn>
                                        <p:tgtEl>
                                          <p:spTgt spid="5"/>
                                        </p:tgtEl>
                                        <p:attrNameLst>
                                          <p:attrName>style.visibility</p:attrName>
                                        </p:attrNameLst>
                                      </p:cBhvr>
                                      <p:to>
                                        <p:strVal val="hidden"/>
                                      </p:to>
                                    </p:set>
                                  </p:childTnLst>
                                </p:cTn>
                              </p:par>
                              <p:par>
                                <p:cTn id="32" presetID="19" presetClass="exit" presetSubtype="10" fill="hold" nodeType="withEffect">
                                  <p:stCondLst>
                                    <p:cond delay="0"/>
                                  </p:stCondLst>
                                  <p:childTnLst>
                                    <p:anim calcmode="lin" valueType="num">
                                      <p:cBhvr>
                                        <p:cTn id="33" dur="3000"/>
                                        <p:tgtEl>
                                          <p:spTgt spid="5"/>
                                        </p:tgtEl>
                                        <p:attrNameLst>
                                          <p:attrName>ppt_h</p:attrName>
                                        </p:attrNameLst>
                                      </p:cBhvr>
                                      <p:tavLst>
                                        <p:tav tm="0">
                                          <p:val>
                                            <p:strVal val="ppt_h"/>
                                          </p:val>
                                        </p:tav>
                                        <p:tav tm="100000">
                                          <p:val>
                                            <p:strVal val="ppt_h"/>
                                          </p:val>
                                        </p:tav>
                                      </p:tavLst>
                                    </p:anim>
                                    <p:anim calcmode="lin" valueType="num">
                                      <p:cBhvr>
                                        <p:cTn id="34"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5" dur="1" fill="hold">
                                          <p:stCondLst>
                                            <p:cond delay="2999"/>
                                          </p:stCondLst>
                                        </p:cTn>
                                        <p:tgtEl>
                                          <p:spTgt spid="5"/>
                                        </p:tgtEl>
                                        <p:attrNameLst>
                                          <p:attrName>style.visibility</p:attrName>
                                        </p:attrNameLst>
                                      </p:cBhvr>
                                      <p:to>
                                        <p:strVal val="hidden"/>
                                      </p:to>
                                    </p:set>
                                  </p:childTnLst>
                                </p:cTn>
                              </p:par>
                              <p:par>
                                <p:cTn id="36" presetID="3" presetClass="exit" presetSubtype="5" fill="hold" grpId="1" nodeType="withEffect">
                                  <p:stCondLst>
                                    <p:cond delay="0"/>
                                  </p:stCondLst>
                                  <p:childTnLst>
                                    <p:animEffect transition="out" filter="blinds(vertical)">
                                      <p:cBhvr>
                                        <p:cTn id="37" dur="3000"/>
                                        <p:tgtEl>
                                          <p:spTgt spid="5"/>
                                        </p:tgtEl>
                                      </p:cBhvr>
                                    </p:animEffect>
                                    <p:set>
                                      <p:cBhvr>
                                        <p:cTn id="38" dur="1" fill="hold">
                                          <p:stCondLst>
                                            <p:cond delay="2999"/>
                                          </p:stCondLst>
                                        </p:cTn>
                                        <p:tgtEl>
                                          <p:spTgt spid="5"/>
                                        </p:tgtEl>
                                        <p:attrNameLst>
                                          <p:attrName>style.visibility</p:attrName>
                                        </p:attrNameLst>
                                      </p:cBhvr>
                                      <p:to>
                                        <p:strVal val="hidden"/>
                                      </p:to>
                                    </p:set>
                                  </p:childTnLst>
                                </p:cTn>
                              </p:par>
                              <p:par>
                                <p:cTn id="39" presetID="2" presetClass="exit" presetSubtype="8" fill="hold" nodeType="withEffect">
                                  <p:stCondLst>
                                    <p:cond delay="0"/>
                                  </p:stCondLst>
                                  <p:childTnLst>
                                    <p:anim calcmode="lin" valueType="num">
                                      <p:cBhvr additive="base">
                                        <p:cTn id="40" dur="3000"/>
                                        <p:tgtEl>
                                          <p:spTgt spid="11"/>
                                        </p:tgtEl>
                                        <p:attrNameLst>
                                          <p:attrName>ppt_x</p:attrName>
                                        </p:attrNameLst>
                                      </p:cBhvr>
                                      <p:tavLst>
                                        <p:tav tm="0">
                                          <p:val>
                                            <p:strVal val="ppt_x"/>
                                          </p:val>
                                        </p:tav>
                                        <p:tav tm="100000">
                                          <p:val>
                                            <p:strVal val="0-ppt_w/2"/>
                                          </p:val>
                                        </p:tav>
                                      </p:tavLst>
                                    </p:anim>
                                    <p:anim calcmode="lin" valueType="num">
                                      <p:cBhvr additive="base">
                                        <p:cTn id="41" dur="3000"/>
                                        <p:tgtEl>
                                          <p:spTgt spid="11"/>
                                        </p:tgtEl>
                                        <p:attrNameLst>
                                          <p:attrName>ppt_y</p:attrName>
                                        </p:attrNameLst>
                                      </p:cBhvr>
                                      <p:tavLst>
                                        <p:tav tm="0">
                                          <p:val>
                                            <p:strVal val="ppt_y"/>
                                          </p:val>
                                        </p:tav>
                                        <p:tav tm="100000">
                                          <p:val>
                                            <p:strVal val="ppt_y"/>
                                          </p:val>
                                        </p:tav>
                                      </p:tavLst>
                                    </p:anim>
                                    <p:set>
                                      <p:cBhvr>
                                        <p:cTn id="42" dur="1" fill="hold">
                                          <p:stCondLst>
                                            <p:cond delay="2999"/>
                                          </p:stCondLst>
                                        </p:cTn>
                                        <p:tgtEl>
                                          <p:spTgt spid="11"/>
                                        </p:tgtEl>
                                        <p:attrNameLst>
                                          <p:attrName>style.visibility</p:attrName>
                                        </p:attrNameLst>
                                      </p:cBhvr>
                                      <p:to>
                                        <p:strVal val="hidden"/>
                                      </p:to>
                                    </p:set>
                                  </p:childTnLst>
                                </p:cTn>
                              </p:par>
                              <p:par>
                                <p:cTn id="43" presetID="19" presetClass="exit" presetSubtype="10" fill="hold" nodeType="withEffect">
                                  <p:stCondLst>
                                    <p:cond delay="0"/>
                                  </p:stCondLst>
                                  <p:childTnLst>
                                    <p:anim calcmode="lin" valueType="num">
                                      <p:cBhvr>
                                        <p:cTn id="44" dur="3000"/>
                                        <p:tgtEl>
                                          <p:spTgt spid="11"/>
                                        </p:tgtEl>
                                        <p:attrNameLst>
                                          <p:attrName>ppt_h</p:attrName>
                                        </p:attrNameLst>
                                      </p:cBhvr>
                                      <p:tavLst>
                                        <p:tav tm="0">
                                          <p:val>
                                            <p:strVal val="ppt_h"/>
                                          </p:val>
                                        </p:tav>
                                        <p:tav tm="100000">
                                          <p:val>
                                            <p:strVal val="ppt_h"/>
                                          </p:val>
                                        </p:tav>
                                      </p:tavLst>
                                    </p:anim>
                                    <p:anim calcmode="lin" valueType="num">
                                      <p:cBhvr>
                                        <p:cTn id="45"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6" dur="1" fill="hold">
                                          <p:stCondLst>
                                            <p:cond delay="2999"/>
                                          </p:stCondLst>
                                        </p:cTn>
                                        <p:tgtEl>
                                          <p:spTgt spid="11"/>
                                        </p:tgtEl>
                                        <p:attrNameLst>
                                          <p:attrName>style.visibility</p:attrName>
                                        </p:attrNameLst>
                                      </p:cBhvr>
                                      <p:to>
                                        <p:strVal val="hidden"/>
                                      </p:to>
                                    </p:set>
                                  </p:childTnLst>
                                </p:cTn>
                              </p:par>
                              <p:par>
                                <p:cTn id="47" presetID="3" presetClass="exit" presetSubtype="5" fill="hold" grpId="0" nodeType="withEffect">
                                  <p:stCondLst>
                                    <p:cond delay="0"/>
                                  </p:stCondLst>
                                  <p:childTnLst>
                                    <p:animEffect transition="out" filter="blinds(vertical)">
                                      <p:cBhvr>
                                        <p:cTn id="48" dur="3000"/>
                                        <p:tgtEl>
                                          <p:spTgt spid="11"/>
                                        </p:tgtEl>
                                      </p:cBhvr>
                                    </p:animEffect>
                                    <p:set>
                                      <p:cBhvr>
                                        <p:cTn id="49" dur="1" fill="hold">
                                          <p:stCondLst>
                                            <p:cond delay="2999"/>
                                          </p:stCondLst>
                                        </p:cTn>
                                        <p:tgtEl>
                                          <p:spTgt spid="11"/>
                                        </p:tgtEl>
                                        <p:attrNameLst>
                                          <p:attrName>style.visibility</p:attrName>
                                        </p:attrNameLst>
                                      </p:cBhvr>
                                      <p:to>
                                        <p:strVal val="hidden"/>
                                      </p:to>
                                    </p:set>
                                  </p:childTnLst>
                                </p:cTn>
                              </p:par>
                              <p:par>
                                <p:cTn id="50" presetID="23" presetClass="entr" presetSubtype="288" fill="hold" nodeType="withEffect">
                                  <p:stCondLst>
                                    <p:cond delay="0"/>
                                  </p:stCondLst>
                                  <p:childTnLst>
                                    <p:set>
                                      <p:cBhvr>
                                        <p:cTn id="51" dur="1" fill="hold">
                                          <p:stCondLst>
                                            <p:cond delay="0"/>
                                          </p:stCondLst>
                                        </p:cTn>
                                        <p:tgtEl>
                                          <p:spTgt spid="4"/>
                                        </p:tgtEl>
                                        <p:attrNameLst>
                                          <p:attrName>style.visibility</p:attrName>
                                        </p:attrNameLst>
                                      </p:cBhvr>
                                      <p:to>
                                        <p:strVal val="visible"/>
                                      </p:to>
                                    </p:set>
                                    <p:anim calcmode="lin" valueType="num">
                                      <p:cBhvr>
                                        <p:cTn id="52" dur="3000" fill="hold"/>
                                        <p:tgtEl>
                                          <p:spTgt spid="4"/>
                                        </p:tgtEl>
                                        <p:attrNameLst>
                                          <p:attrName>ppt_w</p:attrName>
                                        </p:attrNameLst>
                                      </p:cBhvr>
                                      <p:tavLst>
                                        <p:tav tm="0">
                                          <p:val>
                                            <p:strVal val="4/3*#ppt_w"/>
                                          </p:val>
                                        </p:tav>
                                        <p:tav tm="100000">
                                          <p:val>
                                            <p:strVal val="#ppt_w"/>
                                          </p:val>
                                        </p:tav>
                                      </p:tavLst>
                                    </p:anim>
                                    <p:anim calcmode="lin" valueType="num">
                                      <p:cBhvr>
                                        <p:cTn id="53" dur="3000" fill="hold"/>
                                        <p:tgtEl>
                                          <p:spTgt spid="4"/>
                                        </p:tgtEl>
                                        <p:attrNameLst>
                                          <p:attrName>ppt_h</p:attrName>
                                        </p:attrNameLst>
                                      </p:cBhvr>
                                      <p:tavLst>
                                        <p:tav tm="0">
                                          <p:val>
                                            <p:strVal val="4/3*#ppt_h"/>
                                          </p:val>
                                        </p:tav>
                                        <p:tav tm="100000">
                                          <p:val>
                                            <p:strVal val="#ppt_h"/>
                                          </p:val>
                                        </p:tav>
                                      </p:tavLst>
                                    </p:anim>
                                  </p:childTnLst>
                                </p:cTn>
                              </p:par>
                              <p:par>
                                <p:cTn id="54" presetID="16" presetClass="entr" presetSubtype="37" fill="hold" nodeType="withEffect">
                                  <p:stCondLst>
                                    <p:cond delay="0"/>
                                  </p:stCondLst>
                                  <p:childTnLst>
                                    <p:set>
                                      <p:cBhvr>
                                        <p:cTn id="55" dur="1" fill="hold">
                                          <p:stCondLst>
                                            <p:cond delay="0"/>
                                          </p:stCondLst>
                                        </p:cTn>
                                        <p:tgtEl>
                                          <p:spTgt spid="4"/>
                                        </p:tgtEl>
                                        <p:attrNameLst>
                                          <p:attrName>style.visibility</p:attrName>
                                        </p:attrNameLst>
                                      </p:cBhvr>
                                      <p:to>
                                        <p:strVal val="visible"/>
                                      </p:to>
                                    </p:set>
                                    <p:animEffect transition="in" filter="barn(outVertical)">
                                      <p:cBhvr>
                                        <p:cTn id="56" dur="3000"/>
                                        <p:tgtEl>
                                          <p:spTgt spid="4"/>
                                        </p:tgtEl>
                                      </p:cBhvr>
                                    </p:animEffect>
                                  </p:childTnLst>
                                </p:cTn>
                              </p:par>
                            </p:childTnLst>
                          </p:cTn>
                        </p:par>
                        <p:par>
                          <p:cTn id="57" fill="hold">
                            <p:stCondLst>
                              <p:cond delay="6000"/>
                            </p:stCondLst>
                            <p:childTnLst>
                              <p:par>
                                <p:cTn id="58" presetID="40" presetClass="entr" presetSubtype="0" fill="hold" grpId="0" nodeType="afterEffect">
                                  <p:stCondLst>
                                    <p:cond delay="0"/>
                                  </p:stCondLst>
                                  <p:iterate type="lt">
                                    <p:tmPct val="10000"/>
                                  </p:iterate>
                                  <p:childTnLst>
                                    <p:set>
                                      <p:cBhvr>
                                        <p:cTn id="59" dur="1" fill="hold">
                                          <p:stCondLst>
                                            <p:cond delay="0"/>
                                          </p:stCondLst>
                                        </p:cTn>
                                        <p:tgtEl>
                                          <p:spTgt spid="6"/>
                                        </p:tgtEl>
                                        <p:attrNameLst>
                                          <p:attrName>style.visibility</p:attrName>
                                        </p:attrNameLst>
                                      </p:cBhvr>
                                      <p:to>
                                        <p:strVal val="visible"/>
                                      </p:to>
                                    </p:set>
                                    <p:animEffect transition="in" filter="fade">
                                      <p:cBhvr>
                                        <p:cTn id="60" dur="1000"/>
                                        <p:tgtEl>
                                          <p:spTgt spid="6"/>
                                        </p:tgtEl>
                                      </p:cBhvr>
                                    </p:animEffect>
                                    <p:anim calcmode="lin" valueType="num">
                                      <p:cBhvr>
                                        <p:cTn id="61" dur="1000" fill="hold"/>
                                        <p:tgtEl>
                                          <p:spTgt spid="6"/>
                                        </p:tgtEl>
                                        <p:attrNameLst>
                                          <p:attrName>ppt_x</p:attrName>
                                        </p:attrNameLst>
                                      </p:cBhvr>
                                      <p:tavLst>
                                        <p:tav tm="0">
                                          <p:val>
                                            <p:strVal val="#ppt_x-.1"/>
                                          </p:val>
                                        </p:tav>
                                        <p:tav tm="100000">
                                          <p:val>
                                            <p:strVal val="#ppt_x"/>
                                          </p:val>
                                        </p:tav>
                                      </p:tavLst>
                                    </p:anim>
                                    <p:anim calcmode="lin" valueType="num">
                                      <p:cBhvr>
                                        <p:cTn id="6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11" grpId="0" animBg="1"/>
      <p:bldP spid="11" grpId="1" animBg="1"/>
      <p:bldP spid="6"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sonia.jpg"/>
          <p:cNvPicPr>
            <a:picLocks noChangeAspect="1"/>
          </p:cNvPicPr>
          <p:nvPr/>
        </p:nvPicPr>
        <p:blipFill>
          <a:blip r:embed="rId2" cstate="print"/>
          <a:stretch>
            <a:fillRect/>
          </a:stretch>
        </p:blipFill>
        <p:spPr bwMode="auto">
          <a:xfrm>
            <a:off x="0" y="11113"/>
            <a:ext cx="9144000" cy="613253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6" name="65 Combinar"/>
          <p:cNvSpPr/>
          <p:nvPr/>
        </p:nvSpPr>
        <p:spPr>
          <a:xfrm>
            <a:off x="3714750" y="0"/>
            <a:ext cx="1785938" cy="2917825"/>
          </a:xfrm>
          <a:prstGeom prst="flowChartMerge">
            <a:avLst/>
          </a:prstGeom>
          <a:noFill/>
          <a:ln w="57150">
            <a:solidFill>
              <a:schemeClr val="tx2">
                <a:lumMod val="2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7" name="66 Combinar"/>
          <p:cNvSpPr/>
          <p:nvPr/>
        </p:nvSpPr>
        <p:spPr>
          <a:xfrm rot="10800000">
            <a:off x="3714750" y="2798763"/>
            <a:ext cx="1785938" cy="2916237"/>
          </a:xfrm>
          <a:prstGeom prst="flowChartMerge">
            <a:avLst/>
          </a:prstGeom>
          <a:noFill/>
          <a:ln w="57150">
            <a:solidFill>
              <a:schemeClr val="tx2">
                <a:lumMod val="2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8" name="67 Combinar"/>
          <p:cNvSpPr/>
          <p:nvPr/>
        </p:nvSpPr>
        <p:spPr>
          <a:xfrm rot="5400000">
            <a:off x="6114256" y="542132"/>
            <a:ext cx="1487487" cy="4572000"/>
          </a:xfrm>
          <a:prstGeom prst="flowChartMerge">
            <a:avLst/>
          </a:prstGeom>
          <a:noFill/>
          <a:ln w="57150">
            <a:solidFill>
              <a:schemeClr val="tx2">
                <a:lumMod val="2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9" name="68 Combinar"/>
          <p:cNvSpPr/>
          <p:nvPr/>
        </p:nvSpPr>
        <p:spPr>
          <a:xfrm rot="16200000">
            <a:off x="1577975" y="506413"/>
            <a:ext cx="1487487" cy="4643438"/>
          </a:xfrm>
          <a:prstGeom prst="flowChartMerge">
            <a:avLst/>
          </a:prstGeom>
          <a:noFill/>
          <a:ln w="57150">
            <a:solidFill>
              <a:schemeClr val="tx2">
                <a:lumMod val="2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0" name="69 Combinar"/>
          <p:cNvSpPr/>
          <p:nvPr/>
        </p:nvSpPr>
        <p:spPr>
          <a:xfrm rot="18029549">
            <a:off x="1834356" y="-769143"/>
            <a:ext cx="1489075" cy="4948238"/>
          </a:xfrm>
          <a:prstGeom prst="flowChartMerge">
            <a:avLst/>
          </a:prstGeom>
          <a:noFill/>
          <a:ln w="57150">
            <a:solidFill>
              <a:schemeClr val="tx2">
                <a:lumMod val="2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1" name="70 Combinar"/>
          <p:cNvSpPr/>
          <p:nvPr/>
        </p:nvSpPr>
        <p:spPr>
          <a:xfrm rot="3375947">
            <a:off x="5802313" y="-828675"/>
            <a:ext cx="1487488" cy="4948237"/>
          </a:xfrm>
          <a:prstGeom prst="flowChartMerge">
            <a:avLst/>
          </a:prstGeom>
          <a:noFill/>
          <a:ln w="57150">
            <a:solidFill>
              <a:schemeClr val="tx2">
                <a:lumMod val="2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2" name="71 Combinar"/>
          <p:cNvSpPr/>
          <p:nvPr/>
        </p:nvSpPr>
        <p:spPr>
          <a:xfrm rot="14366485">
            <a:off x="1841500" y="1450975"/>
            <a:ext cx="1404937" cy="5091113"/>
          </a:xfrm>
          <a:prstGeom prst="flowChartMerge">
            <a:avLst/>
          </a:prstGeom>
          <a:noFill/>
          <a:ln w="57150">
            <a:solidFill>
              <a:schemeClr val="tx2">
                <a:lumMod val="2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3" name="72 Combinar"/>
          <p:cNvSpPr/>
          <p:nvPr/>
        </p:nvSpPr>
        <p:spPr>
          <a:xfrm rot="7327207">
            <a:off x="5929313" y="1593850"/>
            <a:ext cx="1404937" cy="5091113"/>
          </a:xfrm>
          <a:prstGeom prst="flowChartMerge">
            <a:avLst/>
          </a:prstGeom>
          <a:noFill/>
          <a:ln w="57150">
            <a:solidFill>
              <a:schemeClr val="tx2">
                <a:lumMod val="2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CuadroTexto"/>
          <p:cNvSpPr txBox="1"/>
          <p:nvPr/>
        </p:nvSpPr>
        <p:spPr>
          <a:xfrm>
            <a:off x="357158" y="4357698"/>
            <a:ext cx="850112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Cuando Nino murió, el 16 de abril de 1973 (su BMW se estrelló al salirse de una curva de entrada a </a:t>
            </a:r>
            <a:r>
              <a:rPr lang="es-ES" i="1" dirty="0" err="1" smtClean="0">
                <a:effectLst>
                  <a:glow rad="101600">
                    <a:srgbClr val="C00000">
                      <a:alpha val="60000"/>
                    </a:srgbClr>
                  </a:glow>
                  <a:outerShdw blurRad="38100" dist="38100" dir="2700000" algn="tl">
                    <a:srgbClr val="000000">
                      <a:alpha val="43137"/>
                    </a:srgbClr>
                  </a:outerShdw>
                </a:effectLst>
              </a:rPr>
              <a:t>Villarrubio</a:t>
            </a:r>
            <a:r>
              <a:rPr lang="es-ES" i="1" dirty="0" smtClean="0">
                <a:effectLst>
                  <a:glow rad="101600">
                    <a:srgbClr val="C00000">
                      <a:alpha val="60000"/>
                    </a:srgbClr>
                  </a:glow>
                  <a:outerShdw blurRad="38100" dist="38100" dir="2700000" algn="tl">
                    <a:srgbClr val="000000">
                      <a:alpha val="43137"/>
                    </a:srgbClr>
                  </a:outerShdw>
                </a:effectLst>
              </a:rPr>
              <a:t>, en Cuenca), su carrera había empezado a explosionar. Había conseguido siete números 1 en tres años y empezaba a estar a la altura de Raphael y Julio Iglesias en España y Sudamérica.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34000">
        <p14:shred pattern="rectangle"/>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66"/>
                                        </p:tgtEl>
                                        <p:attrNameLst>
                                          <p:attrName>style.visibility</p:attrName>
                                        </p:attrNameLst>
                                      </p:cBhvr>
                                      <p:to>
                                        <p:strVal val="visible"/>
                                      </p:to>
                                    </p:set>
                                    <p:anim calcmode="lin" valueType="num">
                                      <p:cBhvr additive="base">
                                        <p:cTn id="7" dur="3000" fill="hold"/>
                                        <p:tgtEl>
                                          <p:spTgt spid="66"/>
                                        </p:tgtEl>
                                        <p:attrNameLst>
                                          <p:attrName>ppt_x</p:attrName>
                                        </p:attrNameLst>
                                      </p:cBhvr>
                                      <p:tavLst>
                                        <p:tav tm="0">
                                          <p:val>
                                            <p:strVal val="#ppt_x"/>
                                          </p:val>
                                        </p:tav>
                                        <p:tav tm="100000">
                                          <p:val>
                                            <p:strVal val="#ppt_x"/>
                                          </p:val>
                                        </p:tav>
                                      </p:tavLst>
                                    </p:anim>
                                    <p:anim calcmode="lin" valueType="num">
                                      <p:cBhvr additive="base">
                                        <p:cTn id="8" dur="3000" fill="hold"/>
                                        <p:tgtEl>
                                          <p:spTgt spid="66"/>
                                        </p:tgtEl>
                                        <p:attrNameLst>
                                          <p:attrName>ppt_y</p:attrName>
                                        </p:attrNameLst>
                                      </p:cBhvr>
                                      <p:tavLst>
                                        <p:tav tm="0">
                                          <p:val>
                                            <p:strVal val="1+#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67"/>
                                        </p:tgtEl>
                                        <p:attrNameLst>
                                          <p:attrName>style.visibility</p:attrName>
                                        </p:attrNameLst>
                                      </p:cBhvr>
                                      <p:to>
                                        <p:strVal val="visible"/>
                                      </p:to>
                                    </p:set>
                                    <p:anim calcmode="lin" valueType="num">
                                      <p:cBhvr additive="base">
                                        <p:cTn id="11" dur="3000" fill="hold"/>
                                        <p:tgtEl>
                                          <p:spTgt spid="67"/>
                                        </p:tgtEl>
                                        <p:attrNameLst>
                                          <p:attrName>ppt_x</p:attrName>
                                        </p:attrNameLst>
                                      </p:cBhvr>
                                      <p:tavLst>
                                        <p:tav tm="0">
                                          <p:val>
                                            <p:strVal val="#ppt_x"/>
                                          </p:val>
                                        </p:tav>
                                        <p:tav tm="100000">
                                          <p:val>
                                            <p:strVal val="#ppt_x"/>
                                          </p:val>
                                        </p:tav>
                                      </p:tavLst>
                                    </p:anim>
                                    <p:anim calcmode="lin" valueType="num">
                                      <p:cBhvr additive="base">
                                        <p:cTn id="12" dur="3000" fill="hold"/>
                                        <p:tgtEl>
                                          <p:spTgt spid="67"/>
                                        </p:tgtEl>
                                        <p:attrNameLst>
                                          <p:attrName>ppt_y</p:attrName>
                                        </p:attrNameLst>
                                      </p:cBhvr>
                                      <p:tavLst>
                                        <p:tav tm="0">
                                          <p:val>
                                            <p:strVal val="0-#ppt_h/2"/>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69"/>
                                        </p:tgtEl>
                                        <p:attrNameLst>
                                          <p:attrName>style.visibility</p:attrName>
                                        </p:attrNameLst>
                                      </p:cBhvr>
                                      <p:to>
                                        <p:strVal val="visible"/>
                                      </p:to>
                                    </p:set>
                                    <p:anim calcmode="lin" valueType="num">
                                      <p:cBhvr additive="base">
                                        <p:cTn id="15" dur="3000" fill="hold"/>
                                        <p:tgtEl>
                                          <p:spTgt spid="69"/>
                                        </p:tgtEl>
                                        <p:attrNameLst>
                                          <p:attrName>ppt_x</p:attrName>
                                        </p:attrNameLst>
                                      </p:cBhvr>
                                      <p:tavLst>
                                        <p:tav tm="0">
                                          <p:val>
                                            <p:strVal val="1+#ppt_w/2"/>
                                          </p:val>
                                        </p:tav>
                                        <p:tav tm="100000">
                                          <p:val>
                                            <p:strVal val="#ppt_x"/>
                                          </p:val>
                                        </p:tav>
                                      </p:tavLst>
                                    </p:anim>
                                    <p:anim calcmode="lin" valueType="num">
                                      <p:cBhvr additive="base">
                                        <p:cTn id="16" dur="3000" fill="hold"/>
                                        <p:tgtEl>
                                          <p:spTgt spid="69"/>
                                        </p:tgtEl>
                                        <p:attrNameLst>
                                          <p:attrName>ppt_y</p:attrName>
                                        </p:attrNameLst>
                                      </p:cBhvr>
                                      <p:tavLst>
                                        <p:tav tm="0">
                                          <p:val>
                                            <p:strVal val="#ppt_y"/>
                                          </p:val>
                                        </p:tav>
                                        <p:tav tm="100000">
                                          <p:val>
                                            <p:strVal val="#ppt_y"/>
                                          </p:val>
                                        </p:tav>
                                      </p:tavLst>
                                    </p:anim>
                                  </p:childTnLst>
                                </p:cTn>
                              </p:par>
                              <p:par>
                                <p:cTn id="17" presetID="2" presetClass="entr" presetSubtype="6" fill="hold" grpId="0" nodeType="withEffect">
                                  <p:stCondLst>
                                    <p:cond delay="0"/>
                                  </p:stCondLst>
                                  <p:childTnLst>
                                    <p:set>
                                      <p:cBhvr>
                                        <p:cTn id="18" dur="1" fill="hold">
                                          <p:stCondLst>
                                            <p:cond delay="0"/>
                                          </p:stCondLst>
                                        </p:cTn>
                                        <p:tgtEl>
                                          <p:spTgt spid="70"/>
                                        </p:tgtEl>
                                        <p:attrNameLst>
                                          <p:attrName>style.visibility</p:attrName>
                                        </p:attrNameLst>
                                      </p:cBhvr>
                                      <p:to>
                                        <p:strVal val="visible"/>
                                      </p:to>
                                    </p:set>
                                    <p:anim calcmode="lin" valueType="num">
                                      <p:cBhvr additive="base">
                                        <p:cTn id="19" dur="3000" fill="hold"/>
                                        <p:tgtEl>
                                          <p:spTgt spid="70"/>
                                        </p:tgtEl>
                                        <p:attrNameLst>
                                          <p:attrName>ppt_x</p:attrName>
                                        </p:attrNameLst>
                                      </p:cBhvr>
                                      <p:tavLst>
                                        <p:tav tm="0">
                                          <p:val>
                                            <p:strVal val="1+#ppt_w/2"/>
                                          </p:val>
                                        </p:tav>
                                        <p:tav tm="100000">
                                          <p:val>
                                            <p:strVal val="#ppt_x"/>
                                          </p:val>
                                        </p:tav>
                                      </p:tavLst>
                                    </p:anim>
                                    <p:anim calcmode="lin" valueType="num">
                                      <p:cBhvr additive="base">
                                        <p:cTn id="20" dur="3000" fill="hold"/>
                                        <p:tgtEl>
                                          <p:spTgt spid="70"/>
                                        </p:tgtEl>
                                        <p:attrNameLst>
                                          <p:attrName>ppt_y</p:attrName>
                                        </p:attrNameLst>
                                      </p:cBhvr>
                                      <p:tavLst>
                                        <p:tav tm="0">
                                          <p:val>
                                            <p:strVal val="1+#ppt_h/2"/>
                                          </p:val>
                                        </p:tav>
                                        <p:tav tm="100000">
                                          <p:val>
                                            <p:strVal val="#ppt_y"/>
                                          </p:val>
                                        </p:tav>
                                      </p:tavLst>
                                    </p:anim>
                                  </p:childTnLst>
                                </p:cTn>
                              </p:par>
                              <p:par>
                                <p:cTn id="21" presetID="2" presetClass="entr" presetSubtype="3" fill="hold" grpId="0" nodeType="withEffect">
                                  <p:stCondLst>
                                    <p:cond delay="0"/>
                                  </p:stCondLst>
                                  <p:childTnLst>
                                    <p:set>
                                      <p:cBhvr>
                                        <p:cTn id="22" dur="1" fill="hold">
                                          <p:stCondLst>
                                            <p:cond delay="0"/>
                                          </p:stCondLst>
                                        </p:cTn>
                                        <p:tgtEl>
                                          <p:spTgt spid="72"/>
                                        </p:tgtEl>
                                        <p:attrNameLst>
                                          <p:attrName>style.visibility</p:attrName>
                                        </p:attrNameLst>
                                      </p:cBhvr>
                                      <p:to>
                                        <p:strVal val="visible"/>
                                      </p:to>
                                    </p:set>
                                    <p:anim calcmode="lin" valueType="num">
                                      <p:cBhvr additive="base">
                                        <p:cTn id="23" dur="3000" fill="hold"/>
                                        <p:tgtEl>
                                          <p:spTgt spid="72"/>
                                        </p:tgtEl>
                                        <p:attrNameLst>
                                          <p:attrName>ppt_x</p:attrName>
                                        </p:attrNameLst>
                                      </p:cBhvr>
                                      <p:tavLst>
                                        <p:tav tm="0">
                                          <p:val>
                                            <p:strVal val="1+#ppt_w/2"/>
                                          </p:val>
                                        </p:tav>
                                        <p:tav tm="100000">
                                          <p:val>
                                            <p:strVal val="#ppt_x"/>
                                          </p:val>
                                        </p:tav>
                                      </p:tavLst>
                                    </p:anim>
                                    <p:anim calcmode="lin" valueType="num">
                                      <p:cBhvr additive="base">
                                        <p:cTn id="24" dur="3000" fill="hold"/>
                                        <p:tgtEl>
                                          <p:spTgt spid="72"/>
                                        </p:tgtEl>
                                        <p:attrNameLst>
                                          <p:attrName>ppt_y</p:attrName>
                                        </p:attrNameLst>
                                      </p:cBhvr>
                                      <p:tavLst>
                                        <p:tav tm="0">
                                          <p:val>
                                            <p:strVal val="0-#ppt_h/2"/>
                                          </p:val>
                                        </p:tav>
                                        <p:tav tm="100000">
                                          <p:val>
                                            <p:strVal val="#ppt_y"/>
                                          </p:val>
                                        </p:tav>
                                      </p:tavLst>
                                    </p:anim>
                                  </p:childTnLst>
                                </p:cTn>
                              </p:par>
                              <p:par>
                                <p:cTn id="25" presetID="2" presetClass="entr" presetSubtype="12" fill="hold" grpId="0" nodeType="withEffect">
                                  <p:stCondLst>
                                    <p:cond delay="0"/>
                                  </p:stCondLst>
                                  <p:childTnLst>
                                    <p:set>
                                      <p:cBhvr>
                                        <p:cTn id="26" dur="1" fill="hold">
                                          <p:stCondLst>
                                            <p:cond delay="0"/>
                                          </p:stCondLst>
                                        </p:cTn>
                                        <p:tgtEl>
                                          <p:spTgt spid="71"/>
                                        </p:tgtEl>
                                        <p:attrNameLst>
                                          <p:attrName>style.visibility</p:attrName>
                                        </p:attrNameLst>
                                      </p:cBhvr>
                                      <p:to>
                                        <p:strVal val="visible"/>
                                      </p:to>
                                    </p:set>
                                    <p:anim calcmode="lin" valueType="num">
                                      <p:cBhvr additive="base">
                                        <p:cTn id="27" dur="3000" fill="hold"/>
                                        <p:tgtEl>
                                          <p:spTgt spid="71"/>
                                        </p:tgtEl>
                                        <p:attrNameLst>
                                          <p:attrName>ppt_x</p:attrName>
                                        </p:attrNameLst>
                                      </p:cBhvr>
                                      <p:tavLst>
                                        <p:tav tm="0">
                                          <p:val>
                                            <p:strVal val="0-#ppt_w/2"/>
                                          </p:val>
                                        </p:tav>
                                        <p:tav tm="100000">
                                          <p:val>
                                            <p:strVal val="#ppt_x"/>
                                          </p:val>
                                        </p:tav>
                                      </p:tavLst>
                                    </p:anim>
                                    <p:anim calcmode="lin" valueType="num">
                                      <p:cBhvr additive="base">
                                        <p:cTn id="28" dur="3000" fill="hold"/>
                                        <p:tgtEl>
                                          <p:spTgt spid="71"/>
                                        </p:tgtEl>
                                        <p:attrNameLst>
                                          <p:attrName>ppt_y</p:attrName>
                                        </p:attrNameLst>
                                      </p:cBhvr>
                                      <p:tavLst>
                                        <p:tav tm="0">
                                          <p:val>
                                            <p:strVal val="1+#ppt_h/2"/>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68"/>
                                        </p:tgtEl>
                                        <p:attrNameLst>
                                          <p:attrName>style.visibility</p:attrName>
                                        </p:attrNameLst>
                                      </p:cBhvr>
                                      <p:to>
                                        <p:strVal val="visible"/>
                                      </p:to>
                                    </p:set>
                                    <p:anim calcmode="lin" valueType="num">
                                      <p:cBhvr additive="base">
                                        <p:cTn id="31" dur="3000" fill="hold"/>
                                        <p:tgtEl>
                                          <p:spTgt spid="68"/>
                                        </p:tgtEl>
                                        <p:attrNameLst>
                                          <p:attrName>ppt_x</p:attrName>
                                        </p:attrNameLst>
                                      </p:cBhvr>
                                      <p:tavLst>
                                        <p:tav tm="0">
                                          <p:val>
                                            <p:strVal val="0-#ppt_w/2"/>
                                          </p:val>
                                        </p:tav>
                                        <p:tav tm="100000">
                                          <p:val>
                                            <p:strVal val="#ppt_x"/>
                                          </p:val>
                                        </p:tav>
                                      </p:tavLst>
                                    </p:anim>
                                    <p:anim calcmode="lin" valueType="num">
                                      <p:cBhvr additive="base">
                                        <p:cTn id="32" dur="3000" fill="hold"/>
                                        <p:tgtEl>
                                          <p:spTgt spid="68"/>
                                        </p:tgtEl>
                                        <p:attrNameLst>
                                          <p:attrName>ppt_y</p:attrName>
                                        </p:attrNameLst>
                                      </p:cBhvr>
                                      <p:tavLst>
                                        <p:tav tm="0">
                                          <p:val>
                                            <p:strVal val="#ppt_y"/>
                                          </p:val>
                                        </p:tav>
                                        <p:tav tm="100000">
                                          <p:val>
                                            <p:strVal val="#ppt_y"/>
                                          </p:val>
                                        </p:tav>
                                      </p:tavLst>
                                    </p:anim>
                                  </p:childTnLst>
                                </p:cTn>
                              </p:par>
                              <p:par>
                                <p:cTn id="33" presetID="2" presetClass="entr" presetSubtype="9" fill="hold" grpId="0" nodeType="withEffect">
                                  <p:stCondLst>
                                    <p:cond delay="0"/>
                                  </p:stCondLst>
                                  <p:childTnLst>
                                    <p:set>
                                      <p:cBhvr>
                                        <p:cTn id="34" dur="1" fill="hold">
                                          <p:stCondLst>
                                            <p:cond delay="0"/>
                                          </p:stCondLst>
                                        </p:cTn>
                                        <p:tgtEl>
                                          <p:spTgt spid="73"/>
                                        </p:tgtEl>
                                        <p:attrNameLst>
                                          <p:attrName>style.visibility</p:attrName>
                                        </p:attrNameLst>
                                      </p:cBhvr>
                                      <p:to>
                                        <p:strVal val="visible"/>
                                      </p:to>
                                    </p:set>
                                    <p:anim calcmode="lin" valueType="num">
                                      <p:cBhvr additive="base">
                                        <p:cTn id="35" dur="3000" fill="hold"/>
                                        <p:tgtEl>
                                          <p:spTgt spid="73"/>
                                        </p:tgtEl>
                                        <p:attrNameLst>
                                          <p:attrName>ppt_x</p:attrName>
                                        </p:attrNameLst>
                                      </p:cBhvr>
                                      <p:tavLst>
                                        <p:tav tm="0">
                                          <p:val>
                                            <p:strVal val="0-#ppt_w/2"/>
                                          </p:val>
                                        </p:tav>
                                        <p:tav tm="100000">
                                          <p:val>
                                            <p:strVal val="#ppt_x"/>
                                          </p:val>
                                        </p:tav>
                                      </p:tavLst>
                                    </p:anim>
                                    <p:anim calcmode="lin" valueType="num">
                                      <p:cBhvr additive="base">
                                        <p:cTn id="36" dur="3000" fill="hold"/>
                                        <p:tgtEl>
                                          <p:spTgt spid="73"/>
                                        </p:tgtEl>
                                        <p:attrNameLst>
                                          <p:attrName>ppt_y</p:attrName>
                                        </p:attrNameLst>
                                      </p:cBhvr>
                                      <p:tavLst>
                                        <p:tav tm="0">
                                          <p:val>
                                            <p:strVal val="0-#ppt_h/2"/>
                                          </p:val>
                                        </p:tav>
                                        <p:tav tm="100000">
                                          <p:val>
                                            <p:strVal val="#ppt_y"/>
                                          </p:val>
                                        </p:tav>
                                      </p:tavLst>
                                    </p:anim>
                                  </p:childTnLst>
                                </p:cTn>
                              </p:par>
                              <p:par>
                                <p:cTn id="37" presetID="13" presetClass="entr" presetSubtype="16" fill="hold" grpId="1" nodeType="withEffect">
                                  <p:stCondLst>
                                    <p:cond delay="0"/>
                                  </p:stCondLst>
                                  <p:childTnLst>
                                    <p:set>
                                      <p:cBhvr>
                                        <p:cTn id="38" dur="1" fill="hold">
                                          <p:stCondLst>
                                            <p:cond delay="0"/>
                                          </p:stCondLst>
                                        </p:cTn>
                                        <p:tgtEl>
                                          <p:spTgt spid="71"/>
                                        </p:tgtEl>
                                        <p:attrNameLst>
                                          <p:attrName>style.visibility</p:attrName>
                                        </p:attrNameLst>
                                      </p:cBhvr>
                                      <p:to>
                                        <p:strVal val="visible"/>
                                      </p:to>
                                    </p:set>
                                    <p:animEffect transition="in" filter="plus(in)">
                                      <p:cBhvr>
                                        <p:cTn id="39" dur="3000"/>
                                        <p:tgtEl>
                                          <p:spTgt spid="71"/>
                                        </p:tgtEl>
                                      </p:cBhvr>
                                    </p:animEffect>
                                  </p:childTnLst>
                                </p:cTn>
                              </p:par>
                              <p:par>
                                <p:cTn id="40" presetID="13" presetClass="entr" presetSubtype="16" fill="hold" grpId="1" nodeType="withEffect">
                                  <p:stCondLst>
                                    <p:cond delay="0"/>
                                  </p:stCondLst>
                                  <p:childTnLst>
                                    <p:set>
                                      <p:cBhvr>
                                        <p:cTn id="41" dur="1" fill="hold">
                                          <p:stCondLst>
                                            <p:cond delay="0"/>
                                          </p:stCondLst>
                                        </p:cTn>
                                        <p:tgtEl>
                                          <p:spTgt spid="68"/>
                                        </p:tgtEl>
                                        <p:attrNameLst>
                                          <p:attrName>style.visibility</p:attrName>
                                        </p:attrNameLst>
                                      </p:cBhvr>
                                      <p:to>
                                        <p:strVal val="visible"/>
                                      </p:to>
                                    </p:set>
                                    <p:animEffect transition="in" filter="plus(in)">
                                      <p:cBhvr>
                                        <p:cTn id="42" dur="3000"/>
                                        <p:tgtEl>
                                          <p:spTgt spid="68"/>
                                        </p:tgtEl>
                                      </p:cBhvr>
                                    </p:animEffect>
                                  </p:childTnLst>
                                </p:cTn>
                              </p:par>
                              <p:par>
                                <p:cTn id="43" presetID="13" presetClass="entr" presetSubtype="16" fill="hold" grpId="1" nodeType="withEffect">
                                  <p:stCondLst>
                                    <p:cond delay="0"/>
                                  </p:stCondLst>
                                  <p:childTnLst>
                                    <p:set>
                                      <p:cBhvr>
                                        <p:cTn id="44" dur="1" fill="hold">
                                          <p:stCondLst>
                                            <p:cond delay="0"/>
                                          </p:stCondLst>
                                        </p:cTn>
                                        <p:tgtEl>
                                          <p:spTgt spid="73"/>
                                        </p:tgtEl>
                                        <p:attrNameLst>
                                          <p:attrName>style.visibility</p:attrName>
                                        </p:attrNameLst>
                                      </p:cBhvr>
                                      <p:to>
                                        <p:strVal val="visible"/>
                                      </p:to>
                                    </p:set>
                                    <p:animEffect transition="in" filter="plus(in)">
                                      <p:cBhvr>
                                        <p:cTn id="45" dur="3000"/>
                                        <p:tgtEl>
                                          <p:spTgt spid="73"/>
                                        </p:tgtEl>
                                      </p:cBhvr>
                                    </p:animEffect>
                                  </p:childTnLst>
                                </p:cTn>
                              </p:par>
                              <p:par>
                                <p:cTn id="46" presetID="13" presetClass="entr" presetSubtype="16" fill="hold" grpId="1" nodeType="withEffect">
                                  <p:stCondLst>
                                    <p:cond delay="0"/>
                                  </p:stCondLst>
                                  <p:childTnLst>
                                    <p:set>
                                      <p:cBhvr>
                                        <p:cTn id="47" dur="1" fill="hold">
                                          <p:stCondLst>
                                            <p:cond delay="0"/>
                                          </p:stCondLst>
                                        </p:cTn>
                                        <p:tgtEl>
                                          <p:spTgt spid="66"/>
                                        </p:tgtEl>
                                        <p:attrNameLst>
                                          <p:attrName>style.visibility</p:attrName>
                                        </p:attrNameLst>
                                      </p:cBhvr>
                                      <p:to>
                                        <p:strVal val="visible"/>
                                      </p:to>
                                    </p:set>
                                    <p:animEffect transition="in" filter="plus(in)">
                                      <p:cBhvr>
                                        <p:cTn id="48" dur="3000"/>
                                        <p:tgtEl>
                                          <p:spTgt spid="66"/>
                                        </p:tgtEl>
                                      </p:cBhvr>
                                    </p:animEffect>
                                  </p:childTnLst>
                                </p:cTn>
                              </p:par>
                              <p:par>
                                <p:cTn id="49" presetID="13" presetClass="entr" presetSubtype="16" fill="hold" grpId="1" nodeType="withEffect">
                                  <p:stCondLst>
                                    <p:cond delay="0"/>
                                  </p:stCondLst>
                                  <p:childTnLst>
                                    <p:set>
                                      <p:cBhvr>
                                        <p:cTn id="50" dur="1" fill="hold">
                                          <p:stCondLst>
                                            <p:cond delay="0"/>
                                          </p:stCondLst>
                                        </p:cTn>
                                        <p:tgtEl>
                                          <p:spTgt spid="67"/>
                                        </p:tgtEl>
                                        <p:attrNameLst>
                                          <p:attrName>style.visibility</p:attrName>
                                        </p:attrNameLst>
                                      </p:cBhvr>
                                      <p:to>
                                        <p:strVal val="visible"/>
                                      </p:to>
                                    </p:set>
                                    <p:animEffect transition="in" filter="plus(in)">
                                      <p:cBhvr>
                                        <p:cTn id="51" dur="3000"/>
                                        <p:tgtEl>
                                          <p:spTgt spid="67"/>
                                        </p:tgtEl>
                                      </p:cBhvr>
                                    </p:animEffect>
                                  </p:childTnLst>
                                </p:cTn>
                              </p:par>
                              <p:par>
                                <p:cTn id="52" presetID="13" presetClass="entr" presetSubtype="16" fill="hold" grpId="1" nodeType="withEffect">
                                  <p:stCondLst>
                                    <p:cond delay="0"/>
                                  </p:stCondLst>
                                  <p:childTnLst>
                                    <p:set>
                                      <p:cBhvr>
                                        <p:cTn id="53" dur="1" fill="hold">
                                          <p:stCondLst>
                                            <p:cond delay="0"/>
                                          </p:stCondLst>
                                        </p:cTn>
                                        <p:tgtEl>
                                          <p:spTgt spid="69"/>
                                        </p:tgtEl>
                                        <p:attrNameLst>
                                          <p:attrName>style.visibility</p:attrName>
                                        </p:attrNameLst>
                                      </p:cBhvr>
                                      <p:to>
                                        <p:strVal val="visible"/>
                                      </p:to>
                                    </p:set>
                                    <p:animEffect transition="in" filter="plus(in)">
                                      <p:cBhvr>
                                        <p:cTn id="54" dur="3000"/>
                                        <p:tgtEl>
                                          <p:spTgt spid="69"/>
                                        </p:tgtEl>
                                      </p:cBhvr>
                                    </p:animEffect>
                                  </p:childTnLst>
                                </p:cTn>
                              </p:par>
                              <p:par>
                                <p:cTn id="55" presetID="13" presetClass="entr" presetSubtype="16" fill="hold" grpId="1" nodeType="withEffect">
                                  <p:stCondLst>
                                    <p:cond delay="0"/>
                                  </p:stCondLst>
                                  <p:childTnLst>
                                    <p:set>
                                      <p:cBhvr>
                                        <p:cTn id="56" dur="1" fill="hold">
                                          <p:stCondLst>
                                            <p:cond delay="0"/>
                                          </p:stCondLst>
                                        </p:cTn>
                                        <p:tgtEl>
                                          <p:spTgt spid="70"/>
                                        </p:tgtEl>
                                        <p:attrNameLst>
                                          <p:attrName>style.visibility</p:attrName>
                                        </p:attrNameLst>
                                      </p:cBhvr>
                                      <p:to>
                                        <p:strVal val="visible"/>
                                      </p:to>
                                    </p:set>
                                    <p:animEffect transition="in" filter="plus(in)">
                                      <p:cBhvr>
                                        <p:cTn id="57" dur="3000"/>
                                        <p:tgtEl>
                                          <p:spTgt spid="70"/>
                                        </p:tgtEl>
                                      </p:cBhvr>
                                    </p:animEffect>
                                  </p:childTnLst>
                                </p:cTn>
                              </p:par>
                              <p:par>
                                <p:cTn id="58" presetID="13" presetClass="entr" presetSubtype="16" fill="hold" grpId="1" nodeType="withEffect">
                                  <p:stCondLst>
                                    <p:cond delay="0"/>
                                  </p:stCondLst>
                                  <p:childTnLst>
                                    <p:set>
                                      <p:cBhvr>
                                        <p:cTn id="59" dur="1" fill="hold">
                                          <p:stCondLst>
                                            <p:cond delay="0"/>
                                          </p:stCondLst>
                                        </p:cTn>
                                        <p:tgtEl>
                                          <p:spTgt spid="72"/>
                                        </p:tgtEl>
                                        <p:attrNameLst>
                                          <p:attrName>style.visibility</p:attrName>
                                        </p:attrNameLst>
                                      </p:cBhvr>
                                      <p:to>
                                        <p:strVal val="visible"/>
                                      </p:to>
                                    </p:set>
                                    <p:animEffect transition="in" filter="plus(in)">
                                      <p:cBhvr>
                                        <p:cTn id="60" dur="3000"/>
                                        <p:tgtEl>
                                          <p:spTgt spid="72"/>
                                        </p:tgtEl>
                                      </p:cBhvr>
                                    </p:animEffect>
                                  </p:childTnLst>
                                </p:cTn>
                              </p:par>
                            </p:childTnLst>
                          </p:cTn>
                        </p:par>
                        <p:par>
                          <p:cTn id="61" fill="hold">
                            <p:stCondLst>
                              <p:cond delay="3000"/>
                            </p:stCondLst>
                            <p:childTnLst>
                              <p:par>
                                <p:cTn id="62" presetID="2" presetClass="exit" presetSubtype="4" fill="hold" grpId="2" nodeType="afterEffect">
                                  <p:stCondLst>
                                    <p:cond delay="0"/>
                                  </p:stCondLst>
                                  <p:childTnLst>
                                    <p:anim calcmode="lin" valueType="num">
                                      <p:cBhvr additive="base">
                                        <p:cTn id="63" dur="3000"/>
                                        <p:tgtEl>
                                          <p:spTgt spid="66"/>
                                        </p:tgtEl>
                                        <p:attrNameLst>
                                          <p:attrName>ppt_x</p:attrName>
                                        </p:attrNameLst>
                                      </p:cBhvr>
                                      <p:tavLst>
                                        <p:tav tm="0">
                                          <p:val>
                                            <p:strVal val="ppt_x"/>
                                          </p:val>
                                        </p:tav>
                                        <p:tav tm="100000">
                                          <p:val>
                                            <p:strVal val="ppt_x"/>
                                          </p:val>
                                        </p:tav>
                                      </p:tavLst>
                                    </p:anim>
                                    <p:anim calcmode="lin" valueType="num">
                                      <p:cBhvr additive="base">
                                        <p:cTn id="64" dur="3000"/>
                                        <p:tgtEl>
                                          <p:spTgt spid="66"/>
                                        </p:tgtEl>
                                        <p:attrNameLst>
                                          <p:attrName>ppt_y</p:attrName>
                                        </p:attrNameLst>
                                      </p:cBhvr>
                                      <p:tavLst>
                                        <p:tav tm="0">
                                          <p:val>
                                            <p:strVal val="ppt_y"/>
                                          </p:val>
                                        </p:tav>
                                        <p:tav tm="100000">
                                          <p:val>
                                            <p:strVal val="1+ppt_h/2"/>
                                          </p:val>
                                        </p:tav>
                                      </p:tavLst>
                                    </p:anim>
                                    <p:set>
                                      <p:cBhvr>
                                        <p:cTn id="65" dur="1" fill="hold">
                                          <p:stCondLst>
                                            <p:cond delay="2999"/>
                                          </p:stCondLst>
                                        </p:cTn>
                                        <p:tgtEl>
                                          <p:spTgt spid="66"/>
                                        </p:tgtEl>
                                        <p:attrNameLst>
                                          <p:attrName>style.visibility</p:attrName>
                                        </p:attrNameLst>
                                      </p:cBhvr>
                                      <p:to>
                                        <p:strVal val="hidden"/>
                                      </p:to>
                                    </p:set>
                                  </p:childTnLst>
                                </p:cTn>
                              </p:par>
                              <p:par>
                                <p:cTn id="66" presetID="2" presetClass="exit" presetSubtype="1" fill="hold" grpId="2" nodeType="withEffect">
                                  <p:stCondLst>
                                    <p:cond delay="0"/>
                                  </p:stCondLst>
                                  <p:childTnLst>
                                    <p:anim calcmode="lin" valueType="num">
                                      <p:cBhvr additive="base">
                                        <p:cTn id="67" dur="3000"/>
                                        <p:tgtEl>
                                          <p:spTgt spid="67"/>
                                        </p:tgtEl>
                                        <p:attrNameLst>
                                          <p:attrName>ppt_x</p:attrName>
                                        </p:attrNameLst>
                                      </p:cBhvr>
                                      <p:tavLst>
                                        <p:tav tm="0">
                                          <p:val>
                                            <p:strVal val="ppt_x"/>
                                          </p:val>
                                        </p:tav>
                                        <p:tav tm="100000">
                                          <p:val>
                                            <p:strVal val="ppt_x"/>
                                          </p:val>
                                        </p:tav>
                                      </p:tavLst>
                                    </p:anim>
                                    <p:anim calcmode="lin" valueType="num">
                                      <p:cBhvr additive="base">
                                        <p:cTn id="68" dur="3000"/>
                                        <p:tgtEl>
                                          <p:spTgt spid="67"/>
                                        </p:tgtEl>
                                        <p:attrNameLst>
                                          <p:attrName>ppt_y</p:attrName>
                                        </p:attrNameLst>
                                      </p:cBhvr>
                                      <p:tavLst>
                                        <p:tav tm="0">
                                          <p:val>
                                            <p:strVal val="ppt_y"/>
                                          </p:val>
                                        </p:tav>
                                        <p:tav tm="100000">
                                          <p:val>
                                            <p:strVal val="0-ppt_h/2"/>
                                          </p:val>
                                        </p:tav>
                                      </p:tavLst>
                                    </p:anim>
                                    <p:set>
                                      <p:cBhvr>
                                        <p:cTn id="69" dur="1" fill="hold">
                                          <p:stCondLst>
                                            <p:cond delay="2999"/>
                                          </p:stCondLst>
                                        </p:cTn>
                                        <p:tgtEl>
                                          <p:spTgt spid="67"/>
                                        </p:tgtEl>
                                        <p:attrNameLst>
                                          <p:attrName>style.visibility</p:attrName>
                                        </p:attrNameLst>
                                      </p:cBhvr>
                                      <p:to>
                                        <p:strVal val="hidden"/>
                                      </p:to>
                                    </p:set>
                                  </p:childTnLst>
                                </p:cTn>
                              </p:par>
                              <p:par>
                                <p:cTn id="70" presetID="2" presetClass="exit" presetSubtype="2" fill="hold" grpId="2" nodeType="withEffect">
                                  <p:stCondLst>
                                    <p:cond delay="0"/>
                                  </p:stCondLst>
                                  <p:childTnLst>
                                    <p:anim calcmode="lin" valueType="num">
                                      <p:cBhvr additive="base">
                                        <p:cTn id="71" dur="3000"/>
                                        <p:tgtEl>
                                          <p:spTgt spid="69"/>
                                        </p:tgtEl>
                                        <p:attrNameLst>
                                          <p:attrName>ppt_x</p:attrName>
                                        </p:attrNameLst>
                                      </p:cBhvr>
                                      <p:tavLst>
                                        <p:tav tm="0">
                                          <p:val>
                                            <p:strVal val="ppt_x"/>
                                          </p:val>
                                        </p:tav>
                                        <p:tav tm="100000">
                                          <p:val>
                                            <p:strVal val="1+ppt_w/2"/>
                                          </p:val>
                                        </p:tav>
                                      </p:tavLst>
                                    </p:anim>
                                    <p:anim calcmode="lin" valueType="num">
                                      <p:cBhvr additive="base">
                                        <p:cTn id="72" dur="3000"/>
                                        <p:tgtEl>
                                          <p:spTgt spid="69"/>
                                        </p:tgtEl>
                                        <p:attrNameLst>
                                          <p:attrName>ppt_y</p:attrName>
                                        </p:attrNameLst>
                                      </p:cBhvr>
                                      <p:tavLst>
                                        <p:tav tm="0">
                                          <p:val>
                                            <p:strVal val="ppt_y"/>
                                          </p:val>
                                        </p:tav>
                                        <p:tav tm="100000">
                                          <p:val>
                                            <p:strVal val="ppt_y"/>
                                          </p:val>
                                        </p:tav>
                                      </p:tavLst>
                                    </p:anim>
                                    <p:set>
                                      <p:cBhvr>
                                        <p:cTn id="73" dur="1" fill="hold">
                                          <p:stCondLst>
                                            <p:cond delay="2999"/>
                                          </p:stCondLst>
                                        </p:cTn>
                                        <p:tgtEl>
                                          <p:spTgt spid="69"/>
                                        </p:tgtEl>
                                        <p:attrNameLst>
                                          <p:attrName>style.visibility</p:attrName>
                                        </p:attrNameLst>
                                      </p:cBhvr>
                                      <p:to>
                                        <p:strVal val="hidden"/>
                                      </p:to>
                                    </p:set>
                                  </p:childTnLst>
                                </p:cTn>
                              </p:par>
                              <p:par>
                                <p:cTn id="74" presetID="2" presetClass="exit" presetSubtype="6" fill="hold" grpId="2" nodeType="withEffect">
                                  <p:stCondLst>
                                    <p:cond delay="0"/>
                                  </p:stCondLst>
                                  <p:childTnLst>
                                    <p:anim calcmode="lin" valueType="num">
                                      <p:cBhvr additive="base">
                                        <p:cTn id="75" dur="3000"/>
                                        <p:tgtEl>
                                          <p:spTgt spid="70"/>
                                        </p:tgtEl>
                                        <p:attrNameLst>
                                          <p:attrName>ppt_x</p:attrName>
                                        </p:attrNameLst>
                                      </p:cBhvr>
                                      <p:tavLst>
                                        <p:tav tm="0">
                                          <p:val>
                                            <p:strVal val="ppt_x"/>
                                          </p:val>
                                        </p:tav>
                                        <p:tav tm="100000">
                                          <p:val>
                                            <p:strVal val="1+ppt_w/2"/>
                                          </p:val>
                                        </p:tav>
                                      </p:tavLst>
                                    </p:anim>
                                    <p:anim calcmode="lin" valueType="num">
                                      <p:cBhvr additive="base">
                                        <p:cTn id="76" dur="3000"/>
                                        <p:tgtEl>
                                          <p:spTgt spid="70"/>
                                        </p:tgtEl>
                                        <p:attrNameLst>
                                          <p:attrName>ppt_y</p:attrName>
                                        </p:attrNameLst>
                                      </p:cBhvr>
                                      <p:tavLst>
                                        <p:tav tm="0">
                                          <p:val>
                                            <p:strVal val="ppt_y"/>
                                          </p:val>
                                        </p:tav>
                                        <p:tav tm="100000">
                                          <p:val>
                                            <p:strVal val="1+ppt_h/2"/>
                                          </p:val>
                                        </p:tav>
                                      </p:tavLst>
                                    </p:anim>
                                    <p:set>
                                      <p:cBhvr>
                                        <p:cTn id="77" dur="1" fill="hold">
                                          <p:stCondLst>
                                            <p:cond delay="2999"/>
                                          </p:stCondLst>
                                        </p:cTn>
                                        <p:tgtEl>
                                          <p:spTgt spid="70"/>
                                        </p:tgtEl>
                                        <p:attrNameLst>
                                          <p:attrName>style.visibility</p:attrName>
                                        </p:attrNameLst>
                                      </p:cBhvr>
                                      <p:to>
                                        <p:strVal val="hidden"/>
                                      </p:to>
                                    </p:set>
                                  </p:childTnLst>
                                </p:cTn>
                              </p:par>
                              <p:par>
                                <p:cTn id="78" presetID="2" presetClass="exit" presetSubtype="3" fill="hold" grpId="2" nodeType="withEffect">
                                  <p:stCondLst>
                                    <p:cond delay="0"/>
                                  </p:stCondLst>
                                  <p:childTnLst>
                                    <p:anim calcmode="lin" valueType="num">
                                      <p:cBhvr additive="base">
                                        <p:cTn id="79" dur="3000"/>
                                        <p:tgtEl>
                                          <p:spTgt spid="72"/>
                                        </p:tgtEl>
                                        <p:attrNameLst>
                                          <p:attrName>ppt_x</p:attrName>
                                        </p:attrNameLst>
                                      </p:cBhvr>
                                      <p:tavLst>
                                        <p:tav tm="0">
                                          <p:val>
                                            <p:strVal val="ppt_x"/>
                                          </p:val>
                                        </p:tav>
                                        <p:tav tm="100000">
                                          <p:val>
                                            <p:strVal val="1+ppt_w/2"/>
                                          </p:val>
                                        </p:tav>
                                      </p:tavLst>
                                    </p:anim>
                                    <p:anim calcmode="lin" valueType="num">
                                      <p:cBhvr additive="base">
                                        <p:cTn id="80" dur="3000"/>
                                        <p:tgtEl>
                                          <p:spTgt spid="72"/>
                                        </p:tgtEl>
                                        <p:attrNameLst>
                                          <p:attrName>ppt_y</p:attrName>
                                        </p:attrNameLst>
                                      </p:cBhvr>
                                      <p:tavLst>
                                        <p:tav tm="0">
                                          <p:val>
                                            <p:strVal val="ppt_y"/>
                                          </p:val>
                                        </p:tav>
                                        <p:tav tm="100000">
                                          <p:val>
                                            <p:strVal val="0-ppt_h/2"/>
                                          </p:val>
                                        </p:tav>
                                      </p:tavLst>
                                    </p:anim>
                                    <p:set>
                                      <p:cBhvr>
                                        <p:cTn id="81" dur="1" fill="hold">
                                          <p:stCondLst>
                                            <p:cond delay="2999"/>
                                          </p:stCondLst>
                                        </p:cTn>
                                        <p:tgtEl>
                                          <p:spTgt spid="72"/>
                                        </p:tgtEl>
                                        <p:attrNameLst>
                                          <p:attrName>style.visibility</p:attrName>
                                        </p:attrNameLst>
                                      </p:cBhvr>
                                      <p:to>
                                        <p:strVal val="hidden"/>
                                      </p:to>
                                    </p:set>
                                  </p:childTnLst>
                                </p:cTn>
                              </p:par>
                              <p:par>
                                <p:cTn id="82" presetID="2" presetClass="exit" presetSubtype="12" fill="hold" grpId="2" nodeType="withEffect">
                                  <p:stCondLst>
                                    <p:cond delay="0"/>
                                  </p:stCondLst>
                                  <p:childTnLst>
                                    <p:anim calcmode="lin" valueType="num">
                                      <p:cBhvr additive="base">
                                        <p:cTn id="83" dur="3000"/>
                                        <p:tgtEl>
                                          <p:spTgt spid="71"/>
                                        </p:tgtEl>
                                        <p:attrNameLst>
                                          <p:attrName>ppt_x</p:attrName>
                                        </p:attrNameLst>
                                      </p:cBhvr>
                                      <p:tavLst>
                                        <p:tav tm="0">
                                          <p:val>
                                            <p:strVal val="ppt_x"/>
                                          </p:val>
                                        </p:tav>
                                        <p:tav tm="100000">
                                          <p:val>
                                            <p:strVal val="0-ppt_w/2"/>
                                          </p:val>
                                        </p:tav>
                                      </p:tavLst>
                                    </p:anim>
                                    <p:anim calcmode="lin" valueType="num">
                                      <p:cBhvr additive="base">
                                        <p:cTn id="84" dur="3000"/>
                                        <p:tgtEl>
                                          <p:spTgt spid="71"/>
                                        </p:tgtEl>
                                        <p:attrNameLst>
                                          <p:attrName>ppt_y</p:attrName>
                                        </p:attrNameLst>
                                      </p:cBhvr>
                                      <p:tavLst>
                                        <p:tav tm="0">
                                          <p:val>
                                            <p:strVal val="ppt_y"/>
                                          </p:val>
                                        </p:tav>
                                        <p:tav tm="100000">
                                          <p:val>
                                            <p:strVal val="1+ppt_h/2"/>
                                          </p:val>
                                        </p:tav>
                                      </p:tavLst>
                                    </p:anim>
                                    <p:set>
                                      <p:cBhvr>
                                        <p:cTn id="85" dur="1" fill="hold">
                                          <p:stCondLst>
                                            <p:cond delay="2999"/>
                                          </p:stCondLst>
                                        </p:cTn>
                                        <p:tgtEl>
                                          <p:spTgt spid="71"/>
                                        </p:tgtEl>
                                        <p:attrNameLst>
                                          <p:attrName>style.visibility</p:attrName>
                                        </p:attrNameLst>
                                      </p:cBhvr>
                                      <p:to>
                                        <p:strVal val="hidden"/>
                                      </p:to>
                                    </p:set>
                                  </p:childTnLst>
                                </p:cTn>
                              </p:par>
                              <p:par>
                                <p:cTn id="86" presetID="2" presetClass="exit" presetSubtype="8" fill="hold" grpId="2" nodeType="withEffect">
                                  <p:stCondLst>
                                    <p:cond delay="0"/>
                                  </p:stCondLst>
                                  <p:childTnLst>
                                    <p:anim calcmode="lin" valueType="num">
                                      <p:cBhvr additive="base">
                                        <p:cTn id="87" dur="3000"/>
                                        <p:tgtEl>
                                          <p:spTgt spid="68"/>
                                        </p:tgtEl>
                                        <p:attrNameLst>
                                          <p:attrName>ppt_x</p:attrName>
                                        </p:attrNameLst>
                                      </p:cBhvr>
                                      <p:tavLst>
                                        <p:tav tm="0">
                                          <p:val>
                                            <p:strVal val="ppt_x"/>
                                          </p:val>
                                        </p:tav>
                                        <p:tav tm="100000">
                                          <p:val>
                                            <p:strVal val="0-ppt_w/2"/>
                                          </p:val>
                                        </p:tav>
                                      </p:tavLst>
                                    </p:anim>
                                    <p:anim calcmode="lin" valueType="num">
                                      <p:cBhvr additive="base">
                                        <p:cTn id="88" dur="3000"/>
                                        <p:tgtEl>
                                          <p:spTgt spid="68"/>
                                        </p:tgtEl>
                                        <p:attrNameLst>
                                          <p:attrName>ppt_y</p:attrName>
                                        </p:attrNameLst>
                                      </p:cBhvr>
                                      <p:tavLst>
                                        <p:tav tm="0">
                                          <p:val>
                                            <p:strVal val="ppt_y"/>
                                          </p:val>
                                        </p:tav>
                                        <p:tav tm="100000">
                                          <p:val>
                                            <p:strVal val="ppt_y"/>
                                          </p:val>
                                        </p:tav>
                                      </p:tavLst>
                                    </p:anim>
                                    <p:set>
                                      <p:cBhvr>
                                        <p:cTn id="89" dur="1" fill="hold">
                                          <p:stCondLst>
                                            <p:cond delay="2999"/>
                                          </p:stCondLst>
                                        </p:cTn>
                                        <p:tgtEl>
                                          <p:spTgt spid="68"/>
                                        </p:tgtEl>
                                        <p:attrNameLst>
                                          <p:attrName>style.visibility</p:attrName>
                                        </p:attrNameLst>
                                      </p:cBhvr>
                                      <p:to>
                                        <p:strVal val="hidden"/>
                                      </p:to>
                                    </p:set>
                                  </p:childTnLst>
                                </p:cTn>
                              </p:par>
                              <p:par>
                                <p:cTn id="90" presetID="2" presetClass="exit" presetSubtype="9" fill="hold" grpId="2" nodeType="withEffect">
                                  <p:stCondLst>
                                    <p:cond delay="0"/>
                                  </p:stCondLst>
                                  <p:childTnLst>
                                    <p:anim calcmode="lin" valueType="num">
                                      <p:cBhvr additive="base">
                                        <p:cTn id="91" dur="3000"/>
                                        <p:tgtEl>
                                          <p:spTgt spid="73"/>
                                        </p:tgtEl>
                                        <p:attrNameLst>
                                          <p:attrName>ppt_x</p:attrName>
                                        </p:attrNameLst>
                                      </p:cBhvr>
                                      <p:tavLst>
                                        <p:tav tm="0">
                                          <p:val>
                                            <p:strVal val="ppt_x"/>
                                          </p:val>
                                        </p:tav>
                                        <p:tav tm="100000">
                                          <p:val>
                                            <p:strVal val="0-ppt_w/2"/>
                                          </p:val>
                                        </p:tav>
                                      </p:tavLst>
                                    </p:anim>
                                    <p:anim calcmode="lin" valueType="num">
                                      <p:cBhvr additive="base">
                                        <p:cTn id="92" dur="3000"/>
                                        <p:tgtEl>
                                          <p:spTgt spid="73"/>
                                        </p:tgtEl>
                                        <p:attrNameLst>
                                          <p:attrName>ppt_y</p:attrName>
                                        </p:attrNameLst>
                                      </p:cBhvr>
                                      <p:tavLst>
                                        <p:tav tm="0">
                                          <p:val>
                                            <p:strVal val="ppt_y"/>
                                          </p:val>
                                        </p:tav>
                                        <p:tav tm="100000">
                                          <p:val>
                                            <p:strVal val="0-ppt_h/2"/>
                                          </p:val>
                                        </p:tav>
                                      </p:tavLst>
                                    </p:anim>
                                    <p:set>
                                      <p:cBhvr>
                                        <p:cTn id="93" dur="1" fill="hold">
                                          <p:stCondLst>
                                            <p:cond delay="2999"/>
                                          </p:stCondLst>
                                        </p:cTn>
                                        <p:tgtEl>
                                          <p:spTgt spid="73"/>
                                        </p:tgtEl>
                                        <p:attrNameLst>
                                          <p:attrName>style.visibility</p:attrName>
                                        </p:attrNameLst>
                                      </p:cBhvr>
                                      <p:to>
                                        <p:strVal val="hidden"/>
                                      </p:to>
                                    </p:set>
                                  </p:childTnLst>
                                </p:cTn>
                              </p:par>
                              <p:par>
                                <p:cTn id="94" presetID="5" presetClass="exit" presetSubtype="10" fill="hold" grpId="3" nodeType="withEffect">
                                  <p:stCondLst>
                                    <p:cond delay="0"/>
                                  </p:stCondLst>
                                  <p:childTnLst>
                                    <p:animEffect transition="out" filter="checkerboard(across)">
                                      <p:cBhvr>
                                        <p:cTn id="95" dur="3000"/>
                                        <p:tgtEl>
                                          <p:spTgt spid="66"/>
                                        </p:tgtEl>
                                      </p:cBhvr>
                                    </p:animEffect>
                                    <p:set>
                                      <p:cBhvr>
                                        <p:cTn id="96" dur="1" fill="hold">
                                          <p:stCondLst>
                                            <p:cond delay="2999"/>
                                          </p:stCondLst>
                                        </p:cTn>
                                        <p:tgtEl>
                                          <p:spTgt spid="66"/>
                                        </p:tgtEl>
                                        <p:attrNameLst>
                                          <p:attrName>style.visibility</p:attrName>
                                        </p:attrNameLst>
                                      </p:cBhvr>
                                      <p:to>
                                        <p:strVal val="hidden"/>
                                      </p:to>
                                    </p:set>
                                  </p:childTnLst>
                                </p:cTn>
                              </p:par>
                              <p:par>
                                <p:cTn id="97" presetID="5" presetClass="exit" presetSubtype="10" fill="hold" grpId="3" nodeType="withEffect">
                                  <p:stCondLst>
                                    <p:cond delay="0"/>
                                  </p:stCondLst>
                                  <p:childTnLst>
                                    <p:animEffect transition="out" filter="checkerboard(across)">
                                      <p:cBhvr>
                                        <p:cTn id="98" dur="3000"/>
                                        <p:tgtEl>
                                          <p:spTgt spid="67"/>
                                        </p:tgtEl>
                                      </p:cBhvr>
                                    </p:animEffect>
                                    <p:set>
                                      <p:cBhvr>
                                        <p:cTn id="99" dur="1" fill="hold">
                                          <p:stCondLst>
                                            <p:cond delay="2999"/>
                                          </p:stCondLst>
                                        </p:cTn>
                                        <p:tgtEl>
                                          <p:spTgt spid="67"/>
                                        </p:tgtEl>
                                        <p:attrNameLst>
                                          <p:attrName>style.visibility</p:attrName>
                                        </p:attrNameLst>
                                      </p:cBhvr>
                                      <p:to>
                                        <p:strVal val="hidden"/>
                                      </p:to>
                                    </p:set>
                                  </p:childTnLst>
                                </p:cTn>
                              </p:par>
                              <p:par>
                                <p:cTn id="100" presetID="5" presetClass="exit" presetSubtype="10" fill="hold" grpId="3" nodeType="withEffect">
                                  <p:stCondLst>
                                    <p:cond delay="0"/>
                                  </p:stCondLst>
                                  <p:childTnLst>
                                    <p:animEffect transition="out" filter="checkerboard(across)">
                                      <p:cBhvr>
                                        <p:cTn id="101" dur="3000"/>
                                        <p:tgtEl>
                                          <p:spTgt spid="69"/>
                                        </p:tgtEl>
                                      </p:cBhvr>
                                    </p:animEffect>
                                    <p:set>
                                      <p:cBhvr>
                                        <p:cTn id="102" dur="1" fill="hold">
                                          <p:stCondLst>
                                            <p:cond delay="2999"/>
                                          </p:stCondLst>
                                        </p:cTn>
                                        <p:tgtEl>
                                          <p:spTgt spid="69"/>
                                        </p:tgtEl>
                                        <p:attrNameLst>
                                          <p:attrName>style.visibility</p:attrName>
                                        </p:attrNameLst>
                                      </p:cBhvr>
                                      <p:to>
                                        <p:strVal val="hidden"/>
                                      </p:to>
                                    </p:set>
                                  </p:childTnLst>
                                </p:cTn>
                              </p:par>
                              <p:par>
                                <p:cTn id="103" presetID="5" presetClass="exit" presetSubtype="10" fill="hold" grpId="3" nodeType="withEffect">
                                  <p:stCondLst>
                                    <p:cond delay="0"/>
                                  </p:stCondLst>
                                  <p:childTnLst>
                                    <p:animEffect transition="out" filter="checkerboard(across)">
                                      <p:cBhvr>
                                        <p:cTn id="104" dur="3000"/>
                                        <p:tgtEl>
                                          <p:spTgt spid="70"/>
                                        </p:tgtEl>
                                      </p:cBhvr>
                                    </p:animEffect>
                                    <p:set>
                                      <p:cBhvr>
                                        <p:cTn id="105" dur="1" fill="hold">
                                          <p:stCondLst>
                                            <p:cond delay="2999"/>
                                          </p:stCondLst>
                                        </p:cTn>
                                        <p:tgtEl>
                                          <p:spTgt spid="70"/>
                                        </p:tgtEl>
                                        <p:attrNameLst>
                                          <p:attrName>style.visibility</p:attrName>
                                        </p:attrNameLst>
                                      </p:cBhvr>
                                      <p:to>
                                        <p:strVal val="hidden"/>
                                      </p:to>
                                    </p:set>
                                  </p:childTnLst>
                                </p:cTn>
                              </p:par>
                              <p:par>
                                <p:cTn id="106" presetID="5" presetClass="exit" presetSubtype="10" fill="hold" grpId="3" nodeType="withEffect">
                                  <p:stCondLst>
                                    <p:cond delay="0"/>
                                  </p:stCondLst>
                                  <p:childTnLst>
                                    <p:animEffect transition="out" filter="checkerboard(across)">
                                      <p:cBhvr>
                                        <p:cTn id="107" dur="3000"/>
                                        <p:tgtEl>
                                          <p:spTgt spid="72"/>
                                        </p:tgtEl>
                                      </p:cBhvr>
                                    </p:animEffect>
                                    <p:set>
                                      <p:cBhvr>
                                        <p:cTn id="108" dur="1" fill="hold">
                                          <p:stCondLst>
                                            <p:cond delay="2999"/>
                                          </p:stCondLst>
                                        </p:cTn>
                                        <p:tgtEl>
                                          <p:spTgt spid="72"/>
                                        </p:tgtEl>
                                        <p:attrNameLst>
                                          <p:attrName>style.visibility</p:attrName>
                                        </p:attrNameLst>
                                      </p:cBhvr>
                                      <p:to>
                                        <p:strVal val="hidden"/>
                                      </p:to>
                                    </p:set>
                                  </p:childTnLst>
                                </p:cTn>
                              </p:par>
                              <p:par>
                                <p:cTn id="109" presetID="5" presetClass="exit" presetSubtype="10" fill="hold" grpId="3" nodeType="withEffect">
                                  <p:stCondLst>
                                    <p:cond delay="0"/>
                                  </p:stCondLst>
                                  <p:childTnLst>
                                    <p:animEffect transition="out" filter="checkerboard(across)">
                                      <p:cBhvr>
                                        <p:cTn id="110" dur="3000"/>
                                        <p:tgtEl>
                                          <p:spTgt spid="71"/>
                                        </p:tgtEl>
                                      </p:cBhvr>
                                    </p:animEffect>
                                    <p:set>
                                      <p:cBhvr>
                                        <p:cTn id="111" dur="1" fill="hold">
                                          <p:stCondLst>
                                            <p:cond delay="2999"/>
                                          </p:stCondLst>
                                        </p:cTn>
                                        <p:tgtEl>
                                          <p:spTgt spid="71"/>
                                        </p:tgtEl>
                                        <p:attrNameLst>
                                          <p:attrName>style.visibility</p:attrName>
                                        </p:attrNameLst>
                                      </p:cBhvr>
                                      <p:to>
                                        <p:strVal val="hidden"/>
                                      </p:to>
                                    </p:set>
                                  </p:childTnLst>
                                </p:cTn>
                              </p:par>
                              <p:par>
                                <p:cTn id="112" presetID="5" presetClass="exit" presetSubtype="10" fill="hold" grpId="3" nodeType="withEffect">
                                  <p:stCondLst>
                                    <p:cond delay="0"/>
                                  </p:stCondLst>
                                  <p:childTnLst>
                                    <p:animEffect transition="out" filter="checkerboard(across)">
                                      <p:cBhvr>
                                        <p:cTn id="113" dur="3000"/>
                                        <p:tgtEl>
                                          <p:spTgt spid="68"/>
                                        </p:tgtEl>
                                      </p:cBhvr>
                                    </p:animEffect>
                                    <p:set>
                                      <p:cBhvr>
                                        <p:cTn id="114" dur="1" fill="hold">
                                          <p:stCondLst>
                                            <p:cond delay="2999"/>
                                          </p:stCondLst>
                                        </p:cTn>
                                        <p:tgtEl>
                                          <p:spTgt spid="68"/>
                                        </p:tgtEl>
                                        <p:attrNameLst>
                                          <p:attrName>style.visibility</p:attrName>
                                        </p:attrNameLst>
                                      </p:cBhvr>
                                      <p:to>
                                        <p:strVal val="hidden"/>
                                      </p:to>
                                    </p:set>
                                  </p:childTnLst>
                                </p:cTn>
                              </p:par>
                              <p:par>
                                <p:cTn id="115" presetID="5" presetClass="exit" presetSubtype="10" fill="hold" grpId="3" nodeType="withEffect">
                                  <p:stCondLst>
                                    <p:cond delay="0"/>
                                  </p:stCondLst>
                                  <p:childTnLst>
                                    <p:animEffect transition="out" filter="checkerboard(across)">
                                      <p:cBhvr>
                                        <p:cTn id="116" dur="3000"/>
                                        <p:tgtEl>
                                          <p:spTgt spid="73"/>
                                        </p:tgtEl>
                                      </p:cBhvr>
                                    </p:animEffect>
                                    <p:set>
                                      <p:cBhvr>
                                        <p:cTn id="117" dur="1" fill="hold">
                                          <p:stCondLst>
                                            <p:cond delay="2999"/>
                                          </p:stCondLst>
                                        </p:cTn>
                                        <p:tgtEl>
                                          <p:spTgt spid="73"/>
                                        </p:tgtEl>
                                        <p:attrNameLst>
                                          <p:attrName>style.visibility</p:attrName>
                                        </p:attrNameLst>
                                      </p:cBhvr>
                                      <p:to>
                                        <p:strVal val="hidden"/>
                                      </p:to>
                                    </p:set>
                                  </p:childTnLst>
                                </p:cTn>
                              </p:par>
                              <p:par>
                                <p:cTn id="118" presetID="23" presetClass="entr" presetSubtype="288" fill="hold" nodeType="withEffect">
                                  <p:stCondLst>
                                    <p:cond delay="0"/>
                                  </p:stCondLst>
                                  <p:childTnLst>
                                    <p:set>
                                      <p:cBhvr>
                                        <p:cTn id="119" dur="1" fill="hold">
                                          <p:stCondLst>
                                            <p:cond delay="0"/>
                                          </p:stCondLst>
                                        </p:cTn>
                                        <p:tgtEl>
                                          <p:spTgt spid="4"/>
                                        </p:tgtEl>
                                        <p:attrNameLst>
                                          <p:attrName>style.visibility</p:attrName>
                                        </p:attrNameLst>
                                      </p:cBhvr>
                                      <p:to>
                                        <p:strVal val="visible"/>
                                      </p:to>
                                    </p:set>
                                    <p:anim calcmode="lin" valueType="num">
                                      <p:cBhvr>
                                        <p:cTn id="120" dur="3000" fill="hold"/>
                                        <p:tgtEl>
                                          <p:spTgt spid="4"/>
                                        </p:tgtEl>
                                        <p:attrNameLst>
                                          <p:attrName>ppt_w</p:attrName>
                                        </p:attrNameLst>
                                      </p:cBhvr>
                                      <p:tavLst>
                                        <p:tav tm="0">
                                          <p:val>
                                            <p:strVal val="4/3*#ppt_w"/>
                                          </p:val>
                                        </p:tav>
                                        <p:tav tm="100000">
                                          <p:val>
                                            <p:strVal val="#ppt_w"/>
                                          </p:val>
                                        </p:tav>
                                      </p:tavLst>
                                    </p:anim>
                                    <p:anim calcmode="lin" valueType="num">
                                      <p:cBhvr>
                                        <p:cTn id="121" dur="3000" fill="hold"/>
                                        <p:tgtEl>
                                          <p:spTgt spid="4"/>
                                        </p:tgtEl>
                                        <p:attrNameLst>
                                          <p:attrName>ppt_h</p:attrName>
                                        </p:attrNameLst>
                                      </p:cBhvr>
                                      <p:tavLst>
                                        <p:tav tm="0">
                                          <p:val>
                                            <p:strVal val="4/3*#ppt_h"/>
                                          </p:val>
                                        </p:tav>
                                        <p:tav tm="100000">
                                          <p:val>
                                            <p:strVal val="#ppt_h"/>
                                          </p:val>
                                        </p:tav>
                                      </p:tavLst>
                                    </p:anim>
                                  </p:childTnLst>
                                </p:cTn>
                              </p:par>
                              <p:par>
                                <p:cTn id="122" presetID="21" presetClass="entr" presetSubtype="8" fill="hold" nodeType="withEffect">
                                  <p:stCondLst>
                                    <p:cond delay="0"/>
                                  </p:stCondLst>
                                  <p:childTnLst>
                                    <p:set>
                                      <p:cBhvr>
                                        <p:cTn id="123" dur="1" fill="hold">
                                          <p:stCondLst>
                                            <p:cond delay="0"/>
                                          </p:stCondLst>
                                        </p:cTn>
                                        <p:tgtEl>
                                          <p:spTgt spid="4"/>
                                        </p:tgtEl>
                                        <p:attrNameLst>
                                          <p:attrName>style.visibility</p:attrName>
                                        </p:attrNameLst>
                                      </p:cBhvr>
                                      <p:to>
                                        <p:strVal val="visible"/>
                                      </p:to>
                                    </p:set>
                                    <p:animEffect transition="in" filter="wheel(8)">
                                      <p:cBhvr>
                                        <p:cTn id="124" dur="3000"/>
                                        <p:tgtEl>
                                          <p:spTgt spid="4"/>
                                        </p:tgtEl>
                                      </p:cBhvr>
                                    </p:animEffect>
                                  </p:childTnLst>
                                </p:cTn>
                              </p:par>
                            </p:childTnLst>
                          </p:cTn>
                        </p:par>
                        <p:par>
                          <p:cTn id="125" fill="hold">
                            <p:stCondLst>
                              <p:cond delay="6000"/>
                            </p:stCondLst>
                            <p:childTnLst>
                              <p:par>
                                <p:cTn id="126" presetID="40" presetClass="entr" presetSubtype="0" fill="hold" grpId="0" nodeType="afterEffect">
                                  <p:stCondLst>
                                    <p:cond delay="0"/>
                                  </p:stCondLst>
                                  <p:iterate type="lt">
                                    <p:tmPct val="10000"/>
                                  </p:iterate>
                                  <p:childTnLst>
                                    <p:set>
                                      <p:cBhvr>
                                        <p:cTn id="127" dur="1" fill="hold">
                                          <p:stCondLst>
                                            <p:cond delay="0"/>
                                          </p:stCondLst>
                                        </p:cTn>
                                        <p:tgtEl>
                                          <p:spTgt spid="11"/>
                                        </p:tgtEl>
                                        <p:attrNameLst>
                                          <p:attrName>style.visibility</p:attrName>
                                        </p:attrNameLst>
                                      </p:cBhvr>
                                      <p:to>
                                        <p:strVal val="visible"/>
                                      </p:to>
                                    </p:set>
                                    <p:animEffect transition="in" filter="fade">
                                      <p:cBhvr>
                                        <p:cTn id="128" dur="1000"/>
                                        <p:tgtEl>
                                          <p:spTgt spid="11"/>
                                        </p:tgtEl>
                                      </p:cBhvr>
                                    </p:animEffect>
                                    <p:anim calcmode="lin" valueType="num">
                                      <p:cBhvr>
                                        <p:cTn id="129" dur="1000" fill="hold"/>
                                        <p:tgtEl>
                                          <p:spTgt spid="11"/>
                                        </p:tgtEl>
                                        <p:attrNameLst>
                                          <p:attrName>ppt_x</p:attrName>
                                        </p:attrNameLst>
                                      </p:cBhvr>
                                      <p:tavLst>
                                        <p:tav tm="0">
                                          <p:val>
                                            <p:strVal val="#ppt_x-.1"/>
                                          </p:val>
                                        </p:tav>
                                        <p:tav tm="100000">
                                          <p:val>
                                            <p:strVal val="#ppt_x"/>
                                          </p:val>
                                        </p:tav>
                                      </p:tavLst>
                                    </p:anim>
                                    <p:anim calcmode="lin" valueType="num">
                                      <p:cBhvr>
                                        <p:cTn id="130"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66" grpId="1" animBg="1"/>
      <p:bldP spid="66" grpId="2" animBg="1"/>
      <p:bldP spid="66" grpId="3" animBg="1"/>
      <p:bldP spid="67" grpId="0" animBg="1"/>
      <p:bldP spid="67" grpId="1" animBg="1"/>
      <p:bldP spid="67" grpId="2" animBg="1"/>
      <p:bldP spid="67" grpId="3" animBg="1"/>
      <p:bldP spid="68" grpId="0" animBg="1"/>
      <p:bldP spid="68" grpId="1" animBg="1"/>
      <p:bldP spid="68" grpId="2" animBg="1"/>
      <p:bldP spid="68" grpId="3" animBg="1"/>
      <p:bldP spid="69" grpId="0" animBg="1"/>
      <p:bldP spid="69" grpId="1" animBg="1"/>
      <p:bldP spid="69" grpId="2" animBg="1"/>
      <p:bldP spid="69" grpId="3" animBg="1"/>
      <p:bldP spid="70" grpId="0" animBg="1"/>
      <p:bldP spid="70" grpId="1" animBg="1"/>
      <p:bldP spid="70" grpId="2" animBg="1"/>
      <p:bldP spid="70" grpId="3" animBg="1"/>
      <p:bldP spid="71" grpId="0" animBg="1"/>
      <p:bldP spid="71" grpId="1" animBg="1"/>
      <p:bldP spid="71" grpId="2" animBg="1"/>
      <p:bldP spid="71" grpId="3" animBg="1"/>
      <p:bldP spid="72" grpId="0" animBg="1"/>
      <p:bldP spid="72" grpId="1" animBg="1"/>
      <p:bldP spid="72" grpId="2" animBg="1"/>
      <p:bldP spid="72" grpId="3" animBg="1"/>
      <p:bldP spid="73" grpId="0" animBg="1"/>
      <p:bldP spid="73" grpId="1" animBg="1"/>
      <p:bldP spid="73" grpId="2" animBg="1"/>
      <p:bldP spid="73" grpId="3" animBg="1"/>
      <p:bldP spid="11"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2).jpg"/>
          <p:cNvPicPr>
            <a:picLocks noChangeAspect="1"/>
          </p:cNvPicPr>
          <p:nvPr/>
        </p:nvPicPr>
        <p:blipFill>
          <a:blip r:embed="rId2" cstate="print"/>
          <a:stretch>
            <a:fillRect/>
          </a:stretch>
        </p:blipFill>
        <p:spPr bwMode="auto">
          <a:xfrm>
            <a:off x="0" y="11113"/>
            <a:ext cx="9144000" cy="6132535"/>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isósceles"/>
          <p:cNvSpPr/>
          <p:nvPr/>
        </p:nvSpPr>
        <p:spPr>
          <a:xfrm>
            <a:off x="3995738" y="2917825"/>
            <a:ext cx="1214437" cy="2797175"/>
          </a:xfrm>
          <a:prstGeom prst="triangle">
            <a:avLst/>
          </a:prstGeom>
          <a:noFill/>
          <a:ln w="57150">
            <a:solidFill>
              <a:schemeClr val="accent2">
                <a:lumMod val="40000"/>
                <a:lumOff val="6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Triángulo isósceles"/>
          <p:cNvSpPr/>
          <p:nvPr/>
        </p:nvSpPr>
        <p:spPr>
          <a:xfrm rot="5400000">
            <a:off x="1947863" y="657225"/>
            <a:ext cx="1071562" cy="4319588"/>
          </a:xfrm>
          <a:prstGeom prst="triangle">
            <a:avLst/>
          </a:prstGeom>
          <a:noFill/>
          <a:ln w="57150">
            <a:solidFill>
              <a:schemeClr val="accent2">
                <a:lumMod val="40000"/>
                <a:lumOff val="6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Triángulo isósceles"/>
          <p:cNvSpPr/>
          <p:nvPr/>
        </p:nvSpPr>
        <p:spPr>
          <a:xfrm rot="10800000">
            <a:off x="4067175" y="0"/>
            <a:ext cx="1143000" cy="2798763"/>
          </a:xfrm>
          <a:prstGeom prst="triangle">
            <a:avLst/>
          </a:prstGeom>
          <a:noFill/>
          <a:ln w="57150">
            <a:solidFill>
              <a:schemeClr val="accent2">
                <a:lumMod val="40000"/>
                <a:lumOff val="6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Triángulo isósceles"/>
          <p:cNvSpPr/>
          <p:nvPr/>
        </p:nvSpPr>
        <p:spPr>
          <a:xfrm rot="16200000">
            <a:off x="6196807" y="697706"/>
            <a:ext cx="1071562" cy="4321175"/>
          </a:xfrm>
          <a:prstGeom prst="triangle">
            <a:avLst/>
          </a:prstGeom>
          <a:noFill/>
          <a:ln w="57150">
            <a:solidFill>
              <a:schemeClr val="accent2">
                <a:lumMod val="40000"/>
                <a:lumOff val="6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Triángulo isósceles"/>
          <p:cNvSpPr/>
          <p:nvPr/>
        </p:nvSpPr>
        <p:spPr>
          <a:xfrm rot="7453422">
            <a:off x="2336800" y="-346075"/>
            <a:ext cx="1298575" cy="4029075"/>
          </a:xfrm>
          <a:prstGeom prst="triangle">
            <a:avLst/>
          </a:prstGeom>
          <a:noFill/>
          <a:ln w="57150">
            <a:solidFill>
              <a:schemeClr val="accent2">
                <a:lumMod val="40000"/>
                <a:lumOff val="6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Triángulo isósceles"/>
          <p:cNvSpPr/>
          <p:nvPr/>
        </p:nvSpPr>
        <p:spPr>
          <a:xfrm rot="14228451">
            <a:off x="5944395" y="-572294"/>
            <a:ext cx="1071562" cy="4511675"/>
          </a:xfrm>
          <a:prstGeom prst="triangle">
            <a:avLst/>
          </a:prstGeom>
          <a:noFill/>
          <a:ln w="57150">
            <a:solidFill>
              <a:schemeClr val="accent2">
                <a:lumMod val="40000"/>
                <a:lumOff val="6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Triángulo isósceles"/>
          <p:cNvSpPr/>
          <p:nvPr/>
        </p:nvSpPr>
        <p:spPr>
          <a:xfrm rot="3130767">
            <a:off x="2528093" y="2085182"/>
            <a:ext cx="1071563" cy="3949700"/>
          </a:xfrm>
          <a:prstGeom prst="triangle">
            <a:avLst/>
          </a:prstGeom>
          <a:noFill/>
          <a:ln w="57150">
            <a:solidFill>
              <a:schemeClr val="accent2">
                <a:lumMod val="40000"/>
                <a:lumOff val="6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Triángulo isósceles"/>
          <p:cNvSpPr/>
          <p:nvPr/>
        </p:nvSpPr>
        <p:spPr>
          <a:xfrm rot="18501748">
            <a:off x="5540375" y="2033588"/>
            <a:ext cx="1217613" cy="3976687"/>
          </a:xfrm>
          <a:prstGeom prst="triangle">
            <a:avLst/>
          </a:prstGeom>
          <a:noFill/>
          <a:ln w="57150">
            <a:solidFill>
              <a:schemeClr val="accent2">
                <a:lumMod val="40000"/>
                <a:lumOff val="6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CuadroTexto"/>
          <p:cNvSpPr txBox="1"/>
          <p:nvPr/>
        </p:nvSpPr>
        <p:spPr>
          <a:xfrm>
            <a:off x="285720" y="4071946"/>
            <a:ext cx="8501122"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esa carretera se fue todo al garete. Toda nuestra vida. Había empezado a hacer dinero, teníamos todo el año cerrado con contratos en Francia, Bélgica, Portugal... Podría haber llegado a la altura de Tom Jones o de Frank Sinatra, pero todo acabó". Quien habla es Manu Martínez (74), cuñado, confidente y mano derecha de Nino Bravo.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000" advTm="38000">
        <p14:shred pattern="rectangle" dir="out"/>
      </p:transition>
    </mc:Choice>
    <mc:Fallback xmlns="">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ppt_x"/>
                                          </p:val>
                                        </p:tav>
                                        <p:tav tm="100000">
                                          <p:val>
                                            <p:strVal val="#ppt_x"/>
                                          </p:val>
                                        </p:tav>
                                      </p:tavLst>
                                    </p:anim>
                                    <p:anim calcmode="lin" valueType="num">
                                      <p:cBhvr additive="base">
                                        <p:cTn id="8" dur="30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1+#ppt_w/2"/>
                                          </p:val>
                                        </p:tav>
                                        <p:tav tm="100000">
                                          <p:val>
                                            <p:strVal val="#ppt_x"/>
                                          </p:val>
                                        </p:tav>
                                      </p:tavLst>
                                    </p:anim>
                                    <p:anim calcmode="lin" valueType="num">
                                      <p:cBhvr additive="base">
                                        <p:cTn id="12" dur="30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ppt_x"/>
                                          </p:val>
                                        </p:tav>
                                        <p:tav tm="100000">
                                          <p:val>
                                            <p:strVal val="#ppt_x"/>
                                          </p:val>
                                        </p:tav>
                                      </p:tavLst>
                                    </p:anim>
                                    <p:anim calcmode="lin" valueType="num">
                                      <p:cBhvr additive="base">
                                        <p:cTn id="16" dur="3000" fill="hold"/>
                                        <p:tgtEl>
                                          <p:spTgt spid="7"/>
                                        </p:tgtEl>
                                        <p:attrNameLst>
                                          <p:attrName>ppt_y</p:attrName>
                                        </p:attrNameLst>
                                      </p:cBhvr>
                                      <p:tavLst>
                                        <p:tav tm="0">
                                          <p:val>
                                            <p:strVal val="1+#ppt_h/2"/>
                                          </p:val>
                                        </p:tav>
                                        <p:tav tm="100000">
                                          <p:val>
                                            <p:strVal val="#ppt_y"/>
                                          </p:val>
                                        </p:tav>
                                      </p:tavLst>
                                    </p:anim>
                                  </p:childTnLst>
                                </p:cTn>
                              </p:par>
                              <p:par>
                                <p:cTn id="17" presetID="2" presetClass="entr" presetSubtype="6"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3000" fill="hold"/>
                                        <p:tgtEl>
                                          <p:spTgt spid="9"/>
                                        </p:tgtEl>
                                        <p:attrNameLst>
                                          <p:attrName>ppt_x</p:attrName>
                                        </p:attrNameLst>
                                      </p:cBhvr>
                                      <p:tavLst>
                                        <p:tav tm="0">
                                          <p:val>
                                            <p:strVal val="1+#ppt_w/2"/>
                                          </p:val>
                                        </p:tav>
                                        <p:tav tm="100000">
                                          <p:val>
                                            <p:strVal val="#ppt_x"/>
                                          </p:val>
                                        </p:tav>
                                      </p:tavLst>
                                    </p:anim>
                                    <p:anim calcmode="lin" valueType="num">
                                      <p:cBhvr additive="base">
                                        <p:cTn id="20" dur="3000" fill="hold"/>
                                        <p:tgtEl>
                                          <p:spTgt spid="9"/>
                                        </p:tgtEl>
                                        <p:attrNameLst>
                                          <p:attrName>ppt_y</p:attrName>
                                        </p:attrNameLst>
                                      </p:cBhvr>
                                      <p:tavLst>
                                        <p:tav tm="0">
                                          <p:val>
                                            <p:strVal val="1+#ppt_h/2"/>
                                          </p:val>
                                        </p:tav>
                                        <p:tav tm="100000">
                                          <p:val>
                                            <p:strVal val="#ppt_y"/>
                                          </p:val>
                                        </p:tav>
                                      </p:tavLst>
                                    </p:anim>
                                  </p:childTnLst>
                                </p:cTn>
                              </p:par>
                              <p:par>
                                <p:cTn id="21" presetID="2" presetClass="entr" presetSubtype="3"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3000" fill="hold"/>
                                        <p:tgtEl>
                                          <p:spTgt spid="11"/>
                                        </p:tgtEl>
                                        <p:attrNameLst>
                                          <p:attrName>ppt_x</p:attrName>
                                        </p:attrNameLst>
                                      </p:cBhvr>
                                      <p:tavLst>
                                        <p:tav tm="0">
                                          <p:val>
                                            <p:strVal val="1+#ppt_w/2"/>
                                          </p:val>
                                        </p:tav>
                                        <p:tav tm="100000">
                                          <p:val>
                                            <p:strVal val="#ppt_x"/>
                                          </p:val>
                                        </p:tav>
                                      </p:tavLst>
                                    </p:anim>
                                    <p:anim calcmode="lin" valueType="num">
                                      <p:cBhvr additive="base">
                                        <p:cTn id="24" dur="3000" fill="hold"/>
                                        <p:tgtEl>
                                          <p:spTgt spid="11"/>
                                        </p:tgtEl>
                                        <p:attrNameLst>
                                          <p:attrName>ppt_y</p:attrName>
                                        </p:attrNameLst>
                                      </p:cBhvr>
                                      <p:tavLst>
                                        <p:tav tm="0">
                                          <p:val>
                                            <p:strVal val="0-#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1+#ppt_h/2"/>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3000" fill="hold"/>
                                        <p:tgtEl>
                                          <p:spTgt spid="8"/>
                                        </p:tgtEl>
                                        <p:attrNameLst>
                                          <p:attrName>ppt_x</p:attrName>
                                        </p:attrNameLst>
                                      </p:cBhvr>
                                      <p:tavLst>
                                        <p:tav tm="0">
                                          <p:val>
                                            <p:strVal val="0-#ppt_w/2"/>
                                          </p:val>
                                        </p:tav>
                                        <p:tav tm="100000">
                                          <p:val>
                                            <p:strVal val="#ppt_x"/>
                                          </p:val>
                                        </p:tav>
                                      </p:tavLst>
                                    </p:anim>
                                    <p:anim calcmode="lin" valueType="num">
                                      <p:cBhvr additive="base">
                                        <p:cTn id="32" dur="3000" fill="hold"/>
                                        <p:tgtEl>
                                          <p:spTgt spid="8"/>
                                        </p:tgtEl>
                                        <p:attrNameLst>
                                          <p:attrName>ppt_y</p:attrName>
                                        </p:attrNameLst>
                                      </p:cBhvr>
                                      <p:tavLst>
                                        <p:tav tm="0">
                                          <p:val>
                                            <p:strVal val="#ppt_y"/>
                                          </p:val>
                                        </p:tav>
                                        <p:tav tm="100000">
                                          <p:val>
                                            <p:strVal val="#ppt_y"/>
                                          </p:val>
                                        </p:tav>
                                      </p:tavLst>
                                    </p:anim>
                                  </p:childTnLst>
                                </p:cTn>
                              </p:par>
                              <p:par>
                                <p:cTn id="33" presetID="2" presetClass="entr" presetSubtype="9"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0-#ppt_w/2"/>
                                          </p:val>
                                        </p:tav>
                                        <p:tav tm="100000">
                                          <p:val>
                                            <p:strVal val="#ppt_x"/>
                                          </p:val>
                                        </p:tav>
                                      </p:tavLst>
                                    </p:anim>
                                    <p:anim calcmode="lin" valueType="num">
                                      <p:cBhvr additive="base">
                                        <p:cTn id="36" dur="3000" fill="hold"/>
                                        <p:tgtEl>
                                          <p:spTgt spid="12"/>
                                        </p:tgtEl>
                                        <p:attrNameLst>
                                          <p:attrName>ppt_y</p:attrName>
                                        </p:attrNameLst>
                                      </p:cBhvr>
                                      <p:tavLst>
                                        <p:tav tm="0">
                                          <p:val>
                                            <p:strVal val="0-#ppt_h/2"/>
                                          </p:val>
                                        </p:tav>
                                        <p:tav tm="100000">
                                          <p:val>
                                            <p:strVal val="#ppt_y"/>
                                          </p:val>
                                        </p:tav>
                                      </p:tavLst>
                                    </p:anim>
                                  </p:childTnLst>
                                </p:cTn>
                              </p:par>
                              <p:par>
                                <p:cTn id="37" presetID="13" presetClass="entr" presetSubtype="16"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plus(in)">
                                      <p:cBhvr>
                                        <p:cTn id="39" dur="3000"/>
                                        <p:tgtEl>
                                          <p:spTgt spid="5"/>
                                        </p:tgtEl>
                                      </p:cBhvr>
                                    </p:animEffect>
                                  </p:childTnLst>
                                </p:cTn>
                              </p:par>
                              <p:par>
                                <p:cTn id="40" presetID="13" presetClass="entr" presetSubtype="16" fill="hold" nodeType="with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plus(in)">
                                      <p:cBhvr>
                                        <p:cTn id="42" dur="3000"/>
                                        <p:tgtEl>
                                          <p:spTgt spid="6"/>
                                        </p:tgtEl>
                                      </p:cBhvr>
                                    </p:animEffect>
                                  </p:childTnLst>
                                </p:cTn>
                              </p:par>
                              <p:par>
                                <p:cTn id="43" presetID="13" presetClass="entr" presetSubtype="16"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plus(in)">
                                      <p:cBhvr>
                                        <p:cTn id="45" dur="3000"/>
                                        <p:tgtEl>
                                          <p:spTgt spid="7"/>
                                        </p:tgtEl>
                                      </p:cBhvr>
                                    </p:animEffect>
                                  </p:childTnLst>
                                </p:cTn>
                              </p:par>
                              <p:par>
                                <p:cTn id="46" presetID="13" presetClass="entr" presetSubtype="16" fill="hold" nodeType="withEffect">
                                  <p:stCondLst>
                                    <p:cond delay="0"/>
                                  </p:stCondLst>
                                  <p:childTnLst>
                                    <p:set>
                                      <p:cBhvr>
                                        <p:cTn id="47" dur="1" fill="hold">
                                          <p:stCondLst>
                                            <p:cond delay="0"/>
                                          </p:stCondLst>
                                        </p:cTn>
                                        <p:tgtEl>
                                          <p:spTgt spid="9"/>
                                        </p:tgtEl>
                                        <p:attrNameLst>
                                          <p:attrName>style.visibility</p:attrName>
                                        </p:attrNameLst>
                                      </p:cBhvr>
                                      <p:to>
                                        <p:strVal val="visible"/>
                                      </p:to>
                                    </p:set>
                                    <p:animEffect transition="in" filter="plus(in)">
                                      <p:cBhvr>
                                        <p:cTn id="48" dur="3000"/>
                                        <p:tgtEl>
                                          <p:spTgt spid="9"/>
                                        </p:tgtEl>
                                      </p:cBhvr>
                                    </p:animEffect>
                                  </p:childTnLst>
                                </p:cTn>
                              </p:par>
                              <p:par>
                                <p:cTn id="49" presetID="13" presetClass="entr" presetSubtype="16"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plus(in)">
                                      <p:cBhvr>
                                        <p:cTn id="51" dur="3000"/>
                                        <p:tgtEl>
                                          <p:spTgt spid="11"/>
                                        </p:tgtEl>
                                      </p:cBhvr>
                                    </p:animEffect>
                                  </p:childTnLst>
                                </p:cTn>
                              </p:par>
                              <p:par>
                                <p:cTn id="52" presetID="13" presetClass="entr" presetSubtype="16" fill="hold" nodeType="withEffect">
                                  <p:stCondLst>
                                    <p:cond delay="0"/>
                                  </p:stCondLst>
                                  <p:childTnLst>
                                    <p:set>
                                      <p:cBhvr>
                                        <p:cTn id="53" dur="1" fill="hold">
                                          <p:stCondLst>
                                            <p:cond delay="0"/>
                                          </p:stCondLst>
                                        </p:cTn>
                                        <p:tgtEl>
                                          <p:spTgt spid="10"/>
                                        </p:tgtEl>
                                        <p:attrNameLst>
                                          <p:attrName>style.visibility</p:attrName>
                                        </p:attrNameLst>
                                      </p:cBhvr>
                                      <p:to>
                                        <p:strVal val="visible"/>
                                      </p:to>
                                    </p:set>
                                    <p:animEffect transition="in" filter="plus(in)">
                                      <p:cBhvr>
                                        <p:cTn id="54" dur="3000"/>
                                        <p:tgtEl>
                                          <p:spTgt spid="10"/>
                                        </p:tgtEl>
                                      </p:cBhvr>
                                    </p:animEffect>
                                  </p:childTnLst>
                                </p:cTn>
                              </p:par>
                              <p:par>
                                <p:cTn id="55" presetID="13" presetClass="entr" presetSubtype="16" fill="hold" nodeType="with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plus(in)">
                                      <p:cBhvr>
                                        <p:cTn id="57" dur="3000"/>
                                        <p:tgtEl>
                                          <p:spTgt spid="8"/>
                                        </p:tgtEl>
                                      </p:cBhvr>
                                    </p:animEffect>
                                  </p:childTnLst>
                                </p:cTn>
                              </p:par>
                              <p:par>
                                <p:cTn id="58" presetID="13" presetClass="entr" presetSubtype="16" fill="hold" nodeType="with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plus(in)">
                                      <p:cBhvr>
                                        <p:cTn id="60" dur="3000"/>
                                        <p:tgtEl>
                                          <p:spTgt spid="12"/>
                                        </p:tgtEl>
                                      </p:cBhvr>
                                    </p:animEffect>
                                  </p:childTnLst>
                                </p:cTn>
                              </p:par>
                            </p:childTnLst>
                          </p:cTn>
                        </p:par>
                        <p:par>
                          <p:cTn id="61" fill="hold">
                            <p:stCondLst>
                              <p:cond delay="3000"/>
                            </p:stCondLst>
                            <p:childTnLst>
                              <p:par>
                                <p:cTn id="62" presetID="2" presetClass="exit" presetSubtype="1" fill="hold" nodeType="afterEffect">
                                  <p:stCondLst>
                                    <p:cond delay="0"/>
                                  </p:stCondLst>
                                  <p:childTnLst>
                                    <p:anim calcmode="lin" valueType="num">
                                      <p:cBhvr additive="base">
                                        <p:cTn id="63" dur="3000"/>
                                        <p:tgtEl>
                                          <p:spTgt spid="5"/>
                                        </p:tgtEl>
                                        <p:attrNameLst>
                                          <p:attrName>ppt_x</p:attrName>
                                        </p:attrNameLst>
                                      </p:cBhvr>
                                      <p:tavLst>
                                        <p:tav tm="0">
                                          <p:val>
                                            <p:strVal val="ppt_x"/>
                                          </p:val>
                                        </p:tav>
                                        <p:tav tm="100000">
                                          <p:val>
                                            <p:strVal val="ppt_x"/>
                                          </p:val>
                                        </p:tav>
                                      </p:tavLst>
                                    </p:anim>
                                    <p:anim calcmode="lin" valueType="num">
                                      <p:cBhvr additive="base">
                                        <p:cTn id="64" dur="3000"/>
                                        <p:tgtEl>
                                          <p:spTgt spid="5"/>
                                        </p:tgtEl>
                                        <p:attrNameLst>
                                          <p:attrName>ppt_y</p:attrName>
                                        </p:attrNameLst>
                                      </p:cBhvr>
                                      <p:tavLst>
                                        <p:tav tm="0">
                                          <p:val>
                                            <p:strVal val="ppt_y"/>
                                          </p:val>
                                        </p:tav>
                                        <p:tav tm="100000">
                                          <p:val>
                                            <p:strVal val="0-ppt_h/2"/>
                                          </p:val>
                                        </p:tav>
                                      </p:tavLst>
                                    </p:anim>
                                    <p:set>
                                      <p:cBhvr>
                                        <p:cTn id="65" dur="1" fill="hold">
                                          <p:stCondLst>
                                            <p:cond delay="2999"/>
                                          </p:stCondLst>
                                        </p:cTn>
                                        <p:tgtEl>
                                          <p:spTgt spid="5"/>
                                        </p:tgtEl>
                                        <p:attrNameLst>
                                          <p:attrName>style.visibility</p:attrName>
                                        </p:attrNameLst>
                                      </p:cBhvr>
                                      <p:to>
                                        <p:strVal val="hidden"/>
                                      </p:to>
                                    </p:set>
                                  </p:childTnLst>
                                </p:cTn>
                              </p:par>
                              <p:par>
                                <p:cTn id="66" presetID="2" presetClass="exit" presetSubtype="2" fill="hold" nodeType="withEffect">
                                  <p:stCondLst>
                                    <p:cond delay="0"/>
                                  </p:stCondLst>
                                  <p:childTnLst>
                                    <p:anim calcmode="lin" valueType="num">
                                      <p:cBhvr additive="base">
                                        <p:cTn id="67" dur="3000"/>
                                        <p:tgtEl>
                                          <p:spTgt spid="6"/>
                                        </p:tgtEl>
                                        <p:attrNameLst>
                                          <p:attrName>ppt_x</p:attrName>
                                        </p:attrNameLst>
                                      </p:cBhvr>
                                      <p:tavLst>
                                        <p:tav tm="0">
                                          <p:val>
                                            <p:strVal val="ppt_x"/>
                                          </p:val>
                                        </p:tav>
                                        <p:tav tm="100000">
                                          <p:val>
                                            <p:strVal val="1+ppt_w/2"/>
                                          </p:val>
                                        </p:tav>
                                      </p:tavLst>
                                    </p:anim>
                                    <p:anim calcmode="lin" valueType="num">
                                      <p:cBhvr additive="base">
                                        <p:cTn id="68" dur="3000"/>
                                        <p:tgtEl>
                                          <p:spTgt spid="6"/>
                                        </p:tgtEl>
                                        <p:attrNameLst>
                                          <p:attrName>ppt_y</p:attrName>
                                        </p:attrNameLst>
                                      </p:cBhvr>
                                      <p:tavLst>
                                        <p:tav tm="0">
                                          <p:val>
                                            <p:strVal val="ppt_y"/>
                                          </p:val>
                                        </p:tav>
                                        <p:tav tm="100000">
                                          <p:val>
                                            <p:strVal val="ppt_y"/>
                                          </p:val>
                                        </p:tav>
                                      </p:tavLst>
                                    </p:anim>
                                    <p:set>
                                      <p:cBhvr>
                                        <p:cTn id="69" dur="1" fill="hold">
                                          <p:stCondLst>
                                            <p:cond delay="2999"/>
                                          </p:stCondLst>
                                        </p:cTn>
                                        <p:tgtEl>
                                          <p:spTgt spid="6"/>
                                        </p:tgtEl>
                                        <p:attrNameLst>
                                          <p:attrName>style.visibility</p:attrName>
                                        </p:attrNameLst>
                                      </p:cBhvr>
                                      <p:to>
                                        <p:strVal val="hidden"/>
                                      </p:to>
                                    </p:set>
                                  </p:childTnLst>
                                </p:cTn>
                              </p:par>
                              <p:par>
                                <p:cTn id="70" presetID="2" presetClass="exit" presetSubtype="4" fill="hold" nodeType="withEffect">
                                  <p:stCondLst>
                                    <p:cond delay="0"/>
                                  </p:stCondLst>
                                  <p:childTnLst>
                                    <p:anim calcmode="lin" valueType="num">
                                      <p:cBhvr additive="base">
                                        <p:cTn id="71" dur="3000"/>
                                        <p:tgtEl>
                                          <p:spTgt spid="7"/>
                                        </p:tgtEl>
                                        <p:attrNameLst>
                                          <p:attrName>ppt_x</p:attrName>
                                        </p:attrNameLst>
                                      </p:cBhvr>
                                      <p:tavLst>
                                        <p:tav tm="0">
                                          <p:val>
                                            <p:strVal val="ppt_x"/>
                                          </p:val>
                                        </p:tav>
                                        <p:tav tm="100000">
                                          <p:val>
                                            <p:strVal val="ppt_x"/>
                                          </p:val>
                                        </p:tav>
                                      </p:tavLst>
                                    </p:anim>
                                    <p:anim calcmode="lin" valueType="num">
                                      <p:cBhvr additive="base">
                                        <p:cTn id="72" dur="3000"/>
                                        <p:tgtEl>
                                          <p:spTgt spid="7"/>
                                        </p:tgtEl>
                                        <p:attrNameLst>
                                          <p:attrName>ppt_y</p:attrName>
                                        </p:attrNameLst>
                                      </p:cBhvr>
                                      <p:tavLst>
                                        <p:tav tm="0">
                                          <p:val>
                                            <p:strVal val="ppt_y"/>
                                          </p:val>
                                        </p:tav>
                                        <p:tav tm="100000">
                                          <p:val>
                                            <p:strVal val="1+ppt_h/2"/>
                                          </p:val>
                                        </p:tav>
                                      </p:tavLst>
                                    </p:anim>
                                    <p:set>
                                      <p:cBhvr>
                                        <p:cTn id="73" dur="1" fill="hold">
                                          <p:stCondLst>
                                            <p:cond delay="2999"/>
                                          </p:stCondLst>
                                        </p:cTn>
                                        <p:tgtEl>
                                          <p:spTgt spid="7"/>
                                        </p:tgtEl>
                                        <p:attrNameLst>
                                          <p:attrName>style.visibility</p:attrName>
                                        </p:attrNameLst>
                                      </p:cBhvr>
                                      <p:to>
                                        <p:strVal val="hidden"/>
                                      </p:to>
                                    </p:set>
                                  </p:childTnLst>
                                </p:cTn>
                              </p:par>
                              <p:par>
                                <p:cTn id="74" presetID="2" presetClass="exit" presetSubtype="6" fill="hold" nodeType="withEffect">
                                  <p:stCondLst>
                                    <p:cond delay="0"/>
                                  </p:stCondLst>
                                  <p:childTnLst>
                                    <p:anim calcmode="lin" valueType="num">
                                      <p:cBhvr additive="base">
                                        <p:cTn id="75" dur="3000"/>
                                        <p:tgtEl>
                                          <p:spTgt spid="9"/>
                                        </p:tgtEl>
                                        <p:attrNameLst>
                                          <p:attrName>ppt_x</p:attrName>
                                        </p:attrNameLst>
                                      </p:cBhvr>
                                      <p:tavLst>
                                        <p:tav tm="0">
                                          <p:val>
                                            <p:strVal val="ppt_x"/>
                                          </p:val>
                                        </p:tav>
                                        <p:tav tm="100000">
                                          <p:val>
                                            <p:strVal val="1+ppt_w/2"/>
                                          </p:val>
                                        </p:tav>
                                      </p:tavLst>
                                    </p:anim>
                                    <p:anim calcmode="lin" valueType="num">
                                      <p:cBhvr additive="base">
                                        <p:cTn id="76" dur="3000"/>
                                        <p:tgtEl>
                                          <p:spTgt spid="9"/>
                                        </p:tgtEl>
                                        <p:attrNameLst>
                                          <p:attrName>ppt_y</p:attrName>
                                        </p:attrNameLst>
                                      </p:cBhvr>
                                      <p:tavLst>
                                        <p:tav tm="0">
                                          <p:val>
                                            <p:strVal val="ppt_y"/>
                                          </p:val>
                                        </p:tav>
                                        <p:tav tm="100000">
                                          <p:val>
                                            <p:strVal val="1+ppt_h/2"/>
                                          </p:val>
                                        </p:tav>
                                      </p:tavLst>
                                    </p:anim>
                                    <p:set>
                                      <p:cBhvr>
                                        <p:cTn id="77" dur="1" fill="hold">
                                          <p:stCondLst>
                                            <p:cond delay="2999"/>
                                          </p:stCondLst>
                                        </p:cTn>
                                        <p:tgtEl>
                                          <p:spTgt spid="9"/>
                                        </p:tgtEl>
                                        <p:attrNameLst>
                                          <p:attrName>style.visibility</p:attrName>
                                        </p:attrNameLst>
                                      </p:cBhvr>
                                      <p:to>
                                        <p:strVal val="hidden"/>
                                      </p:to>
                                    </p:set>
                                  </p:childTnLst>
                                </p:cTn>
                              </p:par>
                              <p:par>
                                <p:cTn id="78" presetID="2" presetClass="exit" presetSubtype="3" fill="hold" nodeType="withEffect">
                                  <p:stCondLst>
                                    <p:cond delay="0"/>
                                  </p:stCondLst>
                                  <p:childTnLst>
                                    <p:anim calcmode="lin" valueType="num">
                                      <p:cBhvr additive="base">
                                        <p:cTn id="79" dur="3000"/>
                                        <p:tgtEl>
                                          <p:spTgt spid="11"/>
                                        </p:tgtEl>
                                        <p:attrNameLst>
                                          <p:attrName>ppt_x</p:attrName>
                                        </p:attrNameLst>
                                      </p:cBhvr>
                                      <p:tavLst>
                                        <p:tav tm="0">
                                          <p:val>
                                            <p:strVal val="ppt_x"/>
                                          </p:val>
                                        </p:tav>
                                        <p:tav tm="100000">
                                          <p:val>
                                            <p:strVal val="1+ppt_w/2"/>
                                          </p:val>
                                        </p:tav>
                                      </p:tavLst>
                                    </p:anim>
                                    <p:anim calcmode="lin" valueType="num">
                                      <p:cBhvr additive="base">
                                        <p:cTn id="80" dur="3000"/>
                                        <p:tgtEl>
                                          <p:spTgt spid="11"/>
                                        </p:tgtEl>
                                        <p:attrNameLst>
                                          <p:attrName>ppt_y</p:attrName>
                                        </p:attrNameLst>
                                      </p:cBhvr>
                                      <p:tavLst>
                                        <p:tav tm="0">
                                          <p:val>
                                            <p:strVal val="ppt_y"/>
                                          </p:val>
                                        </p:tav>
                                        <p:tav tm="100000">
                                          <p:val>
                                            <p:strVal val="0-ppt_h/2"/>
                                          </p:val>
                                        </p:tav>
                                      </p:tavLst>
                                    </p:anim>
                                    <p:set>
                                      <p:cBhvr>
                                        <p:cTn id="81" dur="1" fill="hold">
                                          <p:stCondLst>
                                            <p:cond delay="2999"/>
                                          </p:stCondLst>
                                        </p:cTn>
                                        <p:tgtEl>
                                          <p:spTgt spid="11"/>
                                        </p:tgtEl>
                                        <p:attrNameLst>
                                          <p:attrName>style.visibility</p:attrName>
                                        </p:attrNameLst>
                                      </p:cBhvr>
                                      <p:to>
                                        <p:strVal val="hidden"/>
                                      </p:to>
                                    </p:set>
                                  </p:childTnLst>
                                </p:cTn>
                              </p:par>
                              <p:par>
                                <p:cTn id="82" presetID="2" presetClass="exit" presetSubtype="12" fill="hold" nodeType="withEffect">
                                  <p:stCondLst>
                                    <p:cond delay="0"/>
                                  </p:stCondLst>
                                  <p:childTnLst>
                                    <p:anim calcmode="lin" valueType="num">
                                      <p:cBhvr additive="base">
                                        <p:cTn id="83" dur="3000"/>
                                        <p:tgtEl>
                                          <p:spTgt spid="10"/>
                                        </p:tgtEl>
                                        <p:attrNameLst>
                                          <p:attrName>ppt_x</p:attrName>
                                        </p:attrNameLst>
                                      </p:cBhvr>
                                      <p:tavLst>
                                        <p:tav tm="0">
                                          <p:val>
                                            <p:strVal val="ppt_x"/>
                                          </p:val>
                                        </p:tav>
                                        <p:tav tm="100000">
                                          <p:val>
                                            <p:strVal val="0-ppt_w/2"/>
                                          </p:val>
                                        </p:tav>
                                      </p:tavLst>
                                    </p:anim>
                                    <p:anim calcmode="lin" valueType="num">
                                      <p:cBhvr additive="base">
                                        <p:cTn id="84" dur="3000"/>
                                        <p:tgtEl>
                                          <p:spTgt spid="10"/>
                                        </p:tgtEl>
                                        <p:attrNameLst>
                                          <p:attrName>ppt_y</p:attrName>
                                        </p:attrNameLst>
                                      </p:cBhvr>
                                      <p:tavLst>
                                        <p:tav tm="0">
                                          <p:val>
                                            <p:strVal val="ppt_y"/>
                                          </p:val>
                                        </p:tav>
                                        <p:tav tm="100000">
                                          <p:val>
                                            <p:strVal val="1+ppt_h/2"/>
                                          </p:val>
                                        </p:tav>
                                      </p:tavLst>
                                    </p:anim>
                                    <p:set>
                                      <p:cBhvr>
                                        <p:cTn id="85" dur="1" fill="hold">
                                          <p:stCondLst>
                                            <p:cond delay="2999"/>
                                          </p:stCondLst>
                                        </p:cTn>
                                        <p:tgtEl>
                                          <p:spTgt spid="10"/>
                                        </p:tgtEl>
                                        <p:attrNameLst>
                                          <p:attrName>style.visibility</p:attrName>
                                        </p:attrNameLst>
                                      </p:cBhvr>
                                      <p:to>
                                        <p:strVal val="hidden"/>
                                      </p:to>
                                    </p:set>
                                  </p:childTnLst>
                                </p:cTn>
                              </p:par>
                              <p:par>
                                <p:cTn id="86" presetID="2" presetClass="exit" presetSubtype="8" fill="hold" nodeType="withEffect">
                                  <p:stCondLst>
                                    <p:cond delay="0"/>
                                  </p:stCondLst>
                                  <p:childTnLst>
                                    <p:anim calcmode="lin" valueType="num">
                                      <p:cBhvr additive="base">
                                        <p:cTn id="87" dur="3000"/>
                                        <p:tgtEl>
                                          <p:spTgt spid="8"/>
                                        </p:tgtEl>
                                        <p:attrNameLst>
                                          <p:attrName>ppt_x</p:attrName>
                                        </p:attrNameLst>
                                      </p:cBhvr>
                                      <p:tavLst>
                                        <p:tav tm="0">
                                          <p:val>
                                            <p:strVal val="ppt_x"/>
                                          </p:val>
                                        </p:tav>
                                        <p:tav tm="100000">
                                          <p:val>
                                            <p:strVal val="0-ppt_w/2"/>
                                          </p:val>
                                        </p:tav>
                                      </p:tavLst>
                                    </p:anim>
                                    <p:anim calcmode="lin" valueType="num">
                                      <p:cBhvr additive="base">
                                        <p:cTn id="88" dur="3000"/>
                                        <p:tgtEl>
                                          <p:spTgt spid="8"/>
                                        </p:tgtEl>
                                        <p:attrNameLst>
                                          <p:attrName>ppt_y</p:attrName>
                                        </p:attrNameLst>
                                      </p:cBhvr>
                                      <p:tavLst>
                                        <p:tav tm="0">
                                          <p:val>
                                            <p:strVal val="ppt_y"/>
                                          </p:val>
                                        </p:tav>
                                        <p:tav tm="100000">
                                          <p:val>
                                            <p:strVal val="ppt_y"/>
                                          </p:val>
                                        </p:tav>
                                      </p:tavLst>
                                    </p:anim>
                                    <p:set>
                                      <p:cBhvr>
                                        <p:cTn id="89" dur="1" fill="hold">
                                          <p:stCondLst>
                                            <p:cond delay="2999"/>
                                          </p:stCondLst>
                                        </p:cTn>
                                        <p:tgtEl>
                                          <p:spTgt spid="8"/>
                                        </p:tgtEl>
                                        <p:attrNameLst>
                                          <p:attrName>style.visibility</p:attrName>
                                        </p:attrNameLst>
                                      </p:cBhvr>
                                      <p:to>
                                        <p:strVal val="hidden"/>
                                      </p:to>
                                    </p:set>
                                  </p:childTnLst>
                                </p:cTn>
                              </p:par>
                              <p:par>
                                <p:cTn id="90" presetID="2" presetClass="exit" presetSubtype="9" fill="hold" nodeType="withEffect">
                                  <p:stCondLst>
                                    <p:cond delay="0"/>
                                  </p:stCondLst>
                                  <p:childTnLst>
                                    <p:anim calcmode="lin" valueType="num">
                                      <p:cBhvr additive="base">
                                        <p:cTn id="91" dur="3000"/>
                                        <p:tgtEl>
                                          <p:spTgt spid="12"/>
                                        </p:tgtEl>
                                        <p:attrNameLst>
                                          <p:attrName>ppt_x</p:attrName>
                                        </p:attrNameLst>
                                      </p:cBhvr>
                                      <p:tavLst>
                                        <p:tav tm="0">
                                          <p:val>
                                            <p:strVal val="ppt_x"/>
                                          </p:val>
                                        </p:tav>
                                        <p:tav tm="100000">
                                          <p:val>
                                            <p:strVal val="0-ppt_w/2"/>
                                          </p:val>
                                        </p:tav>
                                      </p:tavLst>
                                    </p:anim>
                                    <p:anim calcmode="lin" valueType="num">
                                      <p:cBhvr additive="base">
                                        <p:cTn id="92" dur="3000"/>
                                        <p:tgtEl>
                                          <p:spTgt spid="12"/>
                                        </p:tgtEl>
                                        <p:attrNameLst>
                                          <p:attrName>ppt_y</p:attrName>
                                        </p:attrNameLst>
                                      </p:cBhvr>
                                      <p:tavLst>
                                        <p:tav tm="0">
                                          <p:val>
                                            <p:strVal val="ppt_y"/>
                                          </p:val>
                                        </p:tav>
                                        <p:tav tm="100000">
                                          <p:val>
                                            <p:strVal val="0-ppt_h/2"/>
                                          </p:val>
                                        </p:tav>
                                      </p:tavLst>
                                    </p:anim>
                                    <p:set>
                                      <p:cBhvr>
                                        <p:cTn id="93" dur="1" fill="hold">
                                          <p:stCondLst>
                                            <p:cond delay="2999"/>
                                          </p:stCondLst>
                                        </p:cTn>
                                        <p:tgtEl>
                                          <p:spTgt spid="12"/>
                                        </p:tgtEl>
                                        <p:attrNameLst>
                                          <p:attrName>style.visibility</p:attrName>
                                        </p:attrNameLst>
                                      </p:cBhvr>
                                      <p:to>
                                        <p:strVal val="hidden"/>
                                      </p:to>
                                    </p:set>
                                  </p:childTnLst>
                                </p:cTn>
                              </p:par>
                              <p:par>
                                <p:cTn id="94" presetID="13" presetClass="exit" presetSubtype="32" fill="hold" nodeType="withEffect">
                                  <p:stCondLst>
                                    <p:cond delay="0"/>
                                  </p:stCondLst>
                                  <p:childTnLst>
                                    <p:animEffect transition="out" filter="plus(out)">
                                      <p:cBhvr>
                                        <p:cTn id="95" dur="3000"/>
                                        <p:tgtEl>
                                          <p:spTgt spid="5"/>
                                        </p:tgtEl>
                                      </p:cBhvr>
                                    </p:animEffect>
                                    <p:set>
                                      <p:cBhvr>
                                        <p:cTn id="96" dur="1" fill="hold">
                                          <p:stCondLst>
                                            <p:cond delay="2999"/>
                                          </p:stCondLst>
                                        </p:cTn>
                                        <p:tgtEl>
                                          <p:spTgt spid="5"/>
                                        </p:tgtEl>
                                        <p:attrNameLst>
                                          <p:attrName>style.visibility</p:attrName>
                                        </p:attrNameLst>
                                      </p:cBhvr>
                                      <p:to>
                                        <p:strVal val="hidden"/>
                                      </p:to>
                                    </p:set>
                                  </p:childTnLst>
                                </p:cTn>
                              </p:par>
                              <p:par>
                                <p:cTn id="97" presetID="13" presetClass="exit" presetSubtype="32" fill="hold" nodeType="withEffect">
                                  <p:stCondLst>
                                    <p:cond delay="0"/>
                                  </p:stCondLst>
                                  <p:childTnLst>
                                    <p:animEffect transition="out" filter="plus(out)">
                                      <p:cBhvr>
                                        <p:cTn id="98" dur="3000"/>
                                        <p:tgtEl>
                                          <p:spTgt spid="6"/>
                                        </p:tgtEl>
                                      </p:cBhvr>
                                    </p:animEffect>
                                    <p:set>
                                      <p:cBhvr>
                                        <p:cTn id="99" dur="1" fill="hold">
                                          <p:stCondLst>
                                            <p:cond delay="2999"/>
                                          </p:stCondLst>
                                        </p:cTn>
                                        <p:tgtEl>
                                          <p:spTgt spid="6"/>
                                        </p:tgtEl>
                                        <p:attrNameLst>
                                          <p:attrName>style.visibility</p:attrName>
                                        </p:attrNameLst>
                                      </p:cBhvr>
                                      <p:to>
                                        <p:strVal val="hidden"/>
                                      </p:to>
                                    </p:set>
                                  </p:childTnLst>
                                </p:cTn>
                              </p:par>
                              <p:par>
                                <p:cTn id="100" presetID="13" presetClass="exit" presetSubtype="32" fill="hold" nodeType="withEffect">
                                  <p:stCondLst>
                                    <p:cond delay="0"/>
                                  </p:stCondLst>
                                  <p:childTnLst>
                                    <p:animEffect transition="out" filter="plus(out)">
                                      <p:cBhvr>
                                        <p:cTn id="101" dur="3000"/>
                                        <p:tgtEl>
                                          <p:spTgt spid="7"/>
                                        </p:tgtEl>
                                      </p:cBhvr>
                                    </p:animEffect>
                                    <p:set>
                                      <p:cBhvr>
                                        <p:cTn id="102" dur="1" fill="hold">
                                          <p:stCondLst>
                                            <p:cond delay="2999"/>
                                          </p:stCondLst>
                                        </p:cTn>
                                        <p:tgtEl>
                                          <p:spTgt spid="7"/>
                                        </p:tgtEl>
                                        <p:attrNameLst>
                                          <p:attrName>style.visibility</p:attrName>
                                        </p:attrNameLst>
                                      </p:cBhvr>
                                      <p:to>
                                        <p:strVal val="hidden"/>
                                      </p:to>
                                    </p:set>
                                  </p:childTnLst>
                                </p:cTn>
                              </p:par>
                              <p:par>
                                <p:cTn id="103" presetID="13" presetClass="exit" presetSubtype="32" fill="hold" nodeType="withEffect">
                                  <p:stCondLst>
                                    <p:cond delay="0"/>
                                  </p:stCondLst>
                                  <p:childTnLst>
                                    <p:animEffect transition="out" filter="plus(out)">
                                      <p:cBhvr>
                                        <p:cTn id="104" dur="3000"/>
                                        <p:tgtEl>
                                          <p:spTgt spid="9"/>
                                        </p:tgtEl>
                                      </p:cBhvr>
                                    </p:animEffect>
                                    <p:set>
                                      <p:cBhvr>
                                        <p:cTn id="105" dur="1" fill="hold">
                                          <p:stCondLst>
                                            <p:cond delay="2999"/>
                                          </p:stCondLst>
                                        </p:cTn>
                                        <p:tgtEl>
                                          <p:spTgt spid="9"/>
                                        </p:tgtEl>
                                        <p:attrNameLst>
                                          <p:attrName>style.visibility</p:attrName>
                                        </p:attrNameLst>
                                      </p:cBhvr>
                                      <p:to>
                                        <p:strVal val="hidden"/>
                                      </p:to>
                                    </p:set>
                                  </p:childTnLst>
                                </p:cTn>
                              </p:par>
                              <p:par>
                                <p:cTn id="106" presetID="13" presetClass="exit" presetSubtype="32" fill="hold" nodeType="withEffect">
                                  <p:stCondLst>
                                    <p:cond delay="0"/>
                                  </p:stCondLst>
                                  <p:childTnLst>
                                    <p:animEffect transition="out" filter="plus(out)">
                                      <p:cBhvr>
                                        <p:cTn id="107" dur="3000"/>
                                        <p:tgtEl>
                                          <p:spTgt spid="11"/>
                                        </p:tgtEl>
                                      </p:cBhvr>
                                    </p:animEffect>
                                    <p:set>
                                      <p:cBhvr>
                                        <p:cTn id="108" dur="1" fill="hold">
                                          <p:stCondLst>
                                            <p:cond delay="2999"/>
                                          </p:stCondLst>
                                        </p:cTn>
                                        <p:tgtEl>
                                          <p:spTgt spid="11"/>
                                        </p:tgtEl>
                                        <p:attrNameLst>
                                          <p:attrName>style.visibility</p:attrName>
                                        </p:attrNameLst>
                                      </p:cBhvr>
                                      <p:to>
                                        <p:strVal val="hidden"/>
                                      </p:to>
                                    </p:set>
                                  </p:childTnLst>
                                </p:cTn>
                              </p:par>
                              <p:par>
                                <p:cTn id="109" presetID="13" presetClass="exit" presetSubtype="32" fill="hold" nodeType="withEffect">
                                  <p:stCondLst>
                                    <p:cond delay="0"/>
                                  </p:stCondLst>
                                  <p:childTnLst>
                                    <p:animEffect transition="out" filter="plus(out)">
                                      <p:cBhvr>
                                        <p:cTn id="110" dur="3000"/>
                                        <p:tgtEl>
                                          <p:spTgt spid="10"/>
                                        </p:tgtEl>
                                      </p:cBhvr>
                                    </p:animEffect>
                                    <p:set>
                                      <p:cBhvr>
                                        <p:cTn id="111" dur="1" fill="hold">
                                          <p:stCondLst>
                                            <p:cond delay="2999"/>
                                          </p:stCondLst>
                                        </p:cTn>
                                        <p:tgtEl>
                                          <p:spTgt spid="10"/>
                                        </p:tgtEl>
                                        <p:attrNameLst>
                                          <p:attrName>style.visibility</p:attrName>
                                        </p:attrNameLst>
                                      </p:cBhvr>
                                      <p:to>
                                        <p:strVal val="hidden"/>
                                      </p:to>
                                    </p:set>
                                  </p:childTnLst>
                                </p:cTn>
                              </p:par>
                              <p:par>
                                <p:cTn id="112" presetID="13" presetClass="exit" presetSubtype="32" fill="hold" nodeType="withEffect">
                                  <p:stCondLst>
                                    <p:cond delay="0"/>
                                  </p:stCondLst>
                                  <p:childTnLst>
                                    <p:animEffect transition="out" filter="plus(out)">
                                      <p:cBhvr>
                                        <p:cTn id="113" dur="3000"/>
                                        <p:tgtEl>
                                          <p:spTgt spid="8"/>
                                        </p:tgtEl>
                                      </p:cBhvr>
                                    </p:animEffect>
                                    <p:set>
                                      <p:cBhvr>
                                        <p:cTn id="114" dur="1" fill="hold">
                                          <p:stCondLst>
                                            <p:cond delay="2999"/>
                                          </p:stCondLst>
                                        </p:cTn>
                                        <p:tgtEl>
                                          <p:spTgt spid="8"/>
                                        </p:tgtEl>
                                        <p:attrNameLst>
                                          <p:attrName>style.visibility</p:attrName>
                                        </p:attrNameLst>
                                      </p:cBhvr>
                                      <p:to>
                                        <p:strVal val="hidden"/>
                                      </p:to>
                                    </p:set>
                                  </p:childTnLst>
                                </p:cTn>
                              </p:par>
                              <p:par>
                                <p:cTn id="115" presetID="13" presetClass="exit" presetSubtype="32" fill="hold" nodeType="withEffect">
                                  <p:stCondLst>
                                    <p:cond delay="0"/>
                                  </p:stCondLst>
                                  <p:childTnLst>
                                    <p:animEffect transition="out" filter="plus(out)">
                                      <p:cBhvr>
                                        <p:cTn id="116" dur="3000"/>
                                        <p:tgtEl>
                                          <p:spTgt spid="12"/>
                                        </p:tgtEl>
                                      </p:cBhvr>
                                    </p:animEffect>
                                    <p:set>
                                      <p:cBhvr>
                                        <p:cTn id="117" dur="1" fill="hold">
                                          <p:stCondLst>
                                            <p:cond delay="2999"/>
                                          </p:stCondLst>
                                        </p:cTn>
                                        <p:tgtEl>
                                          <p:spTgt spid="12"/>
                                        </p:tgtEl>
                                        <p:attrNameLst>
                                          <p:attrName>style.visibility</p:attrName>
                                        </p:attrNameLst>
                                      </p:cBhvr>
                                      <p:to>
                                        <p:strVal val="hidden"/>
                                      </p:to>
                                    </p:set>
                                  </p:childTnLst>
                                </p:cTn>
                              </p:par>
                              <p:par>
                                <p:cTn id="118" presetID="23" presetClass="entr" presetSubtype="272" fill="hold" nodeType="withEffect">
                                  <p:stCondLst>
                                    <p:cond delay="0"/>
                                  </p:stCondLst>
                                  <p:childTnLst>
                                    <p:set>
                                      <p:cBhvr>
                                        <p:cTn id="119" dur="1" fill="hold">
                                          <p:stCondLst>
                                            <p:cond delay="0"/>
                                          </p:stCondLst>
                                        </p:cTn>
                                        <p:tgtEl>
                                          <p:spTgt spid="4"/>
                                        </p:tgtEl>
                                        <p:attrNameLst>
                                          <p:attrName>style.visibility</p:attrName>
                                        </p:attrNameLst>
                                      </p:cBhvr>
                                      <p:to>
                                        <p:strVal val="visible"/>
                                      </p:to>
                                    </p:set>
                                    <p:anim calcmode="lin" valueType="num">
                                      <p:cBhvr>
                                        <p:cTn id="120" dur="3000" fill="hold"/>
                                        <p:tgtEl>
                                          <p:spTgt spid="4"/>
                                        </p:tgtEl>
                                        <p:attrNameLst>
                                          <p:attrName>ppt_w</p:attrName>
                                        </p:attrNameLst>
                                      </p:cBhvr>
                                      <p:tavLst>
                                        <p:tav tm="0">
                                          <p:val>
                                            <p:strVal val="2/3*#ppt_w"/>
                                          </p:val>
                                        </p:tav>
                                        <p:tav tm="100000">
                                          <p:val>
                                            <p:strVal val="#ppt_w"/>
                                          </p:val>
                                        </p:tav>
                                      </p:tavLst>
                                    </p:anim>
                                    <p:anim calcmode="lin" valueType="num">
                                      <p:cBhvr>
                                        <p:cTn id="121" dur="3000" fill="hold"/>
                                        <p:tgtEl>
                                          <p:spTgt spid="4"/>
                                        </p:tgtEl>
                                        <p:attrNameLst>
                                          <p:attrName>ppt_h</p:attrName>
                                        </p:attrNameLst>
                                      </p:cBhvr>
                                      <p:tavLst>
                                        <p:tav tm="0">
                                          <p:val>
                                            <p:strVal val="2/3*#ppt_h"/>
                                          </p:val>
                                        </p:tav>
                                        <p:tav tm="100000">
                                          <p:val>
                                            <p:strVal val="#ppt_h"/>
                                          </p:val>
                                        </p:tav>
                                      </p:tavLst>
                                    </p:anim>
                                  </p:childTnLst>
                                </p:cTn>
                              </p:par>
                              <p:par>
                                <p:cTn id="122" presetID="4" presetClass="entr" presetSubtype="32" fill="hold" nodeType="withEffect">
                                  <p:stCondLst>
                                    <p:cond delay="0"/>
                                  </p:stCondLst>
                                  <p:childTnLst>
                                    <p:set>
                                      <p:cBhvr>
                                        <p:cTn id="123" dur="1" fill="hold">
                                          <p:stCondLst>
                                            <p:cond delay="0"/>
                                          </p:stCondLst>
                                        </p:cTn>
                                        <p:tgtEl>
                                          <p:spTgt spid="4"/>
                                        </p:tgtEl>
                                        <p:attrNameLst>
                                          <p:attrName>style.visibility</p:attrName>
                                        </p:attrNameLst>
                                      </p:cBhvr>
                                      <p:to>
                                        <p:strVal val="visible"/>
                                      </p:to>
                                    </p:set>
                                    <p:animEffect transition="in" filter="box(out)">
                                      <p:cBhvr>
                                        <p:cTn id="124" dur="3000"/>
                                        <p:tgtEl>
                                          <p:spTgt spid="4"/>
                                        </p:tgtEl>
                                      </p:cBhvr>
                                    </p:animEffect>
                                  </p:childTnLst>
                                </p:cTn>
                              </p:par>
                            </p:childTnLst>
                          </p:cTn>
                        </p:par>
                        <p:par>
                          <p:cTn id="125" fill="hold">
                            <p:stCondLst>
                              <p:cond delay="6000"/>
                            </p:stCondLst>
                            <p:childTnLst>
                              <p:par>
                                <p:cTn id="126" presetID="40" presetClass="entr" presetSubtype="0" fill="hold" grpId="0" nodeType="afterEffect">
                                  <p:stCondLst>
                                    <p:cond delay="0"/>
                                  </p:stCondLst>
                                  <p:iterate type="lt">
                                    <p:tmPct val="10000"/>
                                  </p:iterate>
                                  <p:childTnLst>
                                    <p:set>
                                      <p:cBhvr>
                                        <p:cTn id="127" dur="1" fill="hold">
                                          <p:stCondLst>
                                            <p:cond delay="0"/>
                                          </p:stCondLst>
                                        </p:cTn>
                                        <p:tgtEl>
                                          <p:spTgt spid="13"/>
                                        </p:tgtEl>
                                        <p:attrNameLst>
                                          <p:attrName>style.visibility</p:attrName>
                                        </p:attrNameLst>
                                      </p:cBhvr>
                                      <p:to>
                                        <p:strVal val="visible"/>
                                      </p:to>
                                    </p:set>
                                    <p:animEffect transition="in" filter="fade">
                                      <p:cBhvr>
                                        <p:cTn id="128" dur="1000"/>
                                        <p:tgtEl>
                                          <p:spTgt spid="13"/>
                                        </p:tgtEl>
                                      </p:cBhvr>
                                    </p:animEffect>
                                    <p:anim calcmode="lin" valueType="num">
                                      <p:cBhvr>
                                        <p:cTn id="129" dur="1000" fill="hold"/>
                                        <p:tgtEl>
                                          <p:spTgt spid="13"/>
                                        </p:tgtEl>
                                        <p:attrNameLst>
                                          <p:attrName>ppt_x</p:attrName>
                                        </p:attrNameLst>
                                      </p:cBhvr>
                                      <p:tavLst>
                                        <p:tav tm="0">
                                          <p:val>
                                            <p:strVal val="#ppt_x-.1"/>
                                          </p:val>
                                        </p:tav>
                                        <p:tav tm="100000">
                                          <p:val>
                                            <p:strVal val="#ppt_x"/>
                                          </p:val>
                                        </p:tav>
                                      </p:tavLst>
                                    </p:anim>
                                    <p:anim calcmode="lin" valueType="num">
                                      <p:cBhvr>
                                        <p:cTn id="130"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tretch>
            <a:fillRect/>
          </a:stretch>
        </p:blipFill>
        <p:spPr bwMode="auto">
          <a:xfrm>
            <a:off x="0" y="0"/>
            <a:ext cx="9144000" cy="5700977"/>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Forma en L"/>
          <p:cNvSpPr/>
          <p:nvPr/>
        </p:nvSpPr>
        <p:spPr>
          <a:xfrm rot="16200000">
            <a:off x="821532" y="-821532"/>
            <a:ext cx="2857500" cy="4500563"/>
          </a:xfrm>
          <a:prstGeom prst="corner">
            <a:avLst>
              <a:gd name="adj1" fmla="val 5581"/>
              <a:gd name="adj2" fmla="val 5676"/>
            </a:avLst>
          </a:prstGeom>
          <a:solidFill>
            <a:schemeClr val="tx2">
              <a:lumMod val="50000"/>
              <a:alpha val="60000"/>
            </a:schemeClr>
          </a:solidFill>
          <a:ln w="57150">
            <a:solidFill>
              <a:schemeClr val="accent6">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Forma en L"/>
          <p:cNvSpPr/>
          <p:nvPr/>
        </p:nvSpPr>
        <p:spPr>
          <a:xfrm rot="16200000" flipV="1">
            <a:off x="5464969" y="-821531"/>
            <a:ext cx="2857500" cy="4500562"/>
          </a:xfrm>
          <a:prstGeom prst="corner">
            <a:avLst>
              <a:gd name="adj1" fmla="val 5064"/>
              <a:gd name="adj2" fmla="val 4840"/>
            </a:avLst>
          </a:prstGeom>
          <a:solidFill>
            <a:schemeClr val="tx2">
              <a:lumMod val="50000"/>
              <a:alpha val="60000"/>
            </a:schemeClr>
          </a:solidFill>
          <a:ln w="57150">
            <a:solidFill>
              <a:schemeClr val="accent6">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Forma en L"/>
          <p:cNvSpPr/>
          <p:nvPr/>
        </p:nvSpPr>
        <p:spPr>
          <a:xfrm rot="5400000">
            <a:off x="5464969" y="2035969"/>
            <a:ext cx="2857500" cy="4500562"/>
          </a:xfrm>
          <a:prstGeom prst="corner">
            <a:avLst>
              <a:gd name="adj1" fmla="val 6121"/>
              <a:gd name="adj2" fmla="val 4940"/>
            </a:avLst>
          </a:prstGeom>
          <a:solidFill>
            <a:schemeClr val="tx2">
              <a:lumMod val="50000"/>
              <a:alpha val="60000"/>
            </a:schemeClr>
          </a:solidFill>
          <a:ln w="57150">
            <a:solidFill>
              <a:schemeClr val="accent6">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Forma en L"/>
          <p:cNvSpPr/>
          <p:nvPr/>
        </p:nvSpPr>
        <p:spPr>
          <a:xfrm rot="16200000" flipH="1">
            <a:off x="821532" y="2035968"/>
            <a:ext cx="2857500" cy="4500563"/>
          </a:xfrm>
          <a:prstGeom prst="corner">
            <a:avLst>
              <a:gd name="adj1" fmla="val 4831"/>
              <a:gd name="adj2" fmla="val 5087"/>
            </a:avLst>
          </a:prstGeom>
          <a:solidFill>
            <a:schemeClr val="tx2">
              <a:lumMod val="50000"/>
              <a:alpha val="60000"/>
            </a:schemeClr>
          </a:solidFill>
          <a:ln w="57150">
            <a:solidFill>
              <a:schemeClr val="accent6">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Forma en L"/>
          <p:cNvSpPr/>
          <p:nvPr/>
        </p:nvSpPr>
        <p:spPr>
          <a:xfrm rot="16200000" flipV="1">
            <a:off x="5595938" y="-809625"/>
            <a:ext cx="2738438" cy="4357687"/>
          </a:xfrm>
          <a:prstGeom prst="corner">
            <a:avLst>
              <a:gd name="adj1" fmla="val 6846"/>
              <a:gd name="adj2" fmla="val 4445"/>
            </a:avLst>
          </a:prstGeom>
          <a:solidFill>
            <a:schemeClr val="tx2">
              <a:lumMod val="50000"/>
              <a:alpha val="60000"/>
            </a:schemeClr>
          </a:solidFill>
          <a:ln w="57150">
            <a:solidFill>
              <a:schemeClr val="accent6">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Forma en L"/>
          <p:cNvSpPr/>
          <p:nvPr/>
        </p:nvSpPr>
        <p:spPr>
          <a:xfrm rot="16200000">
            <a:off x="809625" y="-809625"/>
            <a:ext cx="2738438" cy="4357688"/>
          </a:xfrm>
          <a:prstGeom prst="corner">
            <a:avLst>
              <a:gd name="adj1" fmla="val 7450"/>
              <a:gd name="adj2" fmla="val 4861"/>
            </a:avLst>
          </a:prstGeom>
          <a:solidFill>
            <a:schemeClr val="tx2">
              <a:lumMod val="50000"/>
              <a:alpha val="60000"/>
            </a:schemeClr>
          </a:solidFill>
          <a:ln w="57150">
            <a:solidFill>
              <a:schemeClr val="accent6">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Forma en L"/>
          <p:cNvSpPr/>
          <p:nvPr/>
        </p:nvSpPr>
        <p:spPr>
          <a:xfrm rot="16200000" flipH="1">
            <a:off x="809625" y="2166938"/>
            <a:ext cx="2738437" cy="4357688"/>
          </a:xfrm>
          <a:prstGeom prst="corner">
            <a:avLst>
              <a:gd name="adj1" fmla="val 7286"/>
              <a:gd name="adj2" fmla="val 6047"/>
            </a:avLst>
          </a:prstGeom>
          <a:solidFill>
            <a:schemeClr val="tx2">
              <a:lumMod val="50000"/>
              <a:alpha val="60000"/>
            </a:schemeClr>
          </a:solidFill>
          <a:ln w="57150">
            <a:solidFill>
              <a:schemeClr val="accent6">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Forma en L"/>
          <p:cNvSpPr/>
          <p:nvPr/>
        </p:nvSpPr>
        <p:spPr>
          <a:xfrm rot="5400000">
            <a:off x="5631656" y="2202657"/>
            <a:ext cx="2738437" cy="4286250"/>
          </a:xfrm>
          <a:prstGeom prst="corner">
            <a:avLst>
              <a:gd name="adj1" fmla="val 5541"/>
              <a:gd name="adj2" fmla="val 5772"/>
            </a:avLst>
          </a:prstGeom>
          <a:solidFill>
            <a:schemeClr val="tx2">
              <a:lumMod val="50000"/>
              <a:alpha val="60000"/>
            </a:schemeClr>
          </a:solidFill>
          <a:ln w="57150">
            <a:solidFill>
              <a:schemeClr val="accent6">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CuadroTexto"/>
          <p:cNvSpPr txBox="1"/>
          <p:nvPr/>
        </p:nvSpPr>
        <p:spPr>
          <a:xfrm>
            <a:off x="428596" y="4572012"/>
            <a:ext cx="821537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sus brevísimos cuatro años de carrera, Nino Bravo consiguió hacerse un hueco para siempre en la historia de la música española. Inolvidables son sus temas Un beso y una flor, Libre, Te quiero te quiero o Noelia.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9000">
        <p14:prism isContent="1" isInverted="1"/>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12"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0-#ppt_w/2"/>
                                          </p:val>
                                        </p:tav>
                                        <p:tav tm="100000">
                                          <p:val>
                                            <p:strVal val="#ppt_x"/>
                                          </p:val>
                                        </p:tav>
                                      </p:tavLst>
                                    </p:anim>
                                    <p:anim calcmode="lin" valueType="num">
                                      <p:cBhvr additive="base">
                                        <p:cTn id="12" dur="3000" fill="hold"/>
                                        <p:tgtEl>
                                          <p:spTgt spid="6"/>
                                        </p:tgtEl>
                                        <p:attrNameLst>
                                          <p:attrName>ppt_y</p:attrName>
                                        </p:attrNameLst>
                                      </p:cBhvr>
                                      <p:tavLst>
                                        <p:tav tm="0">
                                          <p:val>
                                            <p:strVal val="1+#ppt_h/2"/>
                                          </p:val>
                                        </p:tav>
                                        <p:tav tm="100000">
                                          <p:val>
                                            <p:strVal val="#ppt_y"/>
                                          </p:val>
                                        </p:tav>
                                      </p:tavLst>
                                    </p:anim>
                                  </p:childTnLst>
                                </p:cTn>
                              </p:par>
                              <p:par>
                                <p:cTn id="13" presetID="2" presetClass="entr" presetSubtype="9"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0-#ppt_w/2"/>
                                          </p:val>
                                        </p:tav>
                                        <p:tav tm="100000">
                                          <p:val>
                                            <p:strVal val="#ppt_x"/>
                                          </p:val>
                                        </p:tav>
                                      </p:tavLst>
                                    </p:anim>
                                    <p:anim calcmode="lin" valueType="num">
                                      <p:cBhvr additive="base">
                                        <p:cTn id="16" dur="3000" fill="hold"/>
                                        <p:tgtEl>
                                          <p:spTgt spid="7"/>
                                        </p:tgtEl>
                                        <p:attrNameLst>
                                          <p:attrName>ppt_y</p:attrName>
                                        </p:attrNameLst>
                                      </p:cBhvr>
                                      <p:tavLst>
                                        <p:tav tm="0">
                                          <p:val>
                                            <p:strVal val="0-#ppt_h/2"/>
                                          </p:val>
                                        </p:tav>
                                        <p:tav tm="100000">
                                          <p:val>
                                            <p:strVal val="#ppt_y"/>
                                          </p:val>
                                        </p:tav>
                                      </p:tavLst>
                                    </p:anim>
                                  </p:childTnLst>
                                </p:cTn>
                              </p:par>
                              <p:par>
                                <p:cTn id="17" presetID="2" presetClass="entr" presetSubtype="3"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1+#ppt_w/2"/>
                                          </p:val>
                                        </p:tav>
                                        <p:tav tm="100000">
                                          <p:val>
                                            <p:strVal val="#ppt_x"/>
                                          </p:val>
                                        </p:tav>
                                      </p:tavLst>
                                    </p:anim>
                                    <p:anim calcmode="lin" valueType="num">
                                      <p:cBhvr additive="base">
                                        <p:cTn id="20" dur="3000" fill="hold"/>
                                        <p:tgtEl>
                                          <p:spTgt spid="8"/>
                                        </p:tgtEl>
                                        <p:attrNameLst>
                                          <p:attrName>ppt_y</p:attrName>
                                        </p:attrNameLst>
                                      </p:cBhvr>
                                      <p:tavLst>
                                        <p:tav tm="0">
                                          <p:val>
                                            <p:strVal val="0-#ppt_h/2"/>
                                          </p:val>
                                        </p:tav>
                                        <p:tav tm="100000">
                                          <p:val>
                                            <p:strVal val="#ppt_y"/>
                                          </p:val>
                                        </p:tav>
                                      </p:tavLst>
                                    </p:anim>
                                  </p:childTnLst>
                                </p:cTn>
                              </p:par>
                              <p:par>
                                <p:cTn id="21" presetID="2" presetClass="entr" presetSubtype="12"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0-#ppt_w/2"/>
                                          </p:val>
                                        </p:tav>
                                        <p:tav tm="100000">
                                          <p:val>
                                            <p:strVal val="#ppt_x"/>
                                          </p:val>
                                        </p:tav>
                                      </p:tavLst>
                                    </p:anim>
                                    <p:anim calcmode="lin" valueType="num">
                                      <p:cBhvr additive="base">
                                        <p:cTn id="24" dur="3000" fill="hold"/>
                                        <p:tgtEl>
                                          <p:spTgt spid="9"/>
                                        </p:tgtEl>
                                        <p:attrNameLst>
                                          <p:attrName>ppt_y</p:attrName>
                                        </p:attrNameLst>
                                      </p:cBhvr>
                                      <p:tavLst>
                                        <p:tav tm="0">
                                          <p:val>
                                            <p:strVal val="1+#ppt_h/2"/>
                                          </p:val>
                                        </p:tav>
                                        <p:tav tm="100000">
                                          <p:val>
                                            <p:strVal val="#ppt_y"/>
                                          </p:val>
                                        </p:tav>
                                      </p:tavLst>
                                    </p:anim>
                                  </p:childTnLst>
                                </p:cTn>
                              </p:par>
                              <p:par>
                                <p:cTn id="25" presetID="2" presetClass="entr" presetSubtype="6"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1+#ppt_w/2"/>
                                          </p:val>
                                        </p:tav>
                                        <p:tav tm="100000">
                                          <p:val>
                                            <p:strVal val="#ppt_x"/>
                                          </p:val>
                                        </p:tav>
                                      </p:tavLst>
                                    </p:anim>
                                    <p:anim calcmode="lin" valueType="num">
                                      <p:cBhvr additive="base">
                                        <p:cTn id="28" dur="3000" fill="hold"/>
                                        <p:tgtEl>
                                          <p:spTgt spid="10"/>
                                        </p:tgtEl>
                                        <p:attrNameLst>
                                          <p:attrName>ppt_y</p:attrName>
                                        </p:attrNameLst>
                                      </p:cBhvr>
                                      <p:tavLst>
                                        <p:tav tm="0">
                                          <p:val>
                                            <p:strVal val="1+#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1+#ppt_w/2"/>
                                          </p:val>
                                        </p:tav>
                                        <p:tav tm="100000">
                                          <p:val>
                                            <p:strVal val="#ppt_x"/>
                                          </p:val>
                                        </p:tav>
                                      </p:tavLst>
                                    </p:anim>
                                    <p:anim calcmode="lin" valueType="num">
                                      <p:cBhvr additive="base">
                                        <p:cTn id="32" dur="3000" fill="hold"/>
                                        <p:tgtEl>
                                          <p:spTgt spid="11"/>
                                        </p:tgtEl>
                                        <p:attrNameLst>
                                          <p:attrName>ppt_y</p:attrName>
                                        </p:attrNameLst>
                                      </p:cBhvr>
                                      <p:tavLst>
                                        <p:tav tm="0">
                                          <p:val>
                                            <p:strVal val="0-#ppt_h/2"/>
                                          </p:val>
                                        </p:tav>
                                        <p:tav tm="100000">
                                          <p:val>
                                            <p:strVal val="#ppt_y"/>
                                          </p:val>
                                        </p:tav>
                                      </p:tavLst>
                                    </p:anim>
                                  </p:childTnLst>
                                </p:cTn>
                              </p:par>
                              <p:par>
                                <p:cTn id="33" presetID="2" presetClass="entr" presetSubtype="9"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0-#ppt_w/2"/>
                                          </p:val>
                                        </p:tav>
                                        <p:tav tm="100000">
                                          <p:val>
                                            <p:strVal val="#ppt_x"/>
                                          </p:val>
                                        </p:tav>
                                      </p:tavLst>
                                    </p:anim>
                                    <p:anim calcmode="lin" valueType="num">
                                      <p:cBhvr additive="base">
                                        <p:cTn id="36" dur="3000" fill="hold"/>
                                        <p:tgtEl>
                                          <p:spTgt spid="12"/>
                                        </p:tgtEl>
                                        <p:attrNameLst>
                                          <p:attrName>ppt_y</p:attrName>
                                        </p:attrNameLst>
                                      </p:cBhvr>
                                      <p:tavLst>
                                        <p:tav tm="0">
                                          <p:val>
                                            <p:strVal val="0-#ppt_h/2"/>
                                          </p:val>
                                        </p:tav>
                                        <p:tav tm="100000">
                                          <p:val>
                                            <p:strVal val="#ppt_y"/>
                                          </p:val>
                                        </p:tav>
                                      </p:tavLst>
                                    </p:anim>
                                  </p:childTnLst>
                                </p:cTn>
                              </p:par>
                              <p:par>
                                <p:cTn id="37" presetID="13" presetClass="entr" presetSubtype="16"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plus(in)">
                                      <p:cBhvr>
                                        <p:cTn id="39" dur="3000"/>
                                        <p:tgtEl>
                                          <p:spTgt spid="5"/>
                                        </p:tgtEl>
                                      </p:cBhvr>
                                    </p:animEffect>
                                  </p:childTnLst>
                                </p:cTn>
                              </p:par>
                              <p:par>
                                <p:cTn id="40" presetID="13" presetClass="entr" presetSubtype="16" fill="hold" nodeType="withEffect">
                                  <p:stCondLst>
                                    <p:cond delay="0"/>
                                  </p:stCondLst>
                                  <p:childTnLst>
                                    <p:set>
                                      <p:cBhvr>
                                        <p:cTn id="41" dur="1" fill="hold">
                                          <p:stCondLst>
                                            <p:cond delay="0"/>
                                          </p:stCondLst>
                                        </p:cTn>
                                        <p:tgtEl>
                                          <p:spTgt spid="8"/>
                                        </p:tgtEl>
                                        <p:attrNameLst>
                                          <p:attrName>style.visibility</p:attrName>
                                        </p:attrNameLst>
                                      </p:cBhvr>
                                      <p:to>
                                        <p:strVal val="visible"/>
                                      </p:to>
                                    </p:set>
                                    <p:animEffect transition="in" filter="plus(in)">
                                      <p:cBhvr>
                                        <p:cTn id="42" dur="3000"/>
                                        <p:tgtEl>
                                          <p:spTgt spid="8"/>
                                        </p:tgtEl>
                                      </p:cBhvr>
                                    </p:animEffect>
                                  </p:childTnLst>
                                </p:cTn>
                              </p:par>
                              <p:par>
                                <p:cTn id="43" presetID="13" presetClass="entr" presetSubtype="16"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plus(in)">
                                      <p:cBhvr>
                                        <p:cTn id="45" dur="3000"/>
                                        <p:tgtEl>
                                          <p:spTgt spid="10"/>
                                        </p:tgtEl>
                                      </p:cBhvr>
                                    </p:animEffect>
                                  </p:childTnLst>
                                </p:cTn>
                              </p:par>
                              <p:par>
                                <p:cTn id="46" presetID="13" presetClass="entr" presetSubtype="16" fill="hold" nodeType="with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plus(in)">
                                      <p:cBhvr>
                                        <p:cTn id="48" dur="3000"/>
                                        <p:tgtEl>
                                          <p:spTgt spid="11"/>
                                        </p:tgtEl>
                                      </p:cBhvr>
                                    </p:animEffect>
                                  </p:childTnLst>
                                </p:cTn>
                              </p:par>
                              <p:par>
                                <p:cTn id="49" presetID="13" presetClass="entr" presetSubtype="16" fill="hold" nodeType="withEffect">
                                  <p:stCondLst>
                                    <p:cond delay="0"/>
                                  </p:stCondLst>
                                  <p:childTnLst>
                                    <p:set>
                                      <p:cBhvr>
                                        <p:cTn id="50" dur="1" fill="hold">
                                          <p:stCondLst>
                                            <p:cond delay="0"/>
                                          </p:stCondLst>
                                        </p:cTn>
                                        <p:tgtEl>
                                          <p:spTgt spid="6"/>
                                        </p:tgtEl>
                                        <p:attrNameLst>
                                          <p:attrName>style.visibility</p:attrName>
                                        </p:attrNameLst>
                                      </p:cBhvr>
                                      <p:to>
                                        <p:strVal val="visible"/>
                                      </p:to>
                                    </p:set>
                                    <p:animEffect transition="in" filter="plus(in)">
                                      <p:cBhvr>
                                        <p:cTn id="51" dur="3000"/>
                                        <p:tgtEl>
                                          <p:spTgt spid="6"/>
                                        </p:tgtEl>
                                      </p:cBhvr>
                                    </p:animEffect>
                                  </p:childTnLst>
                                </p:cTn>
                              </p:par>
                              <p:par>
                                <p:cTn id="52" presetID="13" presetClass="entr" presetSubtype="16" fill="hold" nodeType="withEffect">
                                  <p:stCondLst>
                                    <p:cond delay="0"/>
                                  </p:stCondLst>
                                  <p:childTnLst>
                                    <p:set>
                                      <p:cBhvr>
                                        <p:cTn id="53" dur="1" fill="hold">
                                          <p:stCondLst>
                                            <p:cond delay="0"/>
                                          </p:stCondLst>
                                        </p:cTn>
                                        <p:tgtEl>
                                          <p:spTgt spid="7"/>
                                        </p:tgtEl>
                                        <p:attrNameLst>
                                          <p:attrName>style.visibility</p:attrName>
                                        </p:attrNameLst>
                                      </p:cBhvr>
                                      <p:to>
                                        <p:strVal val="visible"/>
                                      </p:to>
                                    </p:set>
                                    <p:animEffect transition="in" filter="plus(in)">
                                      <p:cBhvr>
                                        <p:cTn id="54" dur="3000"/>
                                        <p:tgtEl>
                                          <p:spTgt spid="7"/>
                                        </p:tgtEl>
                                      </p:cBhvr>
                                    </p:animEffect>
                                  </p:childTnLst>
                                </p:cTn>
                              </p:par>
                              <p:par>
                                <p:cTn id="55" presetID="13" presetClass="entr" presetSubtype="16" fill="hold" nodeType="withEffect">
                                  <p:stCondLst>
                                    <p:cond delay="0"/>
                                  </p:stCondLst>
                                  <p:childTnLst>
                                    <p:set>
                                      <p:cBhvr>
                                        <p:cTn id="56" dur="1" fill="hold">
                                          <p:stCondLst>
                                            <p:cond delay="0"/>
                                          </p:stCondLst>
                                        </p:cTn>
                                        <p:tgtEl>
                                          <p:spTgt spid="9"/>
                                        </p:tgtEl>
                                        <p:attrNameLst>
                                          <p:attrName>style.visibility</p:attrName>
                                        </p:attrNameLst>
                                      </p:cBhvr>
                                      <p:to>
                                        <p:strVal val="visible"/>
                                      </p:to>
                                    </p:set>
                                    <p:animEffect transition="in" filter="plus(in)">
                                      <p:cBhvr>
                                        <p:cTn id="57" dur="3000"/>
                                        <p:tgtEl>
                                          <p:spTgt spid="9"/>
                                        </p:tgtEl>
                                      </p:cBhvr>
                                    </p:animEffect>
                                  </p:childTnLst>
                                </p:cTn>
                              </p:par>
                              <p:par>
                                <p:cTn id="58" presetID="13" presetClass="entr" presetSubtype="16" fill="hold" nodeType="with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plus(in)">
                                      <p:cBhvr>
                                        <p:cTn id="60" dur="3000"/>
                                        <p:tgtEl>
                                          <p:spTgt spid="12"/>
                                        </p:tgtEl>
                                      </p:cBhvr>
                                    </p:animEffect>
                                  </p:childTnLst>
                                </p:cTn>
                              </p:par>
                            </p:childTnLst>
                          </p:cTn>
                        </p:par>
                        <p:par>
                          <p:cTn id="61" fill="hold">
                            <p:stCondLst>
                              <p:cond delay="3000"/>
                            </p:stCondLst>
                            <p:childTnLst>
                              <p:par>
                                <p:cTn id="62" presetID="2" presetClass="exit" presetSubtype="6" fill="hold" nodeType="afterEffect">
                                  <p:stCondLst>
                                    <p:cond delay="0"/>
                                  </p:stCondLst>
                                  <p:childTnLst>
                                    <p:anim calcmode="lin" valueType="num">
                                      <p:cBhvr additive="base">
                                        <p:cTn id="63" dur="4000"/>
                                        <p:tgtEl>
                                          <p:spTgt spid="5"/>
                                        </p:tgtEl>
                                        <p:attrNameLst>
                                          <p:attrName>ppt_x</p:attrName>
                                        </p:attrNameLst>
                                      </p:cBhvr>
                                      <p:tavLst>
                                        <p:tav tm="0">
                                          <p:val>
                                            <p:strVal val="ppt_x"/>
                                          </p:val>
                                        </p:tav>
                                        <p:tav tm="100000">
                                          <p:val>
                                            <p:strVal val="1+ppt_w/2"/>
                                          </p:val>
                                        </p:tav>
                                      </p:tavLst>
                                    </p:anim>
                                    <p:anim calcmode="lin" valueType="num">
                                      <p:cBhvr additive="base">
                                        <p:cTn id="64" dur="4000"/>
                                        <p:tgtEl>
                                          <p:spTgt spid="5"/>
                                        </p:tgtEl>
                                        <p:attrNameLst>
                                          <p:attrName>ppt_y</p:attrName>
                                        </p:attrNameLst>
                                      </p:cBhvr>
                                      <p:tavLst>
                                        <p:tav tm="0">
                                          <p:val>
                                            <p:strVal val="ppt_y"/>
                                          </p:val>
                                        </p:tav>
                                        <p:tav tm="100000">
                                          <p:val>
                                            <p:strVal val="1+ppt_h/2"/>
                                          </p:val>
                                        </p:tav>
                                      </p:tavLst>
                                    </p:anim>
                                    <p:set>
                                      <p:cBhvr>
                                        <p:cTn id="65" dur="1" fill="hold">
                                          <p:stCondLst>
                                            <p:cond delay="3999"/>
                                          </p:stCondLst>
                                        </p:cTn>
                                        <p:tgtEl>
                                          <p:spTgt spid="5"/>
                                        </p:tgtEl>
                                        <p:attrNameLst>
                                          <p:attrName>style.visibility</p:attrName>
                                        </p:attrNameLst>
                                      </p:cBhvr>
                                      <p:to>
                                        <p:strVal val="hidden"/>
                                      </p:to>
                                    </p:set>
                                  </p:childTnLst>
                                </p:cTn>
                              </p:par>
                              <p:par>
                                <p:cTn id="66" presetID="2" presetClass="exit" presetSubtype="6" fill="hold" nodeType="withEffect">
                                  <p:stCondLst>
                                    <p:cond delay="0"/>
                                  </p:stCondLst>
                                  <p:childTnLst>
                                    <p:anim calcmode="lin" valueType="num">
                                      <p:cBhvr additive="base">
                                        <p:cTn id="67" dur="4000"/>
                                        <p:tgtEl>
                                          <p:spTgt spid="10"/>
                                        </p:tgtEl>
                                        <p:attrNameLst>
                                          <p:attrName>ppt_x</p:attrName>
                                        </p:attrNameLst>
                                      </p:cBhvr>
                                      <p:tavLst>
                                        <p:tav tm="0">
                                          <p:val>
                                            <p:strVal val="ppt_x"/>
                                          </p:val>
                                        </p:tav>
                                        <p:tav tm="100000">
                                          <p:val>
                                            <p:strVal val="1+ppt_w/2"/>
                                          </p:val>
                                        </p:tav>
                                      </p:tavLst>
                                    </p:anim>
                                    <p:anim calcmode="lin" valueType="num">
                                      <p:cBhvr additive="base">
                                        <p:cTn id="68" dur="4000"/>
                                        <p:tgtEl>
                                          <p:spTgt spid="10"/>
                                        </p:tgtEl>
                                        <p:attrNameLst>
                                          <p:attrName>ppt_y</p:attrName>
                                        </p:attrNameLst>
                                      </p:cBhvr>
                                      <p:tavLst>
                                        <p:tav tm="0">
                                          <p:val>
                                            <p:strVal val="ppt_y"/>
                                          </p:val>
                                        </p:tav>
                                        <p:tav tm="100000">
                                          <p:val>
                                            <p:strVal val="1+ppt_h/2"/>
                                          </p:val>
                                        </p:tav>
                                      </p:tavLst>
                                    </p:anim>
                                    <p:set>
                                      <p:cBhvr>
                                        <p:cTn id="69" dur="1" fill="hold">
                                          <p:stCondLst>
                                            <p:cond delay="3999"/>
                                          </p:stCondLst>
                                        </p:cTn>
                                        <p:tgtEl>
                                          <p:spTgt spid="10"/>
                                        </p:tgtEl>
                                        <p:attrNameLst>
                                          <p:attrName>style.visibility</p:attrName>
                                        </p:attrNameLst>
                                      </p:cBhvr>
                                      <p:to>
                                        <p:strVal val="hidden"/>
                                      </p:to>
                                    </p:set>
                                  </p:childTnLst>
                                </p:cTn>
                              </p:par>
                              <p:par>
                                <p:cTn id="70" presetID="2" presetClass="exit" presetSubtype="12" fill="hold" nodeType="withEffect">
                                  <p:stCondLst>
                                    <p:cond delay="0"/>
                                  </p:stCondLst>
                                  <p:childTnLst>
                                    <p:anim calcmode="lin" valueType="num">
                                      <p:cBhvr additive="base">
                                        <p:cTn id="71" dur="4000"/>
                                        <p:tgtEl>
                                          <p:spTgt spid="6"/>
                                        </p:tgtEl>
                                        <p:attrNameLst>
                                          <p:attrName>ppt_x</p:attrName>
                                        </p:attrNameLst>
                                      </p:cBhvr>
                                      <p:tavLst>
                                        <p:tav tm="0">
                                          <p:val>
                                            <p:strVal val="ppt_x"/>
                                          </p:val>
                                        </p:tav>
                                        <p:tav tm="100000">
                                          <p:val>
                                            <p:strVal val="0-ppt_w/2"/>
                                          </p:val>
                                        </p:tav>
                                      </p:tavLst>
                                    </p:anim>
                                    <p:anim calcmode="lin" valueType="num">
                                      <p:cBhvr additive="base">
                                        <p:cTn id="72" dur="4000"/>
                                        <p:tgtEl>
                                          <p:spTgt spid="6"/>
                                        </p:tgtEl>
                                        <p:attrNameLst>
                                          <p:attrName>ppt_y</p:attrName>
                                        </p:attrNameLst>
                                      </p:cBhvr>
                                      <p:tavLst>
                                        <p:tav tm="0">
                                          <p:val>
                                            <p:strVal val="ppt_y"/>
                                          </p:val>
                                        </p:tav>
                                        <p:tav tm="100000">
                                          <p:val>
                                            <p:strVal val="1+ppt_h/2"/>
                                          </p:val>
                                        </p:tav>
                                      </p:tavLst>
                                    </p:anim>
                                    <p:set>
                                      <p:cBhvr>
                                        <p:cTn id="73" dur="1" fill="hold">
                                          <p:stCondLst>
                                            <p:cond delay="3999"/>
                                          </p:stCondLst>
                                        </p:cTn>
                                        <p:tgtEl>
                                          <p:spTgt spid="6"/>
                                        </p:tgtEl>
                                        <p:attrNameLst>
                                          <p:attrName>style.visibility</p:attrName>
                                        </p:attrNameLst>
                                      </p:cBhvr>
                                      <p:to>
                                        <p:strVal val="hidden"/>
                                      </p:to>
                                    </p:set>
                                  </p:childTnLst>
                                </p:cTn>
                              </p:par>
                              <p:par>
                                <p:cTn id="74" presetID="2" presetClass="exit" presetSubtype="12" fill="hold" nodeType="withEffect">
                                  <p:stCondLst>
                                    <p:cond delay="0"/>
                                  </p:stCondLst>
                                  <p:childTnLst>
                                    <p:anim calcmode="lin" valueType="num">
                                      <p:cBhvr additive="base">
                                        <p:cTn id="75" dur="4000"/>
                                        <p:tgtEl>
                                          <p:spTgt spid="9"/>
                                        </p:tgtEl>
                                        <p:attrNameLst>
                                          <p:attrName>ppt_x</p:attrName>
                                        </p:attrNameLst>
                                      </p:cBhvr>
                                      <p:tavLst>
                                        <p:tav tm="0">
                                          <p:val>
                                            <p:strVal val="ppt_x"/>
                                          </p:val>
                                        </p:tav>
                                        <p:tav tm="100000">
                                          <p:val>
                                            <p:strVal val="0-ppt_w/2"/>
                                          </p:val>
                                        </p:tav>
                                      </p:tavLst>
                                    </p:anim>
                                    <p:anim calcmode="lin" valueType="num">
                                      <p:cBhvr additive="base">
                                        <p:cTn id="76" dur="4000"/>
                                        <p:tgtEl>
                                          <p:spTgt spid="9"/>
                                        </p:tgtEl>
                                        <p:attrNameLst>
                                          <p:attrName>ppt_y</p:attrName>
                                        </p:attrNameLst>
                                      </p:cBhvr>
                                      <p:tavLst>
                                        <p:tav tm="0">
                                          <p:val>
                                            <p:strVal val="ppt_y"/>
                                          </p:val>
                                        </p:tav>
                                        <p:tav tm="100000">
                                          <p:val>
                                            <p:strVal val="1+ppt_h/2"/>
                                          </p:val>
                                        </p:tav>
                                      </p:tavLst>
                                    </p:anim>
                                    <p:set>
                                      <p:cBhvr>
                                        <p:cTn id="77" dur="1" fill="hold">
                                          <p:stCondLst>
                                            <p:cond delay="3999"/>
                                          </p:stCondLst>
                                        </p:cTn>
                                        <p:tgtEl>
                                          <p:spTgt spid="9"/>
                                        </p:tgtEl>
                                        <p:attrNameLst>
                                          <p:attrName>style.visibility</p:attrName>
                                        </p:attrNameLst>
                                      </p:cBhvr>
                                      <p:to>
                                        <p:strVal val="hidden"/>
                                      </p:to>
                                    </p:set>
                                  </p:childTnLst>
                                </p:cTn>
                              </p:par>
                              <p:par>
                                <p:cTn id="78" presetID="2" presetClass="exit" presetSubtype="3" fill="hold" nodeType="withEffect">
                                  <p:stCondLst>
                                    <p:cond delay="0"/>
                                  </p:stCondLst>
                                  <p:childTnLst>
                                    <p:anim calcmode="lin" valueType="num">
                                      <p:cBhvr additive="base">
                                        <p:cTn id="79" dur="4000"/>
                                        <p:tgtEl>
                                          <p:spTgt spid="8"/>
                                        </p:tgtEl>
                                        <p:attrNameLst>
                                          <p:attrName>ppt_x</p:attrName>
                                        </p:attrNameLst>
                                      </p:cBhvr>
                                      <p:tavLst>
                                        <p:tav tm="0">
                                          <p:val>
                                            <p:strVal val="ppt_x"/>
                                          </p:val>
                                        </p:tav>
                                        <p:tav tm="100000">
                                          <p:val>
                                            <p:strVal val="1+ppt_w/2"/>
                                          </p:val>
                                        </p:tav>
                                      </p:tavLst>
                                    </p:anim>
                                    <p:anim calcmode="lin" valueType="num">
                                      <p:cBhvr additive="base">
                                        <p:cTn id="80" dur="4000"/>
                                        <p:tgtEl>
                                          <p:spTgt spid="8"/>
                                        </p:tgtEl>
                                        <p:attrNameLst>
                                          <p:attrName>ppt_y</p:attrName>
                                        </p:attrNameLst>
                                      </p:cBhvr>
                                      <p:tavLst>
                                        <p:tav tm="0">
                                          <p:val>
                                            <p:strVal val="ppt_y"/>
                                          </p:val>
                                        </p:tav>
                                        <p:tav tm="100000">
                                          <p:val>
                                            <p:strVal val="0-ppt_h/2"/>
                                          </p:val>
                                        </p:tav>
                                      </p:tavLst>
                                    </p:anim>
                                    <p:set>
                                      <p:cBhvr>
                                        <p:cTn id="81" dur="1" fill="hold">
                                          <p:stCondLst>
                                            <p:cond delay="3999"/>
                                          </p:stCondLst>
                                        </p:cTn>
                                        <p:tgtEl>
                                          <p:spTgt spid="8"/>
                                        </p:tgtEl>
                                        <p:attrNameLst>
                                          <p:attrName>style.visibility</p:attrName>
                                        </p:attrNameLst>
                                      </p:cBhvr>
                                      <p:to>
                                        <p:strVal val="hidden"/>
                                      </p:to>
                                    </p:set>
                                  </p:childTnLst>
                                </p:cTn>
                              </p:par>
                              <p:par>
                                <p:cTn id="82" presetID="2" presetClass="exit" presetSubtype="3" fill="hold" nodeType="withEffect">
                                  <p:stCondLst>
                                    <p:cond delay="0"/>
                                  </p:stCondLst>
                                  <p:childTnLst>
                                    <p:anim calcmode="lin" valueType="num">
                                      <p:cBhvr additive="base">
                                        <p:cTn id="83" dur="4000"/>
                                        <p:tgtEl>
                                          <p:spTgt spid="11"/>
                                        </p:tgtEl>
                                        <p:attrNameLst>
                                          <p:attrName>ppt_x</p:attrName>
                                        </p:attrNameLst>
                                      </p:cBhvr>
                                      <p:tavLst>
                                        <p:tav tm="0">
                                          <p:val>
                                            <p:strVal val="ppt_x"/>
                                          </p:val>
                                        </p:tav>
                                        <p:tav tm="100000">
                                          <p:val>
                                            <p:strVal val="1+ppt_w/2"/>
                                          </p:val>
                                        </p:tav>
                                      </p:tavLst>
                                    </p:anim>
                                    <p:anim calcmode="lin" valueType="num">
                                      <p:cBhvr additive="base">
                                        <p:cTn id="84" dur="4000"/>
                                        <p:tgtEl>
                                          <p:spTgt spid="11"/>
                                        </p:tgtEl>
                                        <p:attrNameLst>
                                          <p:attrName>ppt_y</p:attrName>
                                        </p:attrNameLst>
                                      </p:cBhvr>
                                      <p:tavLst>
                                        <p:tav tm="0">
                                          <p:val>
                                            <p:strVal val="ppt_y"/>
                                          </p:val>
                                        </p:tav>
                                        <p:tav tm="100000">
                                          <p:val>
                                            <p:strVal val="0-ppt_h/2"/>
                                          </p:val>
                                        </p:tav>
                                      </p:tavLst>
                                    </p:anim>
                                    <p:set>
                                      <p:cBhvr>
                                        <p:cTn id="85" dur="1" fill="hold">
                                          <p:stCondLst>
                                            <p:cond delay="3999"/>
                                          </p:stCondLst>
                                        </p:cTn>
                                        <p:tgtEl>
                                          <p:spTgt spid="11"/>
                                        </p:tgtEl>
                                        <p:attrNameLst>
                                          <p:attrName>style.visibility</p:attrName>
                                        </p:attrNameLst>
                                      </p:cBhvr>
                                      <p:to>
                                        <p:strVal val="hidden"/>
                                      </p:to>
                                    </p:set>
                                  </p:childTnLst>
                                </p:cTn>
                              </p:par>
                              <p:par>
                                <p:cTn id="86" presetID="2" presetClass="exit" presetSubtype="9" fill="hold" nodeType="withEffect">
                                  <p:stCondLst>
                                    <p:cond delay="0"/>
                                  </p:stCondLst>
                                  <p:childTnLst>
                                    <p:anim calcmode="lin" valueType="num">
                                      <p:cBhvr additive="base">
                                        <p:cTn id="87" dur="4000"/>
                                        <p:tgtEl>
                                          <p:spTgt spid="7"/>
                                        </p:tgtEl>
                                        <p:attrNameLst>
                                          <p:attrName>ppt_x</p:attrName>
                                        </p:attrNameLst>
                                      </p:cBhvr>
                                      <p:tavLst>
                                        <p:tav tm="0">
                                          <p:val>
                                            <p:strVal val="ppt_x"/>
                                          </p:val>
                                        </p:tav>
                                        <p:tav tm="100000">
                                          <p:val>
                                            <p:strVal val="0-ppt_w/2"/>
                                          </p:val>
                                        </p:tav>
                                      </p:tavLst>
                                    </p:anim>
                                    <p:anim calcmode="lin" valueType="num">
                                      <p:cBhvr additive="base">
                                        <p:cTn id="88" dur="4000"/>
                                        <p:tgtEl>
                                          <p:spTgt spid="7"/>
                                        </p:tgtEl>
                                        <p:attrNameLst>
                                          <p:attrName>ppt_y</p:attrName>
                                        </p:attrNameLst>
                                      </p:cBhvr>
                                      <p:tavLst>
                                        <p:tav tm="0">
                                          <p:val>
                                            <p:strVal val="ppt_y"/>
                                          </p:val>
                                        </p:tav>
                                        <p:tav tm="100000">
                                          <p:val>
                                            <p:strVal val="0-ppt_h/2"/>
                                          </p:val>
                                        </p:tav>
                                      </p:tavLst>
                                    </p:anim>
                                    <p:set>
                                      <p:cBhvr>
                                        <p:cTn id="89" dur="1" fill="hold">
                                          <p:stCondLst>
                                            <p:cond delay="3999"/>
                                          </p:stCondLst>
                                        </p:cTn>
                                        <p:tgtEl>
                                          <p:spTgt spid="7"/>
                                        </p:tgtEl>
                                        <p:attrNameLst>
                                          <p:attrName>style.visibility</p:attrName>
                                        </p:attrNameLst>
                                      </p:cBhvr>
                                      <p:to>
                                        <p:strVal val="hidden"/>
                                      </p:to>
                                    </p:set>
                                  </p:childTnLst>
                                </p:cTn>
                              </p:par>
                              <p:par>
                                <p:cTn id="90" presetID="2" presetClass="exit" presetSubtype="9" fill="hold" nodeType="withEffect">
                                  <p:stCondLst>
                                    <p:cond delay="0"/>
                                  </p:stCondLst>
                                  <p:childTnLst>
                                    <p:anim calcmode="lin" valueType="num">
                                      <p:cBhvr additive="base">
                                        <p:cTn id="91" dur="4000"/>
                                        <p:tgtEl>
                                          <p:spTgt spid="12"/>
                                        </p:tgtEl>
                                        <p:attrNameLst>
                                          <p:attrName>ppt_x</p:attrName>
                                        </p:attrNameLst>
                                      </p:cBhvr>
                                      <p:tavLst>
                                        <p:tav tm="0">
                                          <p:val>
                                            <p:strVal val="ppt_x"/>
                                          </p:val>
                                        </p:tav>
                                        <p:tav tm="100000">
                                          <p:val>
                                            <p:strVal val="0-ppt_w/2"/>
                                          </p:val>
                                        </p:tav>
                                      </p:tavLst>
                                    </p:anim>
                                    <p:anim calcmode="lin" valueType="num">
                                      <p:cBhvr additive="base">
                                        <p:cTn id="92" dur="4000"/>
                                        <p:tgtEl>
                                          <p:spTgt spid="12"/>
                                        </p:tgtEl>
                                        <p:attrNameLst>
                                          <p:attrName>ppt_y</p:attrName>
                                        </p:attrNameLst>
                                      </p:cBhvr>
                                      <p:tavLst>
                                        <p:tav tm="0">
                                          <p:val>
                                            <p:strVal val="ppt_y"/>
                                          </p:val>
                                        </p:tav>
                                        <p:tav tm="100000">
                                          <p:val>
                                            <p:strVal val="0-ppt_h/2"/>
                                          </p:val>
                                        </p:tav>
                                      </p:tavLst>
                                    </p:anim>
                                    <p:set>
                                      <p:cBhvr>
                                        <p:cTn id="93" dur="1" fill="hold">
                                          <p:stCondLst>
                                            <p:cond delay="3999"/>
                                          </p:stCondLst>
                                        </p:cTn>
                                        <p:tgtEl>
                                          <p:spTgt spid="12"/>
                                        </p:tgtEl>
                                        <p:attrNameLst>
                                          <p:attrName>style.visibility</p:attrName>
                                        </p:attrNameLst>
                                      </p:cBhvr>
                                      <p:to>
                                        <p:strVal val="hidden"/>
                                      </p:to>
                                    </p:set>
                                  </p:childTnLst>
                                </p:cTn>
                              </p:par>
                              <p:par>
                                <p:cTn id="94" presetID="23" presetClass="entr" presetSubtype="288" fill="hold" nodeType="withEffect">
                                  <p:stCondLst>
                                    <p:cond delay="0"/>
                                  </p:stCondLst>
                                  <p:childTnLst>
                                    <p:set>
                                      <p:cBhvr>
                                        <p:cTn id="95" dur="1" fill="hold">
                                          <p:stCondLst>
                                            <p:cond delay="0"/>
                                          </p:stCondLst>
                                        </p:cTn>
                                        <p:tgtEl>
                                          <p:spTgt spid="1026"/>
                                        </p:tgtEl>
                                        <p:attrNameLst>
                                          <p:attrName>style.visibility</p:attrName>
                                        </p:attrNameLst>
                                      </p:cBhvr>
                                      <p:to>
                                        <p:strVal val="visible"/>
                                      </p:to>
                                    </p:set>
                                    <p:anim calcmode="lin" valueType="num">
                                      <p:cBhvr>
                                        <p:cTn id="96" dur="3000" fill="hold"/>
                                        <p:tgtEl>
                                          <p:spTgt spid="1026"/>
                                        </p:tgtEl>
                                        <p:attrNameLst>
                                          <p:attrName>ppt_w</p:attrName>
                                        </p:attrNameLst>
                                      </p:cBhvr>
                                      <p:tavLst>
                                        <p:tav tm="0">
                                          <p:val>
                                            <p:strVal val="4/3*#ppt_w"/>
                                          </p:val>
                                        </p:tav>
                                        <p:tav tm="100000">
                                          <p:val>
                                            <p:strVal val="#ppt_w"/>
                                          </p:val>
                                        </p:tav>
                                      </p:tavLst>
                                    </p:anim>
                                    <p:anim calcmode="lin" valueType="num">
                                      <p:cBhvr>
                                        <p:cTn id="97" dur="3000" fill="hold"/>
                                        <p:tgtEl>
                                          <p:spTgt spid="1026"/>
                                        </p:tgtEl>
                                        <p:attrNameLst>
                                          <p:attrName>ppt_h</p:attrName>
                                        </p:attrNameLst>
                                      </p:cBhvr>
                                      <p:tavLst>
                                        <p:tav tm="0">
                                          <p:val>
                                            <p:strVal val="4/3*#ppt_h"/>
                                          </p:val>
                                        </p:tav>
                                        <p:tav tm="100000">
                                          <p:val>
                                            <p:strVal val="#ppt_h"/>
                                          </p:val>
                                        </p:tav>
                                      </p:tavLst>
                                    </p:anim>
                                  </p:childTnLst>
                                </p:cTn>
                              </p:par>
                              <p:par>
                                <p:cTn id="98" presetID="4" presetClass="entr" presetSubtype="32" fill="hold" nodeType="withEffect">
                                  <p:stCondLst>
                                    <p:cond delay="0"/>
                                  </p:stCondLst>
                                  <p:childTnLst>
                                    <p:set>
                                      <p:cBhvr>
                                        <p:cTn id="99" dur="1" fill="hold">
                                          <p:stCondLst>
                                            <p:cond delay="0"/>
                                          </p:stCondLst>
                                        </p:cTn>
                                        <p:tgtEl>
                                          <p:spTgt spid="1026"/>
                                        </p:tgtEl>
                                        <p:attrNameLst>
                                          <p:attrName>style.visibility</p:attrName>
                                        </p:attrNameLst>
                                      </p:cBhvr>
                                      <p:to>
                                        <p:strVal val="visible"/>
                                      </p:to>
                                    </p:set>
                                    <p:animEffect transition="in" filter="box(out)">
                                      <p:cBhvr>
                                        <p:cTn id="100" dur="3000"/>
                                        <p:tgtEl>
                                          <p:spTgt spid="1026"/>
                                        </p:tgtEl>
                                      </p:cBhvr>
                                    </p:animEffect>
                                  </p:childTnLst>
                                </p:cTn>
                              </p:par>
                            </p:childTnLst>
                          </p:cTn>
                        </p:par>
                        <p:par>
                          <p:cTn id="101" fill="hold">
                            <p:stCondLst>
                              <p:cond delay="7000"/>
                            </p:stCondLst>
                            <p:childTnLst>
                              <p:par>
                                <p:cTn id="102" presetID="40" presetClass="entr" presetSubtype="0" fill="hold" grpId="0" nodeType="afterEffect">
                                  <p:stCondLst>
                                    <p:cond delay="0"/>
                                  </p:stCondLst>
                                  <p:iterate type="lt">
                                    <p:tmPct val="10000"/>
                                  </p:iterate>
                                  <p:childTnLst>
                                    <p:set>
                                      <p:cBhvr>
                                        <p:cTn id="103" dur="1" fill="hold">
                                          <p:stCondLst>
                                            <p:cond delay="0"/>
                                          </p:stCondLst>
                                        </p:cTn>
                                        <p:tgtEl>
                                          <p:spTgt spid="13"/>
                                        </p:tgtEl>
                                        <p:attrNameLst>
                                          <p:attrName>style.visibility</p:attrName>
                                        </p:attrNameLst>
                                      </p:cBhvr>
                                      <p:to>
                                        <p:strVal val="visible"/>
                                      </p:to>
                                    </p:set>
                                    <p:animEffect transition="in" filter="fade">
                                      <p:cBhvr>
                                        <p:cTn id="104" dur="1000"/>
                                        <p:tgtEl>
                                          <p:spTgt spid="13"/>
                                        </p:tgtEl>
                                      </p:cBhvr>
                                    </p:animEffect>
                                    <p:anim calcmode="lin" valueType="num">
                                      <p:cBhvr>
                                        <p:cTn id="105" dur="1000" fill="hold"/>
                                        <p:tgtEl>
                                          <p:spTgt spid="13"/>
                                        </p:tgtEl>
                                        <p:attrNameLst>
                                          <p:attrName>ppt_x</p:attrName>
                                        </p:attrNameLst>
                                      </p:cBhvr>
                                      <p:tavLst>
                                        <p:tav tm="0">
                                          <p:val>
                                            <p:strVal val="#ppt_x-.1"/>
                                          </p:val>
                                        </p:tav>
                                        <p:tav tm="100000">
                                          <p:val>
                                            <p:strVal val="#ppt_x"/>
                                          </p:val>
                                        </p:tav>
                                      </p:tavLst>
                                    </p:anim>
                                    <p:anim calcmode="lin" valueType="num">
                                      <p:cBhvr>
                                        <p:cTn id="106"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Breslavia.jpg"/>
          <p:cNvPicPr>
            <a:picLocks noGrp="1" noChangeAspect="1"/>
          </p:cNvPicPr>
          <p:nvPr isPhoto="1"/>
        </p:nvPicPr>
        <p:blipFill>
          <a:blip r:embed="rId2" cstate="print"/>
          <a:stretch>
            <a:fillRect/>
          </a:stretch>
        </p:blipFill>
        <p:spPr bwMode="auto">
          <a:xfrm>
            <a:off x="-357222" y="0"/>
            <a:ext cx="9929882"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3" name="12 Paralelogramo"/>
          <p:cNvSpPr/>
          <p:nvPr/>
        </p:nvSpPr>
        <p:spPr>
          <a:xfrm rot="16200000">
            <a:off x="1714500" y="-1714500"/>
            <a:ext cx="5715000" cy="9144000"/>
          </a:xfrm>
          <a:prstGeom prst="parallelogram">
            <a:avLst>
              <a:gd name="adj" fmla="val 93437"/>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Paralelogramo"/>
          <p:cNvSpPr/>
          <p:nvPr/>
        </p:nvSpPr>
        <p:spPr>
          <a:xfrm rot="16200000">
            <a:off x="1553369" y="-1018381"/>
            <a:ext cx="5180012" cy="8286750"/>
          </a:xfrm>
          <a:prstGeom prst="parallelogram">
            <a:avLst>
              <a:gd name="adj" fmla="val 93437"/>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Paralelogramo"/>
          <p:cNvSpPr/>
          <p:nvPr/>
        </p:nvSpPr>
        <p:spPr>
          <a:xfrm rot="16200000">
            <a:off x="2410618" y="-1553368"/>
            <a:ext cx="5180013" cy="8286750"/>
          </a:xfrm>
          <a:prstGeom prst="parallelogram">
            <a:avLst>
              <a:gd name="adj" fmla="val 93437"/>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Paralelogramo"/>
          <p:cNvSpPr/>
          <p:nvPr/>
        </p:nvSpPr>
        <p:spPr>
          <a:xfrm rot="16200000">
            <a:off x="1393031" y="-321468"/>
            <a:ext cx="4643437" cy="7429500"/>
          </a:xfrm>
          <a:prstGeom prst="parallelogram">
            <a:avLst>
              <a:gd name="adj" fmla="val 92069"/>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Paralelogramo"/>
          <p:cNvSpPr/>
          <p:nvPr/>
        </p:nvSpPr>
        <p:spPr>
          <a:xfrm rot="16200000">
            <a:off x="3107531" y="-1393031"/>
            <a:ext cx="4643438" cy="7429500"/>
          </a:xfrm>
          <a:prstGeom prst="parallelogram">
            <a:avLst>
              <a:gd name="adj" fmla="val 93437"/>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Paralelogramo"/>
          <p:cNvSpPr/>
          <p:nvPr/>
        </p:nvSpPr>
        <p:spPr>
          <a:xfrm rot="16200000">
            <a:off x="1238250" y="309563"/>
            <a:ext cx="4167187" cy="6643688"/>
          </a:xfrm>
          <a:prstGeom prst="parallelogram">
            <a:avLst>
              <a:gd name="adj" fmla="val 92294"/>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Paralelogramo"/>
          <p:cNvSpPr/>
          <p:nvPr/>
        </p:nvSpPr>
        <p:spPr>
          <a:xfrm rot="16200000">
            <a:off x="3738563" y="-1238250"/>
            <a:ext cx="4167188" cy="6643687"/>
          </a:xfrm>
          <a:prstGeom prst="parallelogram">
            <a:avLst>
              <a:gd name="adj" fmla="val 92294"/>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Paralelogramo"/>
          <p:cNvSpPr/>
          <p:nvPr/>
        </p:nvSpPr>
        <p:spPr>
          <a:xfrm rot="16200000">
            <a:off x="1083469" y="940594"/>
            <a:ext cx="3690937" cy="5857875"/>
          </a:xfrm>
          <a:prstGeom prst="parallelogram">
            <a:avLst>
              <a:gd name="adj" fmla="val 91004"/>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Paralelogramo"/>
          <p:cNvSpPr/>
          <p:nvPr/>
        </p:nvSpPr>
        <p:spPr>
          <a:xfrm rot="16200000">
            <a:off x="4369594" y="-1083469"/>
            <a:ext cx="3690938" cy="5857875"/>
          </a:xfrm>
          <a:prstGeom prst="parallelogram">
            <a:avLst>
              <a:gd name="adj" fmla="val 91004"/>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Paralelogramo"/>
          <p:cNvSpPr/>
          <p:nvPr/>
        </p:nvSpPr>
        <p:spPr>
          <a:xfrm rot="16200000">
            <a:off x="928688" y="1571625"/>
            <a:ext cx="3214687" cy="5072063"/>
          </a:xfrm>
          <a:prstGeom prst="parallelogram">
            <a:avLst>
              <a:gd name="adj" fmla="val 88991"/>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3" name="22 Paralelogramo"/>
          <p:cNvSpPr/>
          <p:nvPr/>
        </p:nvSpPr>
        <p:spPr>
          <a:xfrm rot="16200000">
            <a:off x="5000625" y="-928687"/>
            <a:ext cx="3214688" cy="5072062"/>
          </a:xfrm>
          <a:prstGeom prst="parallelogram">
            <a:avLst>
              <a:gd name="adj" fmla="val 88991"/>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4" name="23 Paralelogramo"/>
          <p:cNvSpPr/>
          <p:nvPr/>
        </p:nvSpPr>
        <p:spPr>
          <a:xfrm rot="16200000">
            <a:off x="696913" y="2339975"/>
            <a:ext cx="2678112" cy="4071938"/>
          </a:xfrm>
          <a:prstGeom prst="parallelogram">
            <a:avLst>
              <a:gd name="adj" fmla="val 86621"/>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5" name="24 Paralelogramo"/>
          <p:cNvSpPr/>
          <p:nvPr/>
        </p:nvSpPr>
        <p:spPr>
          <a:xfrm rot="16200000">
            <a:off x="5768975" y="-696912"/>
            <a:ext cx="2678113" cy="4071937"/>
          </a:xfrm>
          <a:prstGeom prst="parallelogram">
            <a:avLst>
              <a:gd name="adj" fmla="val 86621"/>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6" name="25 Paralelogramo"/>
          <p:cNvSpPr/>
          <p:nvPr/>
        </p:nvSpPr>
        <p:spPr>
          <a:xfrm rot="16200000">
            <a:off x="506413" y="3006725"/>
            <a:ext cx="2201862" cy="3214688"/>
          </a:xfrm>
          <a:prstGeom prst="parallelogram">
            <a:avLst>
              <a:gd name="adj" fmla="val 84459"/>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7" name="26 Paralelogramo"/>
          <p:cNvSpPr/>
          <p:nvPr/>
        </p:nvSpPr>
        <p:spPr>
          <a:xfrm rot="16200000">
            <a:off x="6435725" y="-506412"/>
            <a:ext cx="2201863" cy="3214687"/>
          </a:xfrm>
          <a:prstGeom prst="parallelogram">
            <a:avLst>
              <a:gd name="adj" fmla="val 84459"/>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8" name="27 Paralelogramo"/>
          <p:cNvSpPr/>
          <p:nvPr/>
        </p:nvSpPr>
        <p:spPr>
          <a:xfrm rot="16200000">
            <a:off x="315913" y="3673475"/>
            <a:ext cx="1725612" cy="2357438"/>
          </a:xfrm>
          <a:prstGeom prst="parallelogram">
            <a:avLst>
              <a:gd name="adj" fmla="val 80649"/>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9" name="28 Paralelogramo"/>
          <p:cNvSpPr/>
          <p:nvPr/>
        </p:nvSpPr>
        <p:spPr>
          <a:xfrm rot="16200000">
            <a:off x="7102475" y="-315912"/>
            <a:ext cx="1725613" cy="2357437"/>
          </a:xfrm>
          <a:prstGeom prst="parallelogram">
            <a:avLst>
              <a:gd name="adj" fmla="val 80649"/>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0" name="29 Paralelogramo"/>
          <p:cNvSpPr/>
          <p:nvPr/>
        </p:nvSpPr>
        <p:spPr>
          <a:xfrm rot="16200000">
            <a:off x="95250" y="4310063"/>
            <a:ext cx="1309687" cy="1500188"/>
          </a:xfrm>
          <a:prstGeom prst="parallelogram">
            <a:avLst>
              <a:gd name="adj" fmla="val 76205"/>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1" name="30 Paralelogramo"/>
          <p:cNvSpPr/>
          <p:nvPr/>
        </p:nvSpPr>
        <p:spPr>
          <a:xfrm rot="16200000">
            <a:off x="7798594" y="-154781"/>
            <a:ext cx="1190625" cy="1500187"/>
          </a:xfrm>
          <a:prstGeom prst="parallelogram">
            <a:avLst>
              <a:gd name="adj" fmla="val 70872"/>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2" name="31 Paralelogramo"/>
          <p:cNvSpPr/>
          <p:nvPr/>
        </p:nvSpPr>
        <p:spPr>
          <a:xfrm rot="16200000">
            <a:off x="42069" y="4899819"/>
            <a:ext cx="773112" cy="857250"/>
          </a:xfrm>
          <a:prstGeom prst="parallelogram">
            <a:avLst>
              <a:gd name="adj" fmla="val 66701"/>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3" name="32 Paralelogramo"/>
          <p:cNvSpPr/>
          <p:nvPr/>
        </p:nvSpPr>
        <p:spPr>
          <a:xfrm rot="16789269">
            <a:off x="8388350" y="-101600"/>
            <a:ext cx="654050" cy="857250"/>
          </a:xfrm>
          <a:prstGeom prst="parallelogram">
            <a:avLst>
              <a:gd name="adj" fmla="val 59428"/>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4" name="33 CuadroTexto"/>
          <p:cNvSpPr txBox="1"/>
          <p:nvPr/>
        </p:nvSpPr>
        <p:spPr>
          <a:xfrm>
            <a:off x="785786" y="4857764"/>
            <a:ext cx="735811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Nino Bravo, fotografiado en la discoteca madrileña Long Play, en una sesión realizada para su álbum 'Un beso y una flor', en 1971</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2000">
        <p14:prism dir="r" isContent="1" isInverted="1"/>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linds(vertical)">
                                      <p:cBhvr>
                                        <p:cTn id="7" dur="3000"/>
                                        <p:tgtEl>
                                          <p:spTgt spid="13"/>
                                        </p:tgtEl>
                                      </p:cBhvr>
                                    </p:animEffect>
                                  </p:childTnLst>
                                </p:cTn>
                              </p:par>
                              <p:par>
                                <p:cTn id="8" presetID="2" presetClass="entr" presetSubtype="9"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 calcmode="lin" valueType="num">
                                      <p:cBhvr additive="base">
                                        <p:cTn id="10" dur="3000" fill="hold"/>
                                        <p:tgtEl>
                                          <p:spTgt spid="13"/>
                                        </p:tgtEl>
                                        <p:attrNameLst>
                                          <p:attrName>ppt_x</p:attrName>
                                        </p:attrNameLst>
                                      </p:cBhvr>
                                      <p:tavLst>
                                        <p:tav tm="0">
                                          <p:val>
                                            <p:strVal val="0-#ppt_w/2"/>
                                          </p:val>
                                        </p:tav>
                                        <p:tav tm="100000">
                                          <p:val>
                                            <p:strVal val="#ppt_x"/>
                                          </p:val>
                                        </p:tav>
                                      </p:tavLst>
                                    </p:anim>
                                    <p:anim calcmode="lin" valueType="num">
                                      <p:cBhvr additive="base">
                                        <p:cTn id="11" dur="3000" fill="hold"/>
                                        <p:tgtEl>
                                          <p:spTgt spid="13"/>
                                        </p:tgtEl>
                                        <p:attrNameLst>
                                          <p:attrName>ppt_y</p:attrName>
                                        </p:attrNameLst>
                                      </p:cBhvr>
                                      <p:tavLst>
                                        <p:tav tm="0">
                                          <p:val>
                                            <p:strVal val="0-#ppt_h/2"/>
                                          </p:val>
                                        </p:tav>
                                        <p:tav tm="100000">
                                          <p:val>
                                            <p:strVal val="#ppt_y"/>
                                          </p:val>
                                        </p:tav>
                                      </p:tavLst>
                                    </p:anim>
                                  </p:childTnLst>
                                </p:cTn>
                              </p:par>
                              <p:par>
                                <p:cTn id="12" presetID="3" presetClass="entr" presetSubtype="5" fill="hold" nodeType="with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blinds(vertical)">
                                      <p:cBhvr>
                                        <p:cTn id="14" dur="3000"/>
                                        <p:tgtEl>
                                          <p:spTgt spid="14"/>
                                        </p:tgtEl>
                                      </p:cBhvr>
                                    </p:animEffect>
                                  </p:childTnLst>
                                </p:cTn>
                              </p:par>
                              <p:par>
                                <p:cTn id="15" presetID="2" presetClass="entr" presetSubtype="9" fill="hold" nodeType="with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3000" fill="hold"/>
                                        <p:tgtEl>
                                          <p:spTgt spid="14"/>
                                        </p:tgtEl>
                                        <p:attrNameLst>
                                          <p:attrName>ppt_x</p:attrName>
                                        </p:attrNameLst>
                                      </p:cBhvr>
                                      <p:tavLst>
                                        <p:tav tm="0">
                                          <p:val>
                                            <p:strVal val="0-#ppt_w/2"/>
                                          </p:val>
                                        </p:tav>
                                        <p:tav tm="100000">
                                          <p:val>
                                            <p:strVal val="#ppt_x"/>
                                          </p:val>
                                        </p:tav>
                                      </p:tavLst>
                                    </p:anim>
                                    <p:anim calcmode="lin" valueType="num">
                                      <p:cBhvr additive="base">
                                        <p:cTn id="18" dur="3000" fill="hold"/>
                                        <p:tgtEl>
                                          <p:spTgt spid="14"/>
                                        </p:tgtEl>
                                        <p:attrNameLst>
                                          <p:attrName>ppt_y</p:attrName>
                                        </p:attrNameLst>
                                      </p:cBhvr>
                                      <p:tavLst>
                                        <p:tav tm="0">
                                          <p:val>
                                            <p:strVal val="0-#ppt_h/2"/>
                                          </p:val>
                                        </p:tav>
                                        <p:tav tm="100000">
                                          <p:val>
                                            <p:strVal val="#ppt_y"/>
                                          </p:val>
                                        </p:tav>
                                      </p:tavLst>
                                    </p:anim>
                                  </p:childTnLst>
                                </p:cTn>
                              </p:par>
                              <p:par>
                                <p:cTn id="19" presetID="3" presetClass="entr" presetSubtype="5"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blinds(vertical)">
                                      <p:cBhvr>
                                        <p:cTn id="21" dur="3000"/>
                                        <p:tgtEl>
                                          <p:spTgt spid="15"/>
                                        </p:tgtEl>
                                      </p:cBhvr>
                                    </p:animEffect>
                                  </p:childTnLst>
                                </p:cTn>
                              </p:par>
                              <p:par>
                                <p:cTn id="22" presetID="2" presetClass="entr" presetSubtype="9" fill="hold" nodeType="withEffect">
                                  <p:stCondLst>
                                    <p:cond delay="0"/>
                                  </p:stCondLst>
                                  <p:childTnLst>
                                    <p:set>
                                      <p:cBhvr>
                                        <p:cTn id="23" dur="1" fill="hold">
                                          <p:stCondLst>
                                            <p:cond delay="0"/>
                                          </p:stCondLst>
                                        </p:cTn>
                                        <p:tgtEl>
                                          <p:spTgt spid="15"/>
                                        </p:tgtEl>
                                        <p:attrNameLst>
                                          <p:attrName>style.visibility</p:attrName>
                                        </p:attrNameLst>
                                      </p:cBhvr>
                                      <p:to>
                                        <p:strVal val="visible"/>
                                      </p:to>
                                    </p:set>
                                    <p:anim calcmode="lin" valueType="num">
                                      <p:cBhvr additive="base">
                                        <p:cTn id="24" dur="3000" fill="hold"/>
                                        <p:tgtEl>
                                          <p:spTgt spid="15"/>
                                        </p:tgtEl>
                                        <p:attrNameLst>
                                          <p:attrName>ppt_x</p:attrName>
                                        </p:attrNameLst>
                                      </p:cBhvr>
                                      <p:tavLst>
                                        <p:tav tm="0">
                                          <p:val>
                                            <p:strVal val="0-#ppt_w/2"/>
                                          </p:val>
                                        </p:tav>
                                        <p:tav tm="100000">
                                          <p:val>
                                            <p:strVal val="#ppt_x"/>
                                          </p:val>
                                        </p:tav>
                                      </p:tavLst>
                                    </p:anim>
                                    <p:anim calcmode="lin" valueType="num">
                                      <p:cBhvr additive="base">
                                        <p:cTn id="25" dur="3000" fill="hold"/>
                                        <p:tgtEl>
                                          <p:spTgt spid="15"/>
                                        </p:tgtEl>
                                        <p:attrNameLst>
                                          <p:attrName>ppt_y</p:attrName>
                                        </p:attrNameLst>
                                      </p:cBhvr>
                                      <p:tavLst>
                                        <p:tav tm="0">
                                          <p:val>
                                            <p:strVal val="0-#ppt_h/2"/>
                                          </p:val>
                                        </p:tav>
                                        <p:tav tm="100000">
                                          <p:val>
                                            <p:strVal val="#ppt_y"/>
                                          </p:val>
                                        </p:tav>
                                      </p:tavLst>
                                    </p:anim>
                                  </p:childTnLst>
                                </p:cTn>
                              </p:par>
                              <p:par>
                                <p:cTn id="26" presetID="3" presetClass="entr" presetSubtype="5" fill="hold"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blinds(vertical)">
                                      <p:cBhvr>
                                        <p:cTn id="28" dur="3000"/>
                                        <p:tgtEl>
                                          <p:spTgt spid="16"/>
                                        </p:tgtEl>
                                      </p:cBhvr>
                                    </p:animEffect>
                                  </p:childTnLst>
                                </p:cTn>
                              </p:par>
                              <p:par>
                                <p:cTn id="29" presetID="2" presetClass="entr" presetSubtype="9" fill="hold" nodeType="with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3000" fill="hold"/>
                                        <p:tgtEl>
                                          <p:spTgt spid="16"/>
                                        </p:tgtEl>
                                        <p:attrNameLst>
                                          <p:attrName>ppt_x</p:attrName>
                                        </p:attrNameLst>
                                      </p:cBhvr>
                                      <p:tavLst>
                                        <p:tav tm="0">
                                          <p:val>
                                            <p:strVal val="0-#ppt_w/2"/>
                                          </p:val>
                                        </p:tav>
                                        <p:tav tm="100000">
                                          <p:val>
                                            <p:strVal val="#ppt_x"/>
                                          </p:val>
                                        </p:tav>
                                      </p:tavLst>
                                    </p:anim>
                                    <p:anim calcmode="lin" valueType="num">
                                      <p:cBhvr additive="base">
                                        <p:cTn id="32" dur="3000" fill="hold"/>
                                        <p:tgtEl>
                                          <p:spTgt spid="16"/>
                                        </p:tgtEl>
                                        <p:attrNameLst>
                                          <p:attrName>ppt_y</p:attrName>
                                        </p:attrNameLst>
                                      </p:cBhvr>
                                      <p:tavLst>
                                        <p:tav tm="0">
                                          <p:val>
                                            <p:strVal val="0-#ppt_h/2"/>
                                          </p:val>
                                        </p:tav>
                                        <p:tav tm="100000">
                                          <p:val>
                                            <p:strVal val="#ppt_y"/>
                                          </p:val>
                                        </p:tav>
                                      </p:tavLst>
                                    </p:anim>
                                  </p:childTnLst>
                                </p:cTn>
                              </p:par>
                              <p:par>
                                <p:cTn id="33" presetID="3" presetClass="entr" presetSubtype="5" fill="hold" nodeType="with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blinds(vertical)">
                                      <p:cBhvr>
                                        <p:cTn id="35" dur="3000"/>
                                        <p:tgtEl>
                                          <p:spTgt spid="17"/>
                                        </p:tgtEl>
                                      </p:cBhvr>
                                    </p:animEffect>
                                  </p:childTnLst>
                                </p:cTn>
                              </p:par>
                              <p:par>
                                <p:cTn id="36" presetID="2" presetClass="entr" presetSubtype="9" fill="hold" nodeType="with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3000" fill="hold"/>
                                        <p:tgtEl>
                                          <p:spTgt spid="17"/>
                                        </p:tgtEl>
                                        <p:attrNameLst>
                                          <p:attrName>ppt_x</p:attrName>
                                        </p:attrNameLst>
                                      </p:cBhvr>
                                      <p:tavLst>
                                        <p:tav tm="0">
                                          <p:val>
                                            <p:strVal val="0-#ppt_w/2"/>
                                          </p:val>
                                        </p:tav>
                                        <p:tav tm="100000">
                                          <p:val>
                                            <p:strVal val="#ppt_x"/>
                                          </p:val>
                                        </p:tav>
                                      </p:tavLst>
                                    </p:anim>
                                    <p:anim calcmode="lin" valueType="num">
                                      <p:cBhvr additive="base">
                                        <p:cTn id="39" dur="3000" fill="hold"/>
                                        <p:tgtEl>
                                          <p:spTgt spid="17"/>
                                        </p:tgtEl>
                                        <p:attrNameLst>
                                          <p:attrName>ppt_y</p:attrName>
                                        </p:attrNameLst>
                                      </p:cBhvr>
                                      <p:tavLst>
                                        <p:tav tm="0">
                                          <p:val>
                                            <p:strVal val="0-#ppt_h/2"/>
                                          </p:val>
                                        </p:tav>
                                        <p:tav tm="100000">
                                          <p:val>
                                            <p:strVal val="#ppt_y"/>
                                          </p:val>
                                        </p:tav>
                                      </p:tavLst>
                                    </p:anim>
                                  </p:childTnLst>
                                </p:cTn>
                              </p:par>
                              <p:par>
                                <p:cTn id="40" presetID="3" presetClass="entr" presetSubtype="5" fill="hold" nodeType="with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blinds(vertical)">
                                      <p:cBhvr>
                                        <p:cTn id="42" dur="3000"/>
                                        <p:tgtEl>
                                          <p:spTgt spid="18"/>
                                        </p:tgtEl>
                                      </p:cBhvr>
                                    </p:animEffect>
                                  </p:childTnLst>
                                </p:cTn>
                              </p:par>
                              <p:par>
                                <p:cTn id="43" presetID="2" presetClass="entr" presetSubtype="9" fill="hold" nodeType="withEffect">
                                  <p:stCondLst>
                                    <p:cond delay="0"/>
                                  </p:stCondLst>
                                  <p:childTnLst>
                                    <p:set>
                                      <p:cBhvr>
                                        <p:cTn id="44" dur="1" fill="hold">
                                          <p:stCondLst>
                                            <p:cond delay="0"/>
                                          </p:stCondLst>
                                        </p:cTn>
                                        <p:tgtEl>
                                          <p:spTgt spid="18"/>
                                        </p:tgtEl>
                                        <p:attrNameLst>
                                          <p:attrName>style.visibility</p:attrName>
                                        </p:attrNameLst>
                                      </p:cBhvr>
                                      <p:to>
                                        <p:strVal val="visible"/>
                                      </p:to>
                                    </p:set>
                                    <p:anim calcmode="lin" valueType="num">
                                      <p:cBhvr additive="base">
                                        <p:cTn id="45" dur="3000" fill="hold"/>
                                        <p:tgtEl>
                                          <p:spTgt spid="18"/>
                                        </p:tgtEl>
                                        <p:attrNameLst>
                                          <p:attrName>ppt_x</p:attrName>
                                        </p:attrNameLst>
                                      </p:cBhvr>
                                      <p:tavLst>
                                        <p:tav tm="0">
                                          <p:val>
                                            <p:strVal val="0-#ppt_w/2"/>
                                          </p:val>
                                        </p:tav>
                                        <p:tav tm="100000">
                                          <p:val>
                                            <p:strVal val="#ppt_x"/>
                                          </p:val>
                                        </p:tav>
                                      </p:tavLst>
                                    </p:anim>
                                    <p:anim calcmode="lin" valueType="num">
                                      <p:cBhvr additive="base">
                                        <p:cTn id="46" dur="3000" fill="hold"/>
                                        <p:tgtEl>
                                          <p:spTgt spid="18"/>
                                        </p:tgtEl>
                                        <p:attrNameLst>
                                          <p:attrName>ppt_y</p:attrName>
                                        </p:attrNameLst>
                                      </p:cBhvr>
                                      <p:tavLst>
                                        <p:tav tm="0">
                                          <p:val>
                                            <p:strVal val="0-#ppt_h/2"/>
                                          </p:val>
                                        </p:tav>
                                        <p:tav tm="100000">
                                          <p:val>
                                            <p:strVal val="#ppt_y"/>
                                          </p:val>
                                        </p:tav>
                                      </p:tavLst>
                                    </p:anim>
                                  </p:childTnLst>
                                </p:cTn>
                              </p:par>
                              <p:par>
                                <p:cTn id="47" presetID="3" presetClass="entr" presetSubtype="5" fill="hold" nodeType="with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blinds(vertical)">
                                      <p:cBhvr>
                                        <p:cTn id="49" dur="3000"/>
                                        <p:tgtEl>
                                          <p:spTgt spid="19"/>
                                        </p:tgtEl>
                                      </p:cBhvr>
                                    </p:animEffect>
                                  </p:childTnLst>
                                </p:cTn>
                              </p:par>
                              <p:par>
                                <p:cTn id="50" presetID="2" presetClass="entr" presetSubtype="9" fill="hold" nodeType="withEffect">
                                  <p:stCondLst>
                                    <p:cond delay="0"/>
                                  </p:stCondLst>
                                  <p:childTnLst>
                                    <p:set>
                                      <p:cBhvr>
                                        <p:cTn id="51" dur="1" fill="hold">
                                          <p:stCondLst>
                                            <p:cond delay="0"/>
                                          </p:stCondLst>
                                        </p:cTn>
                                        <p:tgtEl>
                                          <p:spTgt spid="19"/>
                                        </p:tgtEl>
                                        <p:attrNameLst>
                                          <p:attrName>style.visibility</p:attrName>
                                        </p:attrNameLst>
                                      </p:cBhvr>
                                      <p:to>
                                        <p:strVal val="visible"/>
                                      </p:to>
                                    </p:set>
                                    <p:anim calcmode="lin" valueType="num">
                                      <p:cBhvr additive="base">
                                        <p:cTn id="52" dur="3000" fill="hold"/>
                                        <p:tgtEl>
                                          <p:spTgt spid="19"/>
                                        </p:tgtEl>
                                        <p:attrNameLst>
                                          <p:attrName>ppt_x</p:attrName>
                                        </p:attrNameLst>
                                      </p:cBhvr>
                                      <p:tavLst>
                                        <p:tav tm="0">
                                          <p:val>
                                            <p:strVal val="0-#ppt_w/2"/>
                                          </p:val>
                                        </p:tav>
                                        <p:tav tm="100000">
                                          <p:val>
                                            <p:strVal val="#ppt_x"/>
                                          </p:val>
                                        </p:tav>
                                      </p:tavLst>
                                    </p:anim>
                                    <p:anim calcmode="lin" valueType="num">
                                      <p:cBhvr additive="base">
                                        <p:cTn id="53" dur="3000" fill="hold"/>
                                        <p:tgtEl>
                                          <p:spTgt spid="19"/>
                                        </p:tgtEl>
                                        <p:attrNameLst>
                                          <p:attrName>ppt_y</p:attrName>
                                        </p:attrNameLst>
                                      </p:cBhvr>
                                      <p:tavLst>
                                        <p:tav tm="0">
                                          <p:val>
                                            <p:strVal val="0-#ppt_h/2"/>
                                          </p:val>
                                        </p:tav>
                                        <p:tav tm="100000">
                                          <p:val>
                                            <p:strVal val="#ppt_y"/>
                                          </p:val>
                                        </p:tav>
                                      </p:tavLst>
                                    </p:anim>
                                  </p:childTnLst>
                                </p:cTn>
                              </p:par>
                              <p:par>
                                <p:cTn id="54" presetID="3" presetClass="entr" presetSubtype="5" fill="hold" nodeType="withEffect">
                                  <p:stCondLst>
                                    <p:cond delay="0"/>
                                  </p:stCondLst>
                                  <p:childTnLst>
                                    <p:set>
                                      <p:cBhvr>
                                        <p:cTn id="55" dur="1" fill="hold">
                                          <p:stCondLst>
                                            <p:cond delay="0"/>
                                          </p:stCondLst>
                                        </p:cTn>
                                        <p:tgtEl>
                                          <p:spTgt spid="20"/>
                                        </p:tgtEl>
                                        <p:attrNameLst>
                                          <p:attrName>style.visibility</p:attrName>
                                        </p:attrNameLst>
                                      </p:cBhvr>
                                      <p:to>
                                        <p:strVal val="visible"/>
                                      </p:to>
                                    </p:set>
                                    <p:animEffect transition="in" filter="blinds(vertical)">
                                      <p:cBhvr>
                                        <p:cTn id="56" dur="3000"/>
                                        <p:tgtEl>
                                          <p:spTgt spid="20"/>
                                        </p:tgtEl>
                                      </p:cBhvr>
                                    </p:animEffect>
                                  </p:childTnLst>
                                </p:cTn>
                              </p:par>
                              <p:par>
                                <p:cTn id="57" presetID="2" presetClass="entr" presetSubtype="9" fill="hold" nodeType="withEffect">
                                  <p:stCondLst>
                                    <p:cond delay="0"/>
                                  </p:stCondLst>
                                  <p:childTnLst>
                                    <p:set>
                                      <p:cBhvr>
                                        <p:cTn id="58" dur="1" fill="hold">
                                          <p:stCondLst>
                                            <p:cond delay="0"/>
                                          </p:stCondLst>
                                        </p:cTn>
                                        <p:tgtEl>
                                          <p:spTgt spid="20"/>
                                        </p:tgtEl>
                                        <p:attrNameLst>
                                          <p:attrName>style.visibility</p:attrName>
                                        </p:attrNameLst>
                                      </p:cBhvr>
                                      <p:to>
                                        <p:strVal val="visible"/>
                                      </p:to>
                                    </p:set>
                                    <p:anim calcmode="lin" valueType="num">
                                      <p:cBhvr additive="base">
                                        <p:cTn id="59" dur="3000" fill="hold"/>
                                        <p:tgtEl>
                                          <p:spTgt spid="20"/>
                                        </p:tgtEl>
                                        <p:attrNameLst>
                                          <p:attrName>ppt_x</p:attrName>
                                        </p:attrNameLst>
                                      </p:cBhvr>
                                      <p:tavLst>
                                        <p:tav tm="0">
                                          <p:val>
                                            <p:strVal val="0-#ppt_w/2"/>
                                          </p:val>
                                        </p:tav>
                                        <p:tav tm="100000">
                                          <p:val>
                                            <p:strVal val="#ppt_x"/>
                                          </p:val>
                                        </p:tav>
                                      </p:tavLst>
                                    </p:anim>
                                    <p:anim calcmode="lin" valueType="num">
                                      <p:cBhvr additive="base">
                                        <p:cTn id="60" dur="3000" fill="hold"/>
                                        <p:tgtEl>
                                          <p:spTgt spid="20"/>
                                        </p:tgtEl>
                                        <p:attrNameLst>
                                          <p:attrName>ppt_y</p:attrName>
                                        </p:attrNameLst>
                                      </p:cBhvr>
                                      <p:tavLst>
                                        <p:tav tm="0">
                                          <p:val>
                                            <p:strVal val="0-#ppt_h/2"/>
                                          </p:val>
                                        </p:tav>
                                        <p:tav tm="100000">
                                          <p:val>
                                            <p:strVal val="#ppt_y"/>
                                          </p:val>
                                        </p:tav>
                                      </p:tavLst>
                                    </p:anim>
                                  </p:childTnLst>
                                </p:cTn>
                              </p:par>
                              <p:par>
                                <p:cTn id="61" presetID="3" presetClass="entr" presetSubtype="5" fill="hold" nodeType="with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blinds(vertical)">
                                      <p:cBhvr>
                                        <p:cTn id="63" dur="3000"/>
                                        <p:tgtEl>
                                          <p:spTgt spid="21"/>
                                        </p:tgtEl>
                                      </p:cBhvr>
                                    </p:animEffect>
                                  </p:childTnLst>
                                </p:cTn>
                              </p:par>
                              <p:par>
                                <p:cTn id="64" presetID="2" presetClass="entr" presetSubtype="9" fill="hold" nodeType="withEffect">
                                  <p:stCondLst>
                                    <p:cond delay="0"/>
                                  </p:stCondLst>
                                  <p:childTnLst>
                                    <p:set>
                                      <p:cBhvr>
                                        <p:cTn id="65" dur="1" fill="hold">
                                          <p:stCondLst>
                                            <p:cond delay="0"/>
                                          </p:stCondLst>
                                        </p:cTn>
                                        <p:tgtEl>
                                          <p:spTgt spid="21"/>
                                        </p:tgtEl>
                                        <p:attrNameLst>
                                          <p:attrName>style.visibility</p:attrName>
                                        </p:attrNameLst>
                                      </p:cBhvr>
                                      <p:to>
                                        <p:strVal val="visible"/>
                                      </p:to>
                                    </p:set>
                                    <p:anim calcmode="lin" valueType="num">
                                      <p:cBhvr additive="base">
                                        <p:cTn id="66" dur="3000" fill="hold"/>
                                        <p:tgtEl>
                                          <p:spTgt spid="21"/>
                                        </p:tgtEl>
                                        <p:attrNameLst>
                                          <p:attrName>ppt_x</p:attrName>
                                        </p:attrNameLst>
                                      </p:cBhvr>
                                      <p:tavLst>
                                        <p:tav tm="0">
                                          <p:val>
                                            <p:strVal val="0-#ppt_w/2"/>
                                          </p:val>
                                        </p:tav>
                                        <p:tav tm="100000">
                                          <p:val>
                                            <p:strVal val="#ppt_x"/>
                                          </p:val>
                                        </p:tav>
                                      </p:tavLst>
                                    </p:anim>
                                    <p:anim calcmode="lin" valueType="num">
                                      <p:cBhvr additive="base">
                                        <p:cTn id="67" dur="3000" fill="hold"/>
                                        <p:tgtEl>
                                          <p:spTgt spid="21"/>
                                        </p:tgtEl>
                                        <p:attrNameLst>
                                          <p:attrName>ppt_y</p:attrName>
                                        </p:attrNameLst>
                                      </p:cBhvr>
                                      <p:tavLst>
                                        <p:tav tm="0">
                                          <p:val>
                                            <p:strVal val="0-#ppt_h/2"/>
                                          </p:val>
                                        </p:tav>
                                        <p:tav tm="100000">
                                          <p:val>
                                            <p:strVal val="#ppt_y"/>
                                          </p:val>
                                        </p:tav>
                                      </p:tavLst>
                                    </p:anim>
                                  </p:childTnLst>
                                </p:cTn>
                              </p:par>
                              <p:par>
                                <p:cTn id="68" presetID="3" presetClass="entr" presetSubtype="5" fill="hold" nodeType="withEffect">
                                  <p:stCondLst>
                                    <p:cond delay="0"/>
                                  </p:stCondLst>
                                  <p:childTnLst>
                                    <p:set>
                                      <p:cBhvr>
                                        <p:cTn id="69" dur="1" fill="hold">
                                          <p:stCondLst>
                                            <p:cond delay="0"/>
                                          </p:stCondLst>
                                        </p:cTn>
                                        <p:tgtEl>
                                          <p:spTgt spid="22"/>
                                        </p:tgtEl>
                                        <p:attrNameLst>
                                          <p:attrName>style.visibility</p:attrName>
                                        </p:attrNameLst>
                                      </p:cBhvr>
                                      <p:to>
                                        <p:strVal val="visible"/>
                                      </p:to>
                                    </p:set>
                                    <p:animEffect transition="in" filter="blinds(vertical)">
                                      <p:cBhvr>
                                        <p:cTn id="70" dur="3000"/>
                                        <p:tgtEl>
                                          <p:spTgt spid="22"/>
                                        </p:tgtEl>
                                      </p:cBhvr>
                                    </p:animEffect>
                                  </p:childTnLst>
                                </p:cTn>
                              </p:par>
                              <p:par>
                                <p:cTn id="71" presetID="2" presetClass="entr" presetSubtype="9" fill="hold" nodeType="withEffect">
                                  <p:stCondLst>
                                    <p:cond delay="0"/>
                                  </p:stCondLst>
                                  <p:childTnLst>
                                    <p:set>
                                      <p:cBhvr>
                                        <p:cTn id="72" dur="1" fill="hold">
                                          <p:stCondLst>
                                            <p:cond delay="0"/>
                                          </p:stCondLst>
                                        </p:cTn>
                                        <p:tgtEl>
                                          <p:spTgt spid="22"/>
                                        </p:tgtEl>
                                        <p:attrNameLst>
                                          <p:attrName>style.visibility</p:attrName>
                                        </p:attrNameLst>
                                      </p:cBhvr>
                                      <p:to>
                                        <p:strVal val="visible"/>
                                      </p:to>
                                    </p:set>
                                    <p:anim calcmode="lin" valueType="num">
                                      <p:cBhvr additive="base">
                                        <p:cTn id="73" dur="3000" fill="hold"/>
                                        <p:tgtEl>
                                          <p:spTgt spid="22"/>
                                        </p:tgtEl>
                                        <p:attrNameLst>
                                          <p:attrName>ppt_x</p:attrName>
                                        </p:attrNameLst>
                                      </p:cBhvr>
                                      <p:tavLst>
                                        <p:tav tm="0">
                                          <p:val>
                                            <p:strVal val="0-#ppt_w/2"/>
                                          </p:val>
                                        </p:tav>
                                        <p:tav tm="100000">
                                          <p:val>
                                            <p:strVal val="#ppt_x"/>
                                          </p:val>
                                        </p:tav>
                                      </p:tavLst>
                                    </p:anim>
                                    <p:anim calcmode="lin" valueType="num">
                                      <p:cBhvr additive="base">
                                        <p:cTn id="74" dur="3000" fill="hold"/>
                                        <p:tgtEl>
                                          <p:spTgt spid="22"/>
                                        </p:tgtEl>
                                        <p:attrNameLst>
                                          <p:attrName>ppt_y</p:attrName>
                                        </p:attrNameLst>
                                      </p:cBhvr>
                                      <p:tavLst>
                                        <p:tav tm="0">
                                          <p:val>
                                            <p:strVal val="0-#ppt_h/2"/>
                                          </p:val>
                                        </p:tav>
                                        <p:tav tm="100000">
                                          <p:val>
                                            <p:strVal val="#ppt_y"/>
                                          </p:val>
                                        </p:tav>
                                      </p:tavLst>
                                    </p:anim>
                                  </p:childTnLst>
                                </p:cTn>
                              </p:par>
                              <p:par>
                                <p:cTn id="75" presetID="3" presetClass="entr" presetSubtype="5" fill="hold" nodeType="withEffect">
                                  <p:stCondLst>
                                    <p:cond delay="0"/>
                                  </p:stCondLst>
                                  <p:childTnLst>
                                    <p:set>
                                      <p:cBhvr>
                                        <p:cTn id="76" dur="1" fill="hold">
                                          <p:stCondLst>
                                            <p:cond delay="0"/>
                                          </p:stCondLst>
                                        </p:cTn>
                                        <p:tgtEl>
                                          <p:spTgt spid="23"/>
                                        </p:tgtEl>
                                        <p:attrNameLst>
                                          <p:attrName>style.visibility</p:attrName>
                                        </p:attrNameLst>
                                      </p:cBhvr>
                                      <p:to>
                                        <p:strVal val="visible"/>
                                      </p:to>
                                    </p:set>
                                    <p:animEffect transition="in" filter="blinds(vertical)">
                                      <p:cBhvr>
                                        <p:cTn id="77" dur="3000"/>
                                        <p:tgtEl>
                                          <p:spTgt spid="23"/>
                                        </p:tgtEl>
                                      </p:cBhvr>
                                    </p:animEffect>
                                  </p:childTnLst>
                                </p:cTn>
                              </p:par>
                              <p:par>
                                <p:cTn id="78" presetID="2" presetClass="entr" presetSubtype="9" fill="hold" nodeType="withEffect">
                                  <p:stCondLst>
                                    <p:cond delay="0"/>
                                  </p:stCondLst>
                                  <p:childTnLst>
                                    <p:set>
                                      <p:cBhvr>
                                        <p:cTn id="79" dur="1" fill="hold">
                                          <p:stCondLst>
                                            <p:cond delay="0"/>
                                          </p:stCondLst>
                                        </p:cTn>
                                        <p:tgtEl>
                                          <p:spTgt spid="23"/>
                                        </p:tgtEl>
                                        <p:attrNameLst>
                                          <p:attrName>style.visibility</p:attrName>
                                        </p:attrNameLst>
                                      </p:cBhvr>
                                      <p:to>
                                        <p:strVal val="visible"/>
                                      </p:to>
                                    </p:set>
                                    <p:anim calcmode="lin" valueType="num">
                                      <p:cBhvr additive="base">
                                        <p:cTn id="80" dur="3000" fill="hold"/>
                                        <p:tgtEl>
                                          <p:spTgt spid="23"/>
                                        </p:tgtEl>
                                        <p:attrNameLst>
                                          <p:attrName>ppt_x</p:attrName>
                                        </p:attrNameLst>
                                      </p:cBhvr>
                                      <p:tavLst>
                                        <p:tav tm="0">
                                          <p:val>
                                            <p:strVal val="0-#ppt_w/2"/>
                                          </p:val>
                                        </p:tav>
                                        <p:tav tm="100000">
                                          <p:val>
                                            <p:strVal val="#ppt_x"/>
                                          </p:val>
                                        </p:tav>
                                      </p:tavLst>
                                    </p:anim>
                                    <p:anim calcmode="lin" valueType="num">
                                      <p:cBhvr additive="base">
                                        <p:cTn id="81" dur="3000" fill="hold"/>
                                        <p:tgtEl>
                                          <p:spTgt spid="23"/>
                                        </p:tgtEl>
                                        <p:attrNameLst>
                                          <p:attrName>ppt_y</p:attrName>
                                        </p:attrNameLst>
                                      </p:cBhvr>
                                      <p:tavLst>
                                        <p:tav tm="0">
                                          <p:val>
                                            <p:strVal val="0-#ppt_h/2"/>
                                          </p:val>
                                        </p:tav>
                                        <p:tav tm="100000">
                                          <p:val>
                                            <p:strVal val="#ppt_y"/>
                                          </p:val>
                                        </p:tav>
                                      </p:tavLst>
                                    </p:anim>
                                  </p:childTnLst>
                                </p:cTn>
                              </p:par>
                              <p:par>
                                <p:cTn id="82" presetID="3" presetClass="entr" presetSubtype="5" fill="hold" nodeType="withEffect">
                                  <p:stCondLst>
                                    <p:cond delay="0"/>
                                  </p:stCondLst>
                                  <p:childTnLst>
                                    <p:set>
                                      <p:cBhvr>
                                        <p:cTn id="83" dur="1" fill="hold">
                                          <p:stCondLst>
                                            <p:cond delay="0"/>
                                          </p:stCondLst>
                                        </p:cTn>
                                        <p:tgtEl>
                                          <p:spTgt spid="24"/>
                                        </p:tgtEl>
                                        <p:attrNameLst>
                                          <p:attrName>style.visibility</p:attrName>
                                        </p:attrNameLst>
                                      </p:cBhvr>
                                      <p:to>
                                        <p:strVal val="visible"/>
                                      </p:to>
                                    </p:set>
                                    <p:animEffect transition="in" filter="blinds(vertical)">
                                      <p:cBhvr>
                                        <p:cTn id="84" dur="3000"/>
                                        <p:tgtEl>
                                          <p:spTgt spid="24"/>
                                        </p:tgtEl>
                                      </p:cBhvr>
                                    </p:animEffect>
                                  </p:childTnLst>
                                </p:cTn>
                              </p:par>
                              <p:par>
                                <p:cTn id="85" presetID="2" presetClass="entr" presetSubtype="9" fill="hold" nodeType="withEffect">
                                  <p:stCondLst>
                                    <p:cond delay="0"/>
                                  </p:stCondLst>
                                  <p:childTnLst>
                                    <p:set>
                                      <p:cBhvr>
                                        <p:cTn id="86" dur="1" fill="hold">
                                          <p:stCondLst>
                                            <p:cond delay="0"/>
                                          </p:stCondLst>
                                        </p:cTn>
                                        <p:tgtEl>
                                          <p:spTgt spid="24"/>
                                        </p:tgtEl>
                                        <p:attrNameLst>
                                          <p:attrName>style.visibility</p:attrName>
                                        </p:attrNameLst>
                                      </p:cBhvr>
                                      <p:to>
                                        <p:strVal val="visible"/>
                                      </p:to>
                                    </p:set>
                                    <p:anim calcmode="lin" valueType="num">
                                      <p:cBhvr additive="base">
                                        <p:cTn id="87" dur="3000" fill="hold"/>
                                        <p:tgtEl>
                                          <p:spTgt spid="24"/>
                                        </p:tgtEl>
                                        <p:attrNameLst>
                                          <p:attrName>ppt_x</p:attrName>
                                        </p:attrNameLst>
                                      </p:cBhvr>
                                      <p:tavLst>
                                        <p:tav tm="0">
                                          <p:val>
                                            <p:strVal val="0-#ppt_w/2"/>
                                          </p:val>
                                        </p:tav>
                                        <p:tav tm="100000">
                                          <p:val>
                                            <p:strVal val="#ppt_x"/>
                                          </p:val>
                                        </p:tav>
                                      </p:tavLst>
                                    </p:anim>
                                    <p:anim calcmode="lin" valueType="num">
                                      <p:cBhvr additive="base">
                                        <p:cTn id="88" dur="3000" fill="hold"/>
                                        <p:tgtEl>
                                          <p:spTgt spid="24"/>
                                        </p:tgtEl>
                                        <p:attrNameLst>
                                          <p:attrName>ppt_y</p:attrName>
                                        </p:attrNameLst>
                                      </p:cBhvr>
                                      <p:tavLst>
                                        <p:tav tm="0">
                                          <p:val>
                                            <p:strVal val="0-#ppt_h/2"/>
                                          </p:val>
                                        </p:tav>
                                        <p:tav tm="100000">
                                          <p:val>
                                            <p:strVal val="#ppt_y"/>
                                          </p:val>
                                        </p:tav>
                                      </p:tavLst>
                                    </p:anim>
                                  </p:childTnLst>
                                </p:cTn>
                              </p:par>
                              <p:par>
                                <p:cTn id="89" presetID="3" presetClass="entr" presetSubtype="5" fill="hold" nodeType="withEffect">
                                  <p:stCondLst>
                                    <p:cond delay="0"/>
                                  </p:stCondLst>
                                  <p:childTnLst>
                                    <p:set>
                                      <p:cBhvr>
                                        <p:cTn id="90" dur="1" fill="hold">
                                          <p:stCondLst>
                                            <p:cond delay="0"/>
                                          </p:stCondLst>
                                        </p:cTn>
                                        <p:tgtEl>
                                          <p:spTgt spid="25"/>
                                        </p:tgtEl>
                                        <p:attrNameLst>
                                          <p:attrName>style.visibility</p:attrName>
                                        </p:attrNameLst>
                                      </p:cBhvr>
                                      <p:to>
                                        <p:strVal val="visible"/>
                                      </p:to>
                                    </p:set>
                                    <p:animEffect transition="in" filter="blinds(vertical)">
                                      <p:cBhvr>
                                        <p:cTn id="91" dur="3000"/>
                                        <p:tgtEl>
                                          <p:spTgt spid="25"/>
                                        </p:tgtEl>
                                      </p:cBhvr>
                                    </p:animEffect>
                                  </p:childTnLst>
                                </p:cTn>
                              </p:par>
                              <p:par>
                                <p:cTn id="92" presetID="2" presetClass="entr" presetSubtype="9" fill="hold" nodeType="withEffect">
                                  <p:stCondLst>
                                    <p:cond delay="0"/>
                                  </p:stCondLst>
                                  <p:childTnLst>
                                    <p:set>
                                      <p:cBhvr>
                                        <p:cTn id="93" dur="1" fill="hold">
                                          <p:stCondLst>
                                            <p:cond delay="0"/>
                                          </p:stCondLst>
                                        </p:cTn>
                                        <p:tgtEl>
                                          <p:spTgt spid="25"/>
                                        </p:tgtEl>
                                        <p:attrNameLst>
                                          <p:attrName>style.visibility</p:attrName>
                                        </p:attrNameLst>
                                      </p:cBhvr>
                                      <p:to>
                                        <p:strVal val="visible"/>
                                      </p:to>
                                    </p:set>
                                    <p:anim calcmode="lin" valueType="num">
                                      <p:cBhvr additive="base">
                                        <p:cTn id="94" dur="3000" fill="hold"/>
                                        <p:tgtEl>
                                          <p:spTgt spid="25"/>
                                        </p:tgtEl>
                                        <p:attrNameLst>
                                          <p:attrName>ppt_x</p:attrName>
                                        </p:attrNameLst>
                                      </p:cBhvr>
                                      <p:tavLst>
                                        <p:tav tm="0">
                                          <p:val>
                                            <p:strVal val="0-#ppt_w/2"/>
                                          </p:val>
                                        </p:tav>
                                        <p:tav tm="100000">
                                          <p:val>
                                            <p:strVal val="#ppt_x"/>
                                          </p:val>
                                        </p:tav>
                                      </p:tavLst>
                                    </p:anim>
                                    <p:anim calcmode="lin" valueType="num">
                                      <p:cBhvr additive="base">
                                        <p:cTn id="95" dur="3000" fill="hold"/>
                                        <p:tgtEl>
                                          <p:spTgt spid="25"/>
                                        </p:tgtEl>
                                        <p:attrNameLst>
                                          <p:attrName>ppt_y</p:attrName>
                                        </p:attrNameLst>
                                      </p:cBhvr>
                                      <p:tavLst>
                                        <p:tav tm="0">
                                          <p:val>
                                            <p:strVal val="0-#ppt_h/2"/>
                                          </p:val>
                                        </p:tav>
                                        <p:tav tm="100000">
                                          <p:val>
                                            <p:strVal val="#ppt_y"/>
                                          </p:val>
                                        </p:tav>
                                      </p:tavLst>
                                    </p:anim>
                                  </p:childTnLst>
                                </p:cTn>
                              </p:par>
                              <p:par>
                                <p:cTn id="96" presetID="3" presetClass="entr" presetSubtype="5" fill="hold" nodeType="withEffect">
                                  <p:stCondLst>
                                    <p:cond delay="0"/>
                                  </p:stCondLst>
                                  <p:childTnLst>
                                    <p:set>
                                      <p:cBhvr>
                                        <p:cTn id="97" dur="1" fill="hold">
                                          <p:stCondLst>
                                            <p:cond delay="0"/>
                                          </p:stCondLst>
                                        </p:cTn>
                                        <p:tgtEl>
                                          <p:spTgt spid="26"/>
                                        </p:tgtEl>
                                        <p:attrNameLst>
                                          <p:attrName>style.visibility</p:attrName>
                                        </p:attrNameLst>
                                      </p:cBhvr>
                                      <p:to>
                                        <p:strVal val="visible"/>
                                      </p:to>
                                    </p:set>
                                    <p:animEffect transition="in" filter="blinds(vertical)">
                                      <p:cBhvr>
                                        <p:cTn id="98" dur="3000"/>
                                        <p:tgtEl>
                                          <p:spTgt spid="26"/>
                                        </p:tgtEl>
                                      </p:cBhvr>
                                    </p:animEffect>
                                  </p:childTnLst>
                                </p:cTn>
                              </p:par>
                              <p:par>
                                <p:cTn id="99" presetID="2" presetClass="entr" presetSubtype="9" fill="hold"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3000" fill="hold"/>
                                        <p:tgtEl>
                                          <p:spTgt spid="26"/>
                                        </p:tgtEl>
                                        <p:attrNameLst>
                                          <p:attrName>ppt_x</p:attrName>
                                        </p:attrNameLst>
                                      </p:cBhvr>
                                      <p:tavLst>
                                        <p:tav tm="0">
                                          <p:val>
                                            <p:strVal val="0-#ppt_w/2"/>
                                          </p:val>
                                        </p:tav>
                                        <p:tav tm="100000">
                                          <p:val>
                                            <p:strVal val="#ppt_x"/>
                                          </p:val>
                                        </p:tav>
                                      </p:tavLst>
                                    </p:anim>
                                    <p:anim calcmode="lin" valueType="num">
                                      <p:cBhvr additive="base">
                                        <p:cTn id="102" dur="3000" fill="hold"/>
                                        <p:tgtEl>
                                          <p:spTgt spid="26"/>
                                        </p:tgtEl>
                                        <p:attrNameLst>
                                          <p:attrName>ppt_y</p:attrName>
                                        </p:attrNameLst>
                                      </p:cBhvr>
                                      <p:tavLst>
                                        <p:tav tm="0">
                                          <p:val>
                                            <p:strVal val="0-#ppt_h/2"/>
                                          </p:val>
                                        </p:tav>
                                        <p:tav tm="100000">
                                          <p:val>
                                            <p:strVal val="#ppt_y"/>
                                          </p:val>
                                        </p:tav>
                                      </p:tavLst>
                                    </p:anim>
                                  </p:childTnLst>
                                </p:cTn>
                              </p:par>
                              <p:par>
                                <p:cTn id="103" presetID="3" presetClass="entr" presetSubtype="5" fill="hold" nodeType="withEffect">
                                  <p:stCondLst>
                                    <p:cond delay="0"/>
                                  </p:stCondLst>
                                  <p:childTnLst>
                                    <p:set>
                                      <p:cBhvr>
                                        <p:cTn id="104" dur="1" fill="hold">
                                          <p:stCondLst>
                                            <p:cond delay="0"/>
                                          </p:stCondLst>
                                        </p:cTn>
                                        <p:tgtEl>
                                          <p:spTgt spid="27"/>
                                        </p:tgtEl>
                                        <p:attrNameLst>
                                          <p:attrName>style.visibility</p:attrName>
                                        </p:attrNameLst>
                                      </p:cBhvr>
                                      <p:to>
                                        <p:strVal val="visible"/>
                                      </p:to>
                                    </p:set>
                                    <p:animEffect transition="in" filter="blinds(vertical)">
                                      <p:cBhvr>
                                        <p:cTn id="105" dur="3000"/>
                                        <p:tgtEl>
                                          <p:spTgt spid="27"/>
                                        </p:tgtEl>
                                      </p:cBhvr>
                                    </p:animEffect>
                                  </p:childTnLst>
                                </p:cTn>
                              </p:par>
                              <p:par>
                                <p:cTn id="106" presetID="2" presetClass="entr" presetSubtype="9" fill="hold" nodeType="withEffect">
                                  <p:stCondLst>
                                    <p:cond delay="0"/>
                                  </p:stCondLst>
                                  <p:childTnLst>
                                    <p:set>
                                      <p:cBhvr>
                                        <p:cTn id="107" dur="1" fill="hold">
                                          <p:stCondLst>
                                            <p:cond delay="0"/>
                                          </p:stCondLst>
                                        </p:cTn>
                                        <p:tgtEl>
                                          <p:spTgt spid="27"/>
                                        </p:tgtEl>
                                        <p:attrNameLst>
                                          <p:attrName>style.visibility</p:attrName>
                                        </p:attrNameLst>
                                      </p:cBhvr>
                                      <p:to>
                                        <p:strVal val="visible"/>
                                      </p:to>
                                    </p:set>
                                    <p:anim calcmode="lin" valueType="num">
                                      <p:cBhvr additive="base">
                                        <p:cTn id="108" dur="3000" fill="hold"/>
                                        <p:tgtEl>
                                          <p:spTgt spid="27"/>
                                        </p:tgtEl>
                                        <p:attrNameLst>
                                          <p:attrName>ppt_x</p:attrName>
                                        </p:attrNameLst>
                                      </p:cBhvr>
                                      <p:tavLst>
                                        <p:tav tm="0">
                                          <p:val>
                                            <p:strVal val="0-#ppt_w/2"/>
                                          </p:val>
                                        </p:tav>
                                        <p:tav tm="100000">
                                          <p:val>
                                            <p:strVal val="#ppt_x"/>
                                          </p:val>
                                        </p:tav>
                                      </p:tavLst>
                                    </p:anim>
                                    <p:anim calcmode="lin" valueType="num">
                                      <p:cBhvr additive="base">
                                        <p:cTn id="109" dur="3000" fill="hold"/>
                                        <p:tgtEl>
                                          <p:spTgt spid="27"/>
                                        </p:tgtEl>
                                        <p:attrNameLst>
                                          <p:attrName>ppt_y</p:attrName>
                                        </p:attrNameLst>
                                      </p:cBhvr>
                                      <p:tavLst>
                                        <p:tav tm="0">
                                          <p:val>
                                            <p:strVal val="0-#ppt_h/2"/>
                                          </p:val>
                                        </p:tav>
                                        <p:tav tm="100000">
                                          <p:val>
                                            <p:strVal val="#ppt_y"/>
                                          </p:val>
                                        </p:tav>
                                      </p:tavLst>
                                    </p:anim>
                                  </p:childTnLst>
                                </p:cTn>
                              </p:par>
                              <p:par>
                                <p:cTn id="110" presetID="3" presetClass="entr" presetSubtype="5" fill="hold" nodeType="withEffect">
                                  <p:stCondLst>
                                    <p:cond delay="0"/>
                                  </p:stCondLst>
                                  <p:childTnLst>
                                    <p:set>
                                      <p:cBhvr>
                                        <p:cTn id="111" dur="1" fill="hold">
                                          <p:stCondLst>
                                            <p:cond delay="0"/>
                                          </p:stCondLst>
                                        </p:cTn>
                                        <p:tgtEl>
                                          <p:spTgt spid="28"/>
                                        </p:tgtEl>
                                        <p:attrNameLst>
                                          <p:attrName>style.visibility</p:attrName>
                                        </p:attrNameLst>
                                      </p:cBhvr>
                                      <p:to>
                                        <p:strVal val="visible"/>
                                      </p:to>
                                    </p:set>
                                    <p:animEffect transition="in" filter="blinds(vertical)">
                                      <p:cBhvr>
                                        <p:cTn id="112" dur="3000"/>
                                        <p:tgtEl>
                                          <p:spTgt spid="28"/>
                                        </p:tgtEl>
                                      </p:cBhvr>
                                    </p:animEffect>
                                  </p:childTnLst>
                                </p:cTn>
                              </p:par>
                              <p:par>
                                <p:cTn id="113" presetID="2" presetClass="entr" presetSubtype="9" fill="hold" nodeType="withEffect">
                                  <p:stCondLst>
                                    <p:cond delay="0"/>
                                  </p:stCondLst>
                                  <p:childTnLst>
                                    <p:set>
                                      <p:cBhvr>
                                        <p:cTn id="114" dur="1" fill="hold">
                                          <p:stCondLst>
                                            <p:cond delay="0"/>
                                          </p:stCondLst>
                                        </p:cTn>
                                        <p:tgtEl>
                                          <p:spTgt spid="28"/>
                                        </p:tgtEl>
                                        <p:attrNameLst>
                                          <p:attrName>style.visibility</p:attrName>
                                        </p:attrNameLst>
                                      </p:cBhvr>
                                      <p:to>
                                        <p:strVal val="visible"/>
                                      </p:to>
                                    </p:set>
                                    <p:anim calcmode="lin" valueType="num">
                                      <p:cBhvr additive="base">
                                        <p:cTn id="115" dur="3000" fill="hold"/>
                                        <p:tgtEl>
                                          <p:spTgt spid="28"/>
                                        </p:tgtEl>
                                        <p:attrNameLst>
                                          <p:attrName>ppt_x</p:attrName>
                                        </p:attrNameLst>
                                      </p:cBhvr>
                                      <p:tavLst>
                                        <p:tav tm="0">
                                          <p:val>
                                            <p:strVal val="0-#ppt_w/2"/>
                                          </p:val>
                                        </p:tav>
                                        <p:tav tm="100000">
                                          <p:val>
                                            <p:strVal val="#ppt_x"/>
                                          </p:val>
                                        </p:tav>
                                      </p:tavLst>
                                    </p:anim>
                                    <p:anim calcmode="lin" valueType="num">
                                      <p:cBhvr additive="base">
                                        <p:cTn id="116" dur="3000" fill="hold"/>
                                        <p:tgtEl>
                                          <p:spTgt spid="28"/>
                                        </p:tgtEl>
                                        <p:attrNameLst>
                                          <p:attrName>ppt_y</p:attrName>
                                        </p:attrNameLst>
                                      </p:cBhvr>
                                      <p:tavLst>
                                        <p:tav tm="0">
                                          <p:val>
                                            <p:strVal val="0-#ppt_h/2"/>
                                          </p:val>
                                        </p:tav>
                                        <p:tav tm="100000">
                                          <p:val>
                                            <p:strVal val="#ppt_y"/>
                                          </p:val>
                                        </p:tav>
                                      </p:tavLst>
                                    </p:anim>
                                  </p:childTnLst>
                                </p:cTn>
                              </p:par>
                              <p:par>
                                <p:cTn id="117" presetID="3" presetClass="entr" presetSubtype="5" fill="hold" nodeType="withEffect">
                                  <p:stCondLst>
                                    <p:cond delay="0"/>
                                  </p:stCondLst>
                                  <p:childTnLst>
                                    <p:set>
                                      <p:cBhvr>
                                        <p:cTn id="118" dur="1" fill="hold">
                                          <p:stCondLst>
                                            <p:cond delay="0"/>
                                          </p:stCondLst>
                                        </p:cTn>
                                        <p:tgtEl>
                                          <p:spTgt spid="29"/>
                                        </p:tgtEl>
                                        <p:attrNameLst>
                                          <p:attrName>style.visibility</p:attrName>
                                        </p:attrNameLst>
                                      </p:cBhvr>
                                      <p:to>
                                        <p:strVal val="visible"/>
                                      </p:to>
                                    </p:set>
                                    <p:animEffect transition="in" filter="blinds(vertical)">
                                      <p:cBhvr>
                                        <p:cTn id="119" dur="3000"/>
                                        <p:tgtEl>
                                          <p:spTgt spid="29"/>
                                        </p:tgtEl>
                                      </p:cBhvr>
                                    </p:animEffect>
                                  </p:childTnLst>
                                </p:cTn>
                              </p:par>
                              <p:par>
                                <p:cTn id="120" presetID="2" presetClass="entr" presetSubtype="9" fill="hold" nodeType="withEffect">
                                  <p:stCondLst>
                                    <p:cond delay="0"/>
                                  </p:stCondLst>
                                  <p:childTnLst>
                                    <p:set>
                                      <p:cBhvr>
                                        <p:cTn id="121" dur="1" fill="hold">
                                          <p:stCondLst>
                                            <p:cond delay="0"/>
                                          </p:stCondLst>
                                        </p:cTn>
                                        <p:tgtEl>
                                          <p:spTgt spid="29"/>
                                        </p:tgtEl>
                                        <p:attrNameLst>
                                          <p:attrName>style.visibility</p:attrName>
                                        </p:attrNameLst>
                                      </p:cBhvr>
                                      <p:to>
                                        <p:strVal val="visible"/>
                                      </p:to>
                                    </p:set>
                                    <p:anim calcmode="lin" valueType="num">
                                      <p:cBhvr additive="base">
                                        <p:cTn id="122" dur="3000" fill="hold"/>
                                        <p:tgtEl>
                                          <p:spTgt spid="29"/>
                                        </p:tgtEl>
                                        <p:attrNameLst>
                                          <p:attrName>ppt_x</p:attrName>
                                        </p:attrNameLst>
                                      </p:cBhvr>
                                      <p:tavLst>
                                        <p:tav tm="0">
                                          <p:val>
                                            <p:strVal val="0-#ppt_w/2"/>
                                          </p:val>
                                        </p:tav>
                                        <p:tav tm="100000">
                                          <p:val>
                                            <p:strVal val="#ppt_x"/>
                                          </p:val>
                                        </p:tav>
                                      </p:tavLst>
                                    </p:anim>
                                    <p:anim calcmode="lin" valueType="num">
                                      <p:cBhvr additive="base">
                                        <p:cTn id="123" dur="3000" fill="hold"/>
                                        <p:tgtEl>
                                          <p:spTgt spid="29"/>
                                        </p:tgtEl>
                                        <p:attrNameLst>
                                          <p:attrName>ppt_y</p:attrName>
                                        </p:attrNameLst>
                                      </p:cBhvr>
                                      <p:tavLst>
                                        <p:tav tm="0">
                                          <p:val>
                                            <p:strVal val="0-#ppt_h/2"/>
                                          </p:val>
                                        </p:tav>
                                        <p:tav tm="100000">
                                          <p:val>
                                            <p:strVal val="#ppt_y"/>
                                          </p:val>
                                        </p:tav>
                                      </p:tavLst>
                                    </p:anim>
                                  </p:childTnLst>
                                </p:cTn>
                              </p:par>
                              <p:par>
                                <p:cTn id="124" presetID="3" presetClass="entr" presetSubtype="5" fill="hold" nodeType="withEffect">
                                  <p:stCondLst>
                                    <p:cond delay="0"/>
                                  </p:stCondLst>
                                  <p:childTnLst>
                                    <p:set>
                                      <p:cBhvr>
                                        <p:cTn id="125" dur="1" fill="hold">
                                          <p:stCondLst>
                                            <p:cond delay="0"/>
                                          </p:stCondLst>
                                        </p:cTn>
                                        <p:tgtEl>
                                          <p:spTgt spid="30"/>
                                        </p:tgtEl>
                                        <p:attrNameLst>
                                          <p:attrName>style.visibility</p:attrName>
                                        </p:attrNameLst>
                                      </p:cBhvr>
                                      <p:to>
                                        <p:strVal val="visible"/>
                                      </p:to>
                                    </p:set>
                                    <p:animEffect transition="in" filter="blinds(vertical)">
                                      <p:cBhvr>
                                        <p:cTn id="126" dur="3000"/>
                                        <p:tgtEl>
                                          <p:spTgt spid="30"/>
                                        </p:tgtEl>
                                      </p:cBhvr>
                                    </p:animEffect>
                                  </p:childTnLst>
                                </p:cTn>
                              </p:par>
                              <p:par>
                                <p:cTn id="127" presetID="2" presetClass="entr" presetSubtype="9" fill="hold" nodeType="withEffect">
                                  <p:stCondLst>
                                    <p:cond delay="0"/>
                                  </p:stCondLst>
                                  <p:childTnLst>
                                    <p:set>
                                      <p:cBhvr>
                                        <p:cTn id="128" dur="1" fill="hold">
                                          <p:stCondLst>
                                            <p:cond delay="0"/>
                                          </p:stCondLst>
                                        </p:cTn>
                                        <p:tgtEl>
                                          <p:spTgt spid="30"/>
                                        </p:tgtEl>
                                        <p:attrNameLst>
                                          <p:attrName>style.visibility</p:attrName>
                                        </p:attrNameLst>
                                      </p:cBhvr>
                                      <p:to>
                                        <p:strVal val="visible"/>
                                      </p:to>
                                    </p:set>
                                    <p:anim calcmode="lin" valueType="num">
                                      <p:cBhvr additive="base">
                                        <p:cTn id="129" dur="3000" fill="hold"/>
                                        <p:tgtEl>
                                          <p:spTgt spid="30"/>
                                        </p:tgtEl>
                                        <p:attrNameLst>
                                          <p:attrName>ppt_x</p:attrName>
                                        </p:attrNameLst>
                                      </p:cBhvr>
                                      <p:tavLst>
                                        <p:tav tm="0">
                                          <p:val>
                                            <p:strVal val="0-#ppt_w/2"/>
                                          </p:val>
                                        </p:tav>
                                        <p:tav tm="100000">
                                          <p:val>
                                            <p:strVal val="#ppt_x"/>
                                          </p:val>
                                        </p:tav>
                                      </p:tavLst>
                                    </p:anim>
                                    <p:anim calcmode="lin" valueType="num">
                                      <p:cBhvr additive="base">
                                        <p:cTn id="130" dur="3000" fill="hold"/>
                                        <p:tgtEl>
                                          <p:spTgt spid="30"/>
                                        </p:tgtEl>
                                        <p:attrNameLst>
                                          <p:attrName>ppt_y</p:attrName>
                                        </p:attrNameLst>
                                      </p:cBhvr>
                                      <p:tavLst>
                                        <p:tav tm="0">
                                          <p:val>
                                            <p:strVal val="0-#ppt_h/2"/>
                                          </p:val>
                                        </p:tav>
                                        <p:tav tm="100000">
                                          <p:val>
                                            <p:strVal val="#ppt_y"/>
                                          </p:val>
                                        </p:tav>
                                      </p:tavLst>
                                    </p:anim>
                                  </p:childTnLst>
                                </p:cTn>
                              </p:par>
                              <p:par>
                                <p:cTn id="131" presetID="3" presetClass="entr" presetSubtype="5" fill="hold" nodeType="withEffect">
                                  <p:stCondLst>
                                    <p:cond delay="0"/>
                                  </p:stCondLst>
                                  <p:childTnLst>
                                    <p:set>
                                      <p:cBhvr>
                                        <p:cTn id="132" dur="1" fill="hold">
                                          <p:stCondLst>
                                            <p:cond delay="0"/>
                                          </p:stCondLst>
                                        </p:cTn>
                                        <p:tgtEl>
                                          <p:spTgt spid="31"/>
                                        </p:tgtEl>
                                        <p:attrNameLst>
                                          <p:attrName>style.visibility</p:attrName>
                                        </p:attrNameLst>
                                      </p:cBhvr>
                                      <p:to>
                                        <p:strVal val="visible"/>
                                      </p:to>
                                    </p:set>
                                    <p:animEffect transition="in" filter="blinds(vertical)">
                                      <p:cBhvr>
                                        <p:cTn id="133" dur="3000"/>
                                        <p:tgtEl>
                                          <p:spTgt spid="31"/>
                                        </p:tgtEl>
                                      </p:cBhvr>
                                    </p:animEffect>
                                  </p:childTnLst>
                                </p:cTn>
                              </p:par>
                              <p:par>
                                <p:cTn id="134" presetID="2" presetClass="entr" presetSubtype="9" fill="hold" nodeType="withEffect">
                                  <p:stCondLst>
                                    <p:cond delay="0"/>
                                  </p:stCondLst>
                                  <p:childTnLst>
                                    <p:set>
                                      <p:cBhvr>
                                        <p:cTn id="135" dur="1" fill="hold">
                                          <p:stCondLst>
                                            <p:cond delay="0"/>
                                          </p:stCondLst>
                                        </p:cTn>
                                        <p:tgtEl>
                                          <p:spTgt spid="31"/>
                                        </p:tgtEl>
                                        <p:attrNameLst>
                                          <p:attrName>style.visibility</p:attrName>
                                        </p:attrNameLst>
                                      </p:cBhvr>
                                      <p:to>
                                        <p:strVal val="visible"/>
                                      </p:to>
                                    </p:set>
                                    <p:anim calcmode="lin" valueType="num">
                                      <p:cBhvr additive="base">
                                        <p:cTn id="136" dur="3000" fill="hold"/>
                                        <p:tgtEl>
                                          <p:spTgt spid="31"/>
                                        </p:tgtEl>
                                        <p:attrNameLst>
                                          <p:attrName>ppt_x</p:attrName>
                                        </p:attrNameLst>
                                      </p:cBhvr>
                                      <p:tavLst>
                                        <p:tav tm="0">
                                          <p:val>
                                            <p:strVal val="0-#ppt_w/2"/>
                                          </p:val>
                                        </p:tav>
                                        <p:tav tm="100000">
                                          <p:val>
                                            <p:strVal val="#ppt_x"/>
                                          </p:val>
                                        </p:tav>
                                      </p:tavLst>
                                    </p:anim>
                                    <p:anim calcmode="lin" valueType="num">
                                      <p:cBhvr additive="base">
                                        <p:cTn id="137" dur="3000" fill="hold"/>
                                        <p:tgtEl>
                                          <p:spTgt spid="31"/>
                                        </p:tgtEl>
                                        <p:attrNameLst>
                                          <p:attrName>ppt_y</p:attrName>
                                        </p:attrNameLst>
                                      </p:cBhvr>
                                      <p:tavLst>
                                        <p:tav tm="0">
                                          <p:val>
                                            <p:strVal val="0-#ppt_h/2"/>
                                          </p:val>
                                        </p:tav>
                                        <p:tav tm="100000">
                                          <p:val>
                                            <p:strVal val="#ppt_y"/>
                                          </p:val>
                                        </p:tav>
                                      </p:tavLst>
                                    </p:anim>
                                  </p:childTnLst>
                                </p:cTn>
                              </p:par>
                              <p:par>
                                <p:cTn id="138" presetID="3" presetClass="entr" presetSubtype="5" fill="hold" nodeType="withEffect">
                                  <p:stCondLst>
                                    <p:cond delay="0"/>
                                  </p:stCondLst>
                                  <p:childTnLst>
                                    <p:set>
                                      <p:cBhvr>
                                        <p:cTn id="139" dur="1" fill="hold">
                                          <p:stCondLst>
                                            <p:cond delay="0"/>
                                          </p:stCondLst>
                                        </p:cTn>
                                        <p:tgtEl>
                                          <p:spTgt spid="32"/>
                                        </p:tgtEl>
                                        <p:attrNameLst>
                                          <p:attrName>style.visibility</p:attrName>
                                        </p:attrNameLst>
                                      </p:cBhvr>
                                      <p:to>
                                        <p:strVal val="visible"/>
                                      </p:to>
                                    </p:set>
                                    <p:animEffect transition="in" filter="blinds(vertical)">
                                      <p:cBhvr>
                                        <p:cTn id="140" dur="3000"/>
                                        <p:tgtEl>
                                          <p:spTgt spid="32"/>
                                        </p:tgtEl>
                                      </p:cBhvr>
                                    </p:animEffect>
                                  </p:childTnLst>
                                </p:cTn>
                              </p:par>
                              <p:par>
                                <p:cTn id="141" presetID="2" presetClass="entr" presetSubtype="9" fill="hold" nodeType="withEffect">
                                  <p:stCondLst>
                                    <p:cond delay="0"/>
                                  </p:stCondLst>
                                  <p:childTnLst>
                                    <p:set>
                                      <p:cBhvr>
                                        <p:cTn id="142" dur="1" fill="hold">
                                          <p:stCondLst>
                                            <p:cond delay="0"/>
                                          </p:stCondLst>
                                        </p:cTn>
                                        <p:tgtEl>
                                          <p:spTgt spid="32"/>
                                        </p:tgtEl>
                                        <p:attrNameLst>
                                          <p:attrName>style.visibility</p:attrName>
                                        </p:attrNameLst>
                                      </p:cBhvr>
                                      <p:to>
                                        <p:strVal val="visible"/>
                                      </p:to>
                                    </p:set>
                                    <p:anim calcmode="lin" valueType="num">
                                      <p:cBhvr additive="base">
                                        <p:cTn id="143" dur="3000" fill="hold"/>
                                        <p:tgtEl>
                                          <p:spTgt spid="32"/>
                                        </p:tgtEl>
                                        <p:attrNameLst>
                                          <p:attrName>ppt_x</p:attrName>
                                        </p:attrNameLst>
                                      </p:cBhvr>
                                      <p:tavLst>
                                        <p:tav tm="0">
                                          <p:val>
                                            <p:strVal val="0-#ppt_w/2"/>
                                          </p:val>
                                        </p:tav>
                                        <p:tav tm="100000">
                                          <p:val>
                                            <p:strVal val="#ppt_x"/>
                                          </p:val>
                                        </p:tav>
                                      </p:tavLst>
                                    </p:anim>
                                    <p:anim calcmode="lin" valueType="num">
                                      <p:cBhvr additive="base">
                                        <p:cTn id="144" dur="3000" fill="hold"/>
                                        <p:tgtEl>
                                          <p:spTgt spid="32"/>
                                        </p:tgtEl>
                                        <p:attrNameLst>
                                          <p:attrName>ppt_y</p:attrName>
                                        </p:attrNameLst>
                                      </p:cBhvr>
                                      <p:tavLst>
                                        <p:tav tm="0">
                                          <p:val>
                                            <p:strVal val="0-#ppt_h/2"/>
                                          </p:val>
                                        </p:tav>
                                        <p:tav tm="100000">
                                          <p:val>
                                            <p:strVal val="#ppt_y"/>
                                          </p:val>
                                        </p:tav>
                                      </p:tavLst>
                                    </p:anim>
                                  </p:childTnLst>
                                </p:cTn>
                              </p:par>
                              <p:par>
                                <p:cTn id="145" presetID="3" presetClass="entr" presetSubtype="5" fill="hold" nodeType="withEffect">
                                  <p:stCondLst>
                                    <p:cond delay="0"/>
                                  </p:stCondLst>
                                  <p:childTnLst>
                                    <p:set>
                                      <p:cBhvr>
                                        <p:cTn id="146" dur="1" fill="hold">
                                          <p:stCondLst>
                                            <p:cond delay="0"/>
                                          </p:stCondLst>
                                        </p:cTn>
                                        <p:tgtEl>
                                          <p:spTgt spid="33"/>
                                        </p:tgtEl>
                                        <p:attrNameLst>
                                          <p:attrName>style.visibility</p:attrName>
                                        </p:attrNameLst>
                                      </p:cBhvr>
                                      <p:to>
                                        <p:strVal val="visible"/>
                                      </p:to>
                                    </p:set>
                                    <p:animEffect transition="in" filter="blinds(vertical)">
                                      <p:cBhvr>
                                        <p:cTn id="147" dur="3000"/>
                                        <p:tgtEl>
                                          <p:spTgt spid="33"/>
                                        </p:tgtEl>
                                      </p:cBhvr>
                                    </p:animEffect>
                                  </p:childTnLst>
                                </p:cTn>
                              </p:par>
                              <p:par>
                                <p:cTn id="148" presetID="2" presetClass="entr" presetSubtype="9" fill="hold" nodeType="withEffect">
                                  <p:stCondLst>
                                    <p:cond delay="0"/>
                                  </p:stCondLst>
                                  <p:childTnLst>
                                    <p:set>
                                      <p:cBhvr>
                                        <p:cTn id="149" dur="1" fill="hold">
                                          <p:stCondLst>
                                            <p:cond delay="0"/>
                                          </p:stCondLst>
                                        </p:cTn>
                                        <p:tgtEl>
                                          <p:spTgt spid="33"/>
                                        </p:tgtEl>
                                        <p:attrNameLst>
                                          <p:attrName>style.visibility</p:attrName>
                                        </p:attrNameLst>
                                      </p:cBhvr>
                                      <p:to>
                                        <p:strVal val="visible"/>
                                      </p:to>
                                    </p:set>
                                    <p:anim calcmode="lin" valueType="num">
                                      <p:cBhvr additive="base">
                                        <p:cTn id="150" dur="3000" fill="hold"/>
                                        <p:tgtEl>
                                          <p:spTgt spid="33"/>
                                        </p:tgtEl>
                                        <p:attrNameLst>
                                          <p:attrName>ppt_x</p:attrName>
                                        </p:attrNameLst>
                                      </p:cBhvr>
                                      <p:tavLst>
                                        <p:tav tm="0">
                                          <p:val>
                                            <p:strVal val="0-#ppt_w/2"/>
                                          </p:val>
                                        </p:tav>
                                        <p:tav tm="100000">
                                          <p:val>
                                            <p:strVal val="#ppt_x"/>
                                          </p:val>
                                        </p:tav>
                                      </p:tavLst>
                                    </p:anim>
                                    <p:anim calcmode="lin" valueType="num">
                                      <p:cBhvr additive="base">
                                        <p:cTn id="151" dur="3000" fill="hold"/>
                                        <p:tgtEl>
                                          <p:spTgt spid="33"/>
                                        </p:tgtEl>
                                        <p:attrNameLst>
                                          <p:attrName>ppt_y</p:attrName>
                                        </p:attrNameLst>
                                      </p:cBhvr>
                                      <p:tavLst>
                                        <p:tav tm="0">
                                          <p:val>
                                            <p:strVal val="0-#ppt_h/2"/>
                                          </p:val>
                                        </p:tav>
                                        <p:tav tm="100000">
                                          <p:val>
                                            <p:strVal val="#ppt_y"/>
                                          </p:val>
                                        </p:tav>
                                      </p:tavLst>
                                    </p:anim>
                                  </p:childTnLst>
                                </p:cTn>
                              </p:par>
                            </p:childTnLst>
                          </p:cTn>
                        </p:par>
                        <p:par>
                          <p:cTn id="152" fill="hold">
                            <p:stCondLst>
                              <p:cond delay="3000"/>
                            </p:stCondLst>
                            <p:childTnLst>
                              <p:par>
                                <p:cTn id="153" presetID="2" presetClass="exit" presetSubtype="3" fill="hold" nodeType="afterEffect">
                                  <p:stCondLst>
                                    <p:cond delay="0"/>
                                  </p:stCondLst>
                                  <p:childTnLst>
                                    <p:anim calcmode="lin" valueType="num">
                                      <p:cBhvr additive="base">
                                        <p:cTn id="154" dur="3000"/>
                                        <p:tgtEl>
                                          <p:spTgt spid="14"/>
                                        </p:tgtEl>
                                        <p:attrNameLst>
                                          <p:attrName>ppt_x</p:attrName>
                                        </p:attrNameLst>
                                      </p:cBhvr>
                                      <p:tavLst>
                                        <p:tav tm="0">
                                          <p:val>
                                            <p:strVal val="ppt_x"/>
                                          </p:val>
                                        </p:tav>
                                        <p:tav tm="100000">
                                          <p:val>
                                            <p:strVal val="1+ppt_w/2"/>
                                          </p:val>
                                        </p:tav>
                                      </p:tavLst>
                                    </p:anim>
                                    <p:anim calcmode="lin" valueType="num">
                                      <p:cBhvr additive="base">
                                        <p:cTn id="155" dur="3000"/>
                                        <p:tgtEl>
                                          <p:spTgt spid="14"/>
                                        </p:tgtEl>
                                        <p:attrNameLst>
                                          <p:attrName>ppt_y</p:attrName>
                                        </p:attrNameLst>
                                      </p:cBhvr>
                                      <p:tavLst>
                                        <p:tav tm="0">
                                          <p:val>
                                            <p:strVal val="ppt_y"/>
                                          </p:val>
                                        </p:tav>
                                        <p:tav tm="100000">
                                          <p:val>
                                            <p:strVal val="0-ppt_h/2"/>
                                          </p:val>
                                        </p:tav>
                                      </p:tavLst>
                                    </p:anim>
                                    <p:set>
                                      <p:cBhvr>
                                        <p:cTn id="156" dur="1" fill="hold">
                                          <p:stCondLst>
                                            <p:cond delay="2999"/>
                                          </p:stCondLst>
                                        </p:cTn>
                                        <p:tgtEl>
                                          <p:spTgt spid="14"/>
                                        </p:tgtEl>
                                        <p:attrNameLst>
                                          <p:attrName>style.visibility</p:attrName>
                                        </p:attrNameLst>
                                      </p:cBhvr>
                                      <p:to>
                                        <p:strVal val="hidden"/>
                                      </p:to>
                                    </p:set>
                                  </p:childTnLst>
                                </p:cTn>
                              </p:par>
                              <p:par>
                                <p:cTn id="157" presetID="2" presetClass="exit" presetSubtype="3" fill="hold" nodeType="withEffect">
                                  <p:stCondLst>
                                    <p:cond delay="0"/>
                                  </p:stCondLst>
                                  <p:childTnLst>
                                    <p:anim calcmode="lin" valueType="num">
                                      <p:cBhvr additive="base">
                                        <p:cTn id="158" dur="3000"/>
                                        <p:tgtEl>
                                          <p:spTgt spid="16"/>
                                        </p:tgtEl>
                                        <p:attrNameLst>
                                          <p:attrName>ppt_x</p:attrName>
                                        </p:attrNameLst>
                                      </p:cBhvr>
                                      <p:tavLst>
                                        <p:tav tm="0">
                                          <p:val>
                                            <p:strVal val="ppt_x"/>
                                          </p:val>
                                        </p:tav>
                                        <p:tav tm="100000">
                                          <p:val>
                                            <p:strVal val="1+ppt_w/2"/>
                                          </p:val>
                                        </p:tav>
                                      </p:tavLst>
                                    </p:anim>
                                    <p:anim calcmode="lin" valueType="num">
                                      <p:cBhvr additive="base">
                                        <p:cTn id="159" dur="3000"/>
                                        <p:tgtEl>
                                          <p:spTgt spid="16"/>
                                        </p:tgtEl>
                                        <p:attrNameLst>
                                          <p:attrName>ppt_y</p:attrName>
                                        </p:attrNameLst>
                                      </p:cBhvr>
                                      <p:tavLst>
                                        <p:tav tm="0">
                                          <p:val>
                                            <p:strVal val="ppt_y"/>
                                          </p:val>
                                        </p:tav>
                                        <p:tav tm="100000">
                                          <p:val>
                                            <p:strVal val="0-ppt_h/2"/>
                                          </p:val>
                                        </p:tav>
                                      </p:tavLst>
                                    </p:anim>
                                    <p:set>
                                      <p:cBhvr>
                                        <p:cTn id="160" dur="1" fill="hold">
                                          <p:stCondLst>
                                            <p:cond delay="2999"/>
                                          </p:stCondLst>
                                        </p:cTn>
                                        <p:tgtEl>
                                          <p:spTgt spid="16"/>
                                        </p:tgtEl>
                                        <p:attrNameLst>
                                          <p:attrName>style.visibility</p:attrName>
                                        </p:attrNameLst>
                                      </p:cBhvr>
                                      <p:to>
                                        <p:strVal val="hidden"/>
                                      </p:to>
                                    </p:set>
                                  </p:childTnLst>
                                </p:cTn>
                              </p:par>
                              <p:par>
                                <p:cTn id="161" presetID="2" presetClass="exit" presetSubtype="3" fill="hold" nodeType="withEffect">
                                  <p:stCondLst>
                                    <p:cond delay="0"/>
                                  </p:stCondLst>
                                  <p:childTnLst>
                                    <p:anim calcmode="lin" valueType="num">
                                      <p:cBhvr additive="base">
                                        <p:cTn id="162" dur="3000"/>
                                        <p:tgtEl>
                                          <p:spTgt spid="18"/>
                                        </p:tgtEl>
                                        <p:attrNameLst>
                                          <p:attrName>ppt_x</p:attrName>
                                        </p:attrNameLst>
                                      </p:cBhvr>
                                      <p:tavLst>
                                        <p:tav tm="0">
                                          <p:val>
                                            <p:strVal val="ppt_x"/>
                                          </p:val>
                                        </p:tav>
                                        <p:tav tm="100000">
                                          <p:val>
                                            <p:strVal val="1+ppt_w/2"/>
                                          </p:val>
                                        </p:tav>
                                      </p:tavLst>
                                    </p:anim>
                                    <p:anim calcmode="lin" valueType="num">
                                      <p:cBhvr additive="base">
                                        <p:cTn id="163" dur="3000"/>
                                        <p:tgtEl>
                                          <p:spTgt spid="18"/>
                                        </p:tgtEl>
                                        <p:attrNameLst>
                                          <p:attrName>ppt_y</p:attrName>
                                        </p:attrNameLst>
                                      </p:cBhvr>
                                      <p:tavLst>
                                        <p:tav tm="0">
                                          <p:val>
                                            <p:strVal val="ppt_y"/>
                                          </p:val>
                                        </p:tav>
                                        <p:tav tm="100000">
                                          <p:val>
                                            <p:strVal val="0-ppt_h/2"/>
                                          </p:val>
                                        </p:tav>
                                      </p:tavLst>
                                    </p:anim>
                                    <p:set>
                                      <p:cBhvr>
                                        <p:cTn id="164" dur="1" fill="hold">
                                          <p:stCondLst>
                                            <p:cond delay="2999"/>
                                          </p:stCondLst>
                                        </p:cTn>
                                        <p:tgtEl>
                                          <p:spTgt spid="18"/>
                                        </p:tgtEl>
                                        <p:attrNameLst>
                                          <p:attrName>style.visibility</p:attrName>
                                        </p:attrNameLst>
                                      </p:cBhvr>
                                      <p:to>
                                        <p:strVal val="hidden"/>
                                      </p:to>
                                    </p:set>
                                  </p:childTnLst>
                                </p:cTn>
                              </p:par>
                              <p:par>
                                <p:cTn id="165" presetID="2" presetClass="exit" presetSubtype="3" fill="hold" nodeType="withEffect">
                                  <p:stCondLst>
                                    <p:cond delay="0"/>
                                  </p:stCondLst>
                                  <p:childTnLst>
                                    <p:anim calcmode="lin" valueType="num">
                                      <p:cBhvr additive="base">
                                        <p:cTn id="166" dur="3000"/>
                                        <p:tgtEl>
                                          <p:spTgt spid="20"/>
                                        </p:tgtEl>
                                        <p:attrNameLst>
                                          <p:attrName>ppt_x</p:attrName>
                                        </p:attrNameLst>
                                      </p:cBhvr>
                                      <p:tavLst>
                                        <p:tav tm="0">
                                          <p:val>
                                            <p:strVal val="ppt_x"/>
                                          </p:val>
                                        </p:tav>
                                        <p:tav tm="100000">
                                          <p:val>
                                            <p:strVal val="1+ppt_w/2"/>
                                          </p:val>
                                        </p:tav>
                                      </p:tavLst>
                                    </p:anim>
                                    <p:anim calcmode="lin" valueType="num">
                                      <p:cBhvr additive="base">
                                        <p:cTn id="167" dur="3000"/>
                                        <p:tgtEl>
                                          <p:spTgt spid="20"/>
                                        </p:tgtEl>
                                        <p:attrNameLst>
                                          <p:attrName>ppt_y</p:attrName>
                                        </p:attrNameLst>
                                      </p:cBhvr>
                                      <p:tavLst>
                                        <p:tav tm="0">
                                          <p:val>
                                            <p:strVal val="ppt_y"/>
                                          </p:val>
                                        </p:tav>
                                        <p:tav tm="100000">
                                          <p:val>
                                            <p:strVal val="0-ppt_h/2"/>
                                          </p:val>
                                        </p:tav>
                                      </p:tavLst>
                                    </p:anim>
                                    <p:set>
                                      <p:cBhvr>
                                        <p:cTn id="168" dur="1" fill="hold">
                                          <p:stCondLst>
                                            <p:cond delay="2999"/>
                                          </p:stCondLst>
                                        </p:cTn>
                                        <p:tgtEl>
                                          <p:spTgt spid="20"/>
                                        </p:tgtEl>
                                        <p:attrNameLst>
                                          <p:attrName>style.visibility</p:attrName>
                                        </p:attrNameLst>
                                      </p:cBhvr>
                                      <p:to>
                                        <p:strVal val="hidden"/>
                                      </p:to>
                                    </p:set>
                                  </p:childTnLst>
                                </p:cTn>
                              </p:par>
                              <p:par>
                                <p:cTn id="169" presetID="2" presetClass="exit" presetSubtype="3" fill="hold" nodeType="withEffect">
                                  <p:stCondLst>
                                    <p:cond delay="0"/>
                                  </p:stCondLst>
                                  <p:childTnLst>
                                    <p:anim calcmode="lin" valueType="num">
                                      <p:cBhvr additive="base">
                                        <p:cTn id="170" dur="3000"/>
                                        <p:tgtEl>
                                          <p:spTgt spid="22"/>
                                        </p:tgtEl>
                                        <p:attrNameLst>
                                          <p:attrName>ppt_x</p:attrName>
                                        </p:attrNameLst>
                                      </p:cBhvr>
                                      <p:tavLst>
                                        <p:tav tm="0">
                                          <p:val>
                                            <p:strVal val="ppt_x"/>
                                          </p:val>
                                        </p:tav>
                                        <p:tav tm="100000">
                                          <p:val>
                                            <p:strVal val="1+ppt_w/2"/>
                                          </p:val>
                                        </p:tav>
                                      </p:tavLst>
                                    </p:anim>
                                    <p:anim calcmode="lin" valueType="num">
                                      <p:cBhvr additive="base">
                                        <p:cTn id="171" dur="3000"/>
                                        <p:tgtEl>
                                          <p:spTgt spid="22"/>
                                        </p:tgtEl>
                                        <p:attrNameLst>
                                          <p:attrName>ppt_y</p:attrName>
                                        </p:attrNameLst>
                                      </p:cBhvr>
                                      <p:tavLst>
                                        <p:tav tm="0">
                                          <p:val>
                                            <p:strVal val="ppt_y"/>
                                          </p:val>
                                        </p:tav>
                                        <p:tav tm="100000">
                                          <p:val>
                                            <p:strVal val="0-ppt_h/2"/>
                                          </p:val>
                                        </p:tav>
                                      </p:tavLst>
                                    </p:anim>
                                    <p:set>
                                      <p:cBhvr>
                                        <p:cTn id="172" dur="1" fill="hold">
                                          <p:stCondLst>
                                            <p:cond delay="2999"/>
                                          </p:stCondLst>
                                        </p:cTn>
                                        <p:tgtEl>
                                          <p:spTgt spid="22"/>
                                        </p:tgtEl>
                                        <p:attrNameLst>
                                          <p:attrName>style.visibility</p:attrName>
                                        </p:attrNameLst>
                                      </p:cBhvr>
                                      <p:to>
                                        <p:strVal val="hidden"/>
                                      </p:to>
                                    </p:set>
                                  </p:childTnLst>
                                </p:cTn>
                              </p:par>
                              <p:par>
                                <p:cTn id="173" presetID="2" presetClass="exit" presetSubtype="3" fill="hold" nodeType="withEffect">
                                  <p:stCondLst>
                                    <p:cond delay="0"/>
                                  </p:stCondLst>
                                  <p:childTnLst>
                                    <p:anim calcmode="lin" valueType="num">
                                      <p:cBhvr additive="base">
                                        <p:cTn id="174" dur="3000"/>
                                        <p:tgtEl>
                                          <p:spTgt spid="24"/>
                                        </p:tgtEl>
                                        <p:attrNameLst>
                                          <p:attrName>ppt_x</p:attrName>
                                        </p:attrNameLst>
                                      </p:cBhvr>
                                      <p:tavLst>
                                        <p:tav tm="0">
                                          <p:val>
                                            <p:strVal val="ppt_x"/>
                                          </p:val>
                                        </p:tav>
                                        <p:tav tm="100000">
                                          <p:val>
                                            <p:strVal val="1+ppt_w/2"/>
                                          </p:val>
                                        </p:tav>
                                      </p:tavLst>
                                    </p:anim>
                                    <p:anim calcmode="lin" valueType="num">
                                      <p:cBhvr additive="base">
                                        <p:cTn id="175" dur="3000"/>
                                        <p:tgtEl>
                                          <p:spTgt spid="24"/>
                                        </p:tgtEl>
                                        <p:attrNameLst>
                                          <p:attrName>ppt_y</p:attrName>
                                        </p:attrNameLst>
                                      </p:cBhvr>
                                      <p:tavLst>
                                        <p:tav tm="0">
                                          <p:val>
                                            <p:strVal val="ppt_y"/>
                                          </p:val>
                                        </p:tav>
                                        <p:tav tm="100000">
                                          <p:val>
                                            <p:strVal val="0-ppt_h/2"/>
                                          </p:val>
                                        </p:tav>
                                      </p:tavLst>
                                    </p:anim>
                                    <p:set>
                                      <p:cBhvr>
                                        <p:cTn id="176" dur="1" fill="hold">
                                          <p:stCondLst>
                                            <p:cond delay="2999"/>
                                          </p:stCondLst>
                                        </p:cTn>
                                        <p:tgtEl>
                                          <p:spTgt spid="24"/>
                                        </p:tgtEl>
                                        <p:attrNameLst>
                                          <p:attrName>style.visibility</p:attrName>
                                        </p:attrNameLst>
                                      </p:cBhvr>
                                      <p:to>
                                        <p:strVal val="hidden"/>
                                      </p:to>
                                    </p:set>
                                  </p:childTnLst>
                                </p:cTn>
                              </p:par>
                              <p:par>
                                <p:cTn id="177" presetID="2" presetClass="exit" presetSubtype="3" fill="hold" nodeType="withEffect">
                                  <p:stCondLst>
                                    <p:cond delay="0"/>
                                  </p:stCondLst>
                                  <p:childTnLst>
                                    <p:anim calcmode="lin" valueType="num">
                                      <p:cBhvr additive="base">
                                        <p:cTn id="178" dur="3000"/>
                                        <p:tgtEl>
                                          <p:spTgt spid="26"/>
                                        </p:tgtEl>
                                        <p:attrNameLst>
                                          <p:attrName>ppt_x</p:attrName>
                                        </p:attrNameLst>
                                      </p:cBhvr>
                                      <p:tavLst>
                                        <p:tav tm="0">
                                          <p:val>
                                            <p:strVal val="ppt_x"/>
                                          </p:val>
                                        </p:tav>
                                        <p:tav tm="100000">
                                          <p:val>
                                            <p:strVal val="1+ppt_w/2"/>
                                          </p:val>
                                        </p:tav>
                                      </p:tavLst>
                                    </p:anim>
                                    <p:anim calcmode="lin" valueType="num">
                                      <p:cBhvr additive="base">
                                        <p:cTn id="179" dur="3000"/>
                                        <p:tgtEl>
                                          <p:spTgt spid="26"/>
                                        </p:tgtEl>
                                        <p:attrNameLst>
                                          <p:attrName>ppt_y</p:attrName>
                                        </p:attrNameLst>
                                      </p:cBhvr>
                                      <p:tavLst>
                                        <p:tav tm="0">
                                          <p:val>
                                            <p:strVal val="ppt_y"/>
                                          </p:val>
                                        </p:tav>
                                        <p:tav tm="100000">
                                          <p:val>
                                            <p:strVal val="0-ppt_h/2"/>
                                          </p:val>
                                        </p:tav>
                                      </p:tavLst>
                                    </p:anim>
                                    <p:set>
                                      <p:cBhvr>
                                        <p:cTn id="180" dur="1" fill="hold">
                                          <p:stCondLst>
                                            <p:cond delay="2999"/>
                                          </p:stCondLst>
                                        </p:cTn>
                                        <p:tgtEl>
                                          <p:spTgt spid="26"/>
                                        </p:tgtEl>
                                        <p:attrNameLst>
                                          <p:attrName>style.visibility</p:attrName>
                                        </p:attrNameLst>
                                      </p:cBhvr>
                                      <p:to>
                                        <p:strVal val="hidden"/>
                                      </p:to>
                                    </p:set>
                                  </p:childTnLst>
                                </p:cTn>
                              </p:par>
                              <p:par>
                                <p:cTn id="181" presetID="2" presetClass="exit" presetSubtype="3" fill="hold" nodeType="withEffect">
                                  <p:stCondLst>
                                    <p:cond delay="0"/>
                                  </p:stCondLst>
                                  <p:childTnLst>
                                    <p:anim calcmode="lin" valueType="num">
                                      <p:cBhvr additive="base">
                                        <p:cTn id="182" dur="3000"/>
                                        <p:tgtEl>
                                          <p:spTgt spid="28"/>
                                        </p:tgtEl>
                                        <p:attrNameLst>
                                          <p:attrName>ppt_x</p:attrName>
                                        </p:attrNameLst>
                                      </p:cBhvr>
                                      <p:tavLst>
                                        <p:tav tm="0">
                                          <p:val>
                                            <p:strVal val="ppt_x"/>
                                          </p:val>
                                        </p:tav>
                                        <p:tav tm="100000">
                                          <p:val>
                                            <p:strVal val="1+ppt_w/2"/>
                                          </p:val>
                                        </p:tav>
                                      </p:tavLst>
                                    </p:anim>
                                    <p:anim calcmode="lin" valueType="num">
                                      <p:cBhvr additive="base">
                                        <p:cTn id="183" dur="3000"/>
                                        <p:tgtEl>
                                          <p:spTgt spid="28"/>
                                        </p:tgtEl>
                                        <p:attrNameLst>
                                          <p:attrName>ppt_y</p:attrName>
                                        </p:attrNameLst>
                                      </p:cBhvr>
                                      <p:tavLst>
                                        <p:tav tm="0">
                                          <p:val>
                                            <p:strVal val="ppt_y"/>
                                          </p:val>
                                        </p:tav>
                                        <p:tav tm="100000">
                                          <p:val>
                                            <p:strVal val="0-ppt_h/2"/>
                                          </p:val>
                                        </p:tav>
                                      </p:tavLst>
                                    </p:anim>
                                    <p:set>
                                      <p:cBhvr>
                                        <p:cTn id="184" dur="1" fill="hold">
                                          <p:stCondLst>
                                            <p:cond delay="2999"/>
                                          </p:stCondLst>
                                        </p:cTn>
                                        <p:tgtEl>
                                          <p:spTgt spid="28"/>
                                        </p:tgtEl>
                                        <p:attrNameLst>
                                          <p:attrName>style.visibility</p:attrName>
                                        </p:attrNameLst>
                                      </p:cBhvr>
                                      <p:to>
                                        <p:strVal val="hidden"/>
                                      </p:to>
                                    </p:set>
                                  </p:childTnLst>
                                </p:cTn>
                              </p:par>
                              <p:par>
                                <p:cTn id="185" presetID="2" presetClass="exit" presetSubtype="3" fill="hold" nodeType="withEffect">
                                  <p:stCondLst>
                                    <p:cond delay="0"/>
                                  </p:stCondLst>
                                  <p:childTnLst>
                                    <p:anim calcmode="lin" valueType="num">
                                      <p:cBhvr additive="base">
                                        <p:cTn id="186" dur="3000"/>
                                        <p:tgtEl>
                                          <p:spTgt spid="30"/>
                                        </p:tgtEl>
                                        <p:attrNameLst>
                                          <p:attrName>ppt_x</p:attrName>
                                        </p:attrNameLst>
                                      </p:cBhvr>
                                      <p:tavLst>
                                        <p:tav tm="0">
                                          <p:val>
                                            <p:strVal val="ppt_x"/>
                                          </p:val>
                                        </p:tav>
                                        <p:tav tm="100000">
                                          <p:val>
                                            <p:strVal val="1+ppt_w/2"/>
                                          </p:val>
                                        </p:tav>
                                      </p:tavLst>
                                    </p:anim>
                                    <p:anim calcmode="lin" valueType="num">
                                      <p:cBhvr additive="base">
                                        <p:cTn id="187" dur="3000"/>
                                        <p:tgtEl>
                                          <p:spTgt spid="30"/>
                                        </p:tgtEl>
                                        <p:attrNameLst>
                                          <p:attrName>ppt_y</p:attrName>
                                        </p:attrNameLst>
                                      </p:cBhvr>
                                      <p:tavLst>
                                        <p:tav tm="0">
                                          <p:val>
                                            <p:strVal val="ppt_y"/>
                                          </p:val>
                                        </p:tav>
                                        <p:tav tm="100000">
                                          <p:val>
                                            <p:strVal val="0-ppt_h/2"/>
                                          </p:val>
                                        </p:tav>
                                      </p:tavLst>
                                    </p:anim>
                                    <p:set>
                                      <p:cBhvr>
                                        <p:cTn id="188" dur="1" fill="hold">
                                          <p:stCondLst>
                                            <p:cond delay="2999"/>
                                          </p:stCondLst>
                                        </p:cTn>
                                        <p:tgtEl>
                                          <p:spTgt spid="30"/>
                                        </p:tgtEl>
                                        <p:attrNameLst>
                                          <p:attrName>style.visibility</p:attrName>
                                        </p:attrNameLst>
                                      </p:cBhvr>
                                      <p:to>
                                        <p:strVal val="hidden"/>
                                      </p:to>
                                    </p:set>
                                  </p:childTnLst>
                                </p:cTn>
                              </p:par>
                              <p:par>
                                <p:cTn id="189" presetID="2" presetClass="exit" presetSubtype="3" fill="hold" nodeType="withEffect">
                                  <p:stCondLst>
                                    <p:cond delay="0"/>
                                  </p:stCondLst>
                                  <p:childTnLst>
                                    <p:anim calcmode="lin" valueType="num">
                                      <p:cBhvr additive="base">
                                        <p:cTn id="190" dur="3000"/>
                                        <p:tgtEl>
                                          <p:spTgt spid="32"/>
                                        </p:tgtEl>
                                        <p:attrNameLst>
                                          <p:attrName>ppt_x</p:attrName>
                                        </p:attrNameLst>
                                      </p:cBhvr>
                                      <p:tavLst>
                                        <p:tav tm="0">
                                          <p:val>
                                            <p:strVal val="ppt_x"/>
                                          </p:val>
                                        </p:tav>
                                        <p:tav tm="100000">
                                          <p:val>
                                            <p:strVal val="1+ppt_w/2"/>
                                          </p:val>
                                        </p:tav>
                                      </p:tavLst>
                                    </p:anim>
                                    <p:anim calcmode="lin" valueType="num">
                                      <p:cBhvr additive="base">
                                        <p:cTn id="191" dur="3000"/>
                                        <p:tgtEl>
                                          <p:spTgt spid="32"/>
                                        </p:tgtEl>
                                        <p:attrNameLst>
                                          <p:attrName>ppt_y</p:attrName>
                                        </p:attrNameLst>
                                      </p:cBhvr>
                                      <p:tavLst>
                                        <p:tav tm="0">
                                          <p:val>
                                            <p:strVal val="ppt_y"/>
                                          </p:val>
                                        </p:tav>
                                        <p:tav tm="100000">
                                          <p:val>
                                            <p:strVal val="0-ppt_h/2"/>
                                          </p:val>
                                        </p:tav>
                                      </p:tavLst>
                                    </p:anim>
                                    <p:set>
                                      <p:cBhvr>
                                        <p:cTn id="192" dur="1" fill="hold">
                                          <p:stCondLst>
                                            <p:cond delay="2999"/>
                                          </p:stCondLst>
                                        </p:cTn>
                                        <p:tgtEl>
                                          <p:spTgt spid="32"/>
                                        </p:tgtEl>
                                        <p:attrNameLst>
                                          <p:attrName>style.visibility</p:attrName>
                                        </p:attrNameLst>
                                      </p:cBhvr>
                                      <p:to>
                                        <p:strVal val="hidden"/>
                                      </p:to>
                                    </p:set>
                                  </p:childTnLst>
                                </p:cTn>
                              </p:par>
                              <p:par>
                                <p:cTn id="193" presetID="2" presetClass="exit" presetSubtype="12" fill="hold" nodeType="withEffect">
                                  <p:stCondLst>
                                    <p:cond delay="0"/>
                                  </p:stCondLst>
                                  <p:childTnLst>
                                    <p:anim calcmode="lin" valueType="num">
                                      <p:cBhvr additive="base">
                                        <p:cTn id="194" dur="3000"/>
                                        <p:tgtEl>
                                          <p:spTgt spid="15"/>
                                        </p:tgtEl>
                                        <p:attrNameLst>
                                          <p:attrName>ppt_x</p:attrName>
                                        </p:attrNameLst>
                                      </p:cBhvr>
                                      <p:tavLst>
                                        <p:tav tm="0">
                                          <p:val>
                                            <p:strVal val="ppt_x"/>
                                          </p:val>
                                        </p:tav>
                                        <p:tav tm="100000">
                                          <p:val>
                                            <p:strVal val="0-ppt_w/2"/>
                                          </p:val>
                                        </p:tav>
                                      </p:tavLst>
                                    </p:anim>
                                    <p:anim calcmode="lin" valueType="num">
                                      <p:cBhvr additive="base">
                                        <p:cTn id="195" dur="3000"/>
                                        <p:tgtEl>
                                          <p:spTgt spid="15"/>
                                        </p:tgtEl>
                                        <p:attrNameLst>
                                          <p:attrName>ppt_y</p:attrName>
                                        </p:attrNameLst>
                                      </p:cBhvr>
                                      <p:tavLst>
                                        <p:tav tm="0">
                                          <p:val>
                                            <p:strVal val="ppt_y"/>
                                          </p:val>
                                        </p:tav>
                                        <p:tav tm="100000">
                                          <p:val>
                                            <p:strVal val="1+ppt_h/2"/>
                                          </p:val>
                                        </p:tav>
                                      </p:tavLst>
                                    </p:anim>
                                    <p:set>
                                      <p:cBhvr>
                                        <p:cTn id="196" dur="1" fill="hold">
                                          <p:stCondLst>
                                            <p:cond delay="2999"/>
                                          </p:stCondLst>
                                        </p:cTn>
                                        <p:tgtEl>
                                          <p:spTgt spid="15"/>
                                        </p:tgtEl>
                                        <p:attrNameLst>
                                          <p:attrName>style.visibility</p:attrName>
                                        </p:attrNameLst>
                                      </p:cBhvr>
                                      <p:to>
                                        <p:strVal val="hidden"/>
                                      </p:to>
                                    </p:set>
                                  </p:childTnLst>
                                </p:cTn>
                              </p:par>
                              <p:par>
                                <p:cTn id="197" presetID="2" presetClass="exit" presetSubtype="12" fill="hold" nodeType="withEffect">
                                  <p:stCondLst>
                                    <p:cond delay="0"/>
                                  </p:stCondLst>
                                  <p:childTnLst>
                                    <p:anim calcmode="lin" valueType="num">
                                      <p:cBhvr additive="base">
                                        <p:cTn id="198" dur="3000"/>
                                        <p:tgtEl>
                                          <p:spTgt spid="17"/>
                                        </p:tgtEl>
                                        <p:attrNameLst>
                                          <p:attrName>ppt_x</p:attrName>
                                        </p:attrNameLst>
                                      </p:cBhvr>
                                      <p:tavLst>
                                        <p:tav tm="0">
                                          <p:val>
                                            <p:strVal val="ppt_x"/>
                                          </p:val>
                                        </p:tav>
                                        <p:tav tm="100000">
                                          <p:val>
                                            <p:strVal val="0-ppt_w/2"/>
                                          </p:val>
                                        </p:tav>
                                      </p:tavLst>
                                    </p:anim>
                                    <p:anim calcmode="lin" valueType="num">
                                      <p:cBhvr additive="base">
                                        <p:cTn id="199" dur="3000"/>
                                        <p:tgtEl>
                                          <p:spTgt spid="17"/>
                                        </p:tgtEl>
                                        <p:attrNameLst>
                                          <p:attrName>ppt_y</p:attrName>
                                        </p:attrNameLst>
                                      </p:cBhvr>
                                      <p:tavLst>
                                        <p:tav tm="0">
                                          <p:val>
                                            <p:strVal val="ppt_y"/>
                                          </p:val>
                                        </p:tav>
                                        <p:tav tm="100000">
                                          <p:val>
                                            <p:strVal val="1+ppt_h/2"/>
                                          </p:val>
                                        </p:tav>
                                      </p:tavLst>
                                    </p:anim>
                                    <p:set>
                                      <p:cBhvr>
                                        <p:cTn id="200" dur="1" fill="hold">
                                          <p:stCondLst>
                                            <p:cond delay="2999"/>
                                          </p:stCondLst>
                                        </p:cTn>
                                        <p:tgtEl>
                                          <p:spTgt spid="17"/>
                                        </p:tgtEl>
                                        <p:attrNameLst>
                                          <p:attrName>style.visibility</p:attrName>
                                        </p:attrNameLst>
                                      </p:cBhvr>
                                      <p:to>
                                        <p:strVal val="hidden"/>
                                      </p:to>
                                    </p:set>
                                  </p:childTnLst>
                                </p:cTn>
                              </p:par>
                              <p:par>
                                <p:cTn id="201" presetID="2" presetClass="exit" presetSubtype="12" fill="hold" nodeType="withEffect">
                                  <p:stCondLst>
                                    <p:cond delay="0"/>
                                  </p:stCondLst>
                                  <p:childTnLst>
                                    <p:anim calcmode="lin" valueType="num">
                                      <p:cBhvr additive="base">
                                        <p:cTn id="202" dur="3000"/>
                                        <p:tgtEl>
                                          <p:spTgt spid="19"/>
                                        </p:tgtEl>
                                        <p:attrNameLst>
                                          <p:attrName>ppt_x</p:attrName>
                                        </p:attrNameLst>
                                      </p:cBhvr>
                                      <p:tavLst>
                                        <p:tav tm="0">
                                          <p:val>
                                            <p:strVal val="ppt_x"/>
                                          </p:val>
                                        </p:tav>
                                        <p:tav tm="100000">
                                          <p:val>
                                            <p:strVal val="0-ppt_w/2"/>
                                          </p:val>
                                        </p:tav>
                                      </p:tavLst>
                                    </p:anim>
                                    <p:anim calcmode="lin" valueType="num">
                                      <p:cBhvr additive="base">
                                        <p:cTn id="203" dur="3000"/>
                                        <p:tgtEl>
                                          <p:spTgt spid="19"/>
                                        </p:tgtEl>
                                        <p:attrNameLst>
                                          <p:attrName>ppt_y</p:attrName>
                                        </p:attrNameLst>
                                      </p:cBhvr>
                                      <p:tavLst>
                                        <p:tav tm="0">
                                          <p:val>
                                            <p:strVal val="ppt_y"/>
                                          </p:val>
                                        </p:tav>
                                        <p:tav tm="100000">
                                          <p:val>
                                            <p:strVal val="1+ppt_h/2"/>
                                          </p:val>
                                        </p:tav>
                                      </p:tavLst>
                                    </p:anim>
                                    <p:set>
                                      <p:cBhvr>
                                        <p:cTn id="204" dur="1" fill="hold">
                                          <p:stCondLst>
                                            <p:cond delay="2999"/>
                                          </p:stCondLst>
                                        </p:cTn>
                                        <p:tgtEl>
                                          <p:spTgt spid="19"/>
                                        </p:tgtEl>
                                        <p:attrNameLst>
                                          <p:attrName>style.visibility</p:attrName>
                                        </p:attrNameLst>
                                      </p:cBhvr>
                                      <p:to>
                                        <p:strVal val="hidden"/>
                                      </p:to>
                                    </p:set>
                                  </p:childTnLst>
                                </p:cTn>
                              </p:par>
                              <p:par>
                                <p:cTn id="205" presetID="2" presetClass="exit" presetSubtype="12" fill="hold" nodeType="withEffect">
                                  <p:stCondLst>
                                    <p:cond delay="0"/>
                                  </p:stCondLst>
                                  <p:childTnLst>
                                    <p:anim calcmode="lin" valueType="num">
                                      <p:cBhvr additive="base">
                                        <p:cTn id="206" dur="3000"/>
                                        <p:tgtEl>
                                          <p:spTgt spid="21"/>
                                        </p:tgtEl>
                                        <p:attrNameLst>
                                          <p:attrName>ppt_x</p:attrName>
                                        </p:attrNameLst>
                                      </p:cBhvr>
                                      <p:tavLst>
                                        <p:tav tm="0">
                                          <p:val>
                                            <p:strVal val="ppt_x"/>
                                          </p:val>
                                        </p:tav>
                                        <p:tav tm="100000">
                                          <p:val>
                                            <p:strVal val="0-ppt_w/2"/>
                                          </p:val>
                                        </p:tav>
                                      </p:tavLst>
                                    </p:anim>
                                    <p:anim calcmode="lin" valueType="num">
                                      <p:cBhvr additive="base">
                                        <p:cTn id="207" dur="3000"/>
                                        <p:tgtEl>
                                          <p:spTgt spid="21"/>
                                        </p:tgtEl>
                                        <p:attrNameLst>
                                          <p:attrName>ppt_y</p:attrName>
                                        </p:attrNameLst>
                                      </p:cBhvr>
                                      <p:tavLst>
                                        <p:tav tm="0">
                                          <p:val>
                                            <p:strVal val="ppt_y"/>
                                          </p:val>
                                        </p:tav>
                                        <p:tav tm="100000">
                                          <p:val>
                                            <p:strVal val="1+ppt_h/2"/>
                                          </p:val>
                                        </p:tav>
                                      </p:tavLst>
                                    </p:anim>
                                    <p:set>
                                      <p:cBhvr>
                                        <p:cTn id="208" dur="1" fill="hold">
                                          <p:stCondLst>
                                            <p:cond delay="2999"/>
                                          </p:stCondLst>
                                        </p:cTn>
                                        <p:tgtEl>
                                          <p:spTgt spid="21"/>
                                        </p:tgtEl>
                                        <p:attrNameLst>
                                          <p:attrName>style.visibility</p:attrName>
                                        </p:attrNameLst>
                                      </p:cBhvr>
                                      <p:to>
                                        <p:strVal val="hidden"/>
                                      </p:to>
                                    </p:set>
                                  </p:childTnLst>
                                </p:cTn>
                              </p:par>
                              <p:par>
                                <p:cTn id="209" presetID="2" presetClass="exit" presetSubtype="12" fill="hold" nodeType="withEffect">
                                  <p:stCondLst>
                                    <p:cond delay="0"/>
                                  </p:stCondLst>
                                  <p:childTnLst>
                                    <p:anim calcmode="lin" valueType="num">
                                      <p:cBhvr additive="base">
                                        <p:cTn id="210" dur="3000"/>
                                        <p:tgtEl>
                                          <p:spTgt spid="23"/>
                                        </p:tgtEl>
                                        <p:attrNameLst>
                                          <p:attrName>ppt_x</p:attrName>
                                        </p:attrNameLst>
                                      </p:cBhvr>
                                      <p:tavLst>
                                        <p:tav tm="0">
                                          <p:val>
                                            <p:strVal val="ppt_x"/>
                                          </p:val>
                                        </p:tav>
                                        <p:tav tm="100000">
                                          <p:val>
                                            <p:strVal val="0-ppt_w/2"/>
                                          </p:val>
                                        </p:tav>
                                      </p:tavLst>
                                    </p:anim>
                                    <p:anim calcmode="lin" valueType="num">
                                      <p:cBhvr additive="base">
                                        <p:cTn id="211" dur="3000"/>
                                        <p:tgtEl>
                                          <p:spTgt spid="23"/>
                                        </p:tgtEl>
                                        <p:attrNameLst>
                                          <p:attrName>ppt_y</p:attrName>
                                        </p:attrNameLst>
                                      </p:cBhvr>
                                      <p:tavLst>
                                        <p:tav tm="0">
                                          <p:val>
                                            <p:strVal val="ppt_y"/>
                                          </p:val>
                                        </p:tav>
                                        <p:tav tm="100000">
                                          <p:val>
                                            <p:strVal val="1+ppt_h/2"/>
                                          </p:val>
                                        </p:tav>
                                      </p:tavLst>
                                    </p:anim>
                                    <p:set>
                                      <p:cBhvr>
                                        <p:cTn id="212" dur="1" fill="hold">
                                          <p:stCondLst>
                                            <p:cond delay="2999"/>
                                          </p:stCondLst>
                                        </p:cTn>
                                        <p:tgtEl>
                                          <p:spTgt spid="23"/>
                                        </p:tgtEl>
                                        <p:attrNameLst>
                                          <p:attrName>style.visibility</p:attrName>
                                        </p:attrNameLst>
                                      </p:cBhvr>
                                      <p:to>
                                        <p:strVal val="hidden"/>
                                      </p:to>
                                    </p:set>
                                  </p:childTnLst>
                                </p:cTn>
                              </p:par>
                              <p:par>
                                <p:cTn id="213" presetID="2" presetClass="exit" presetSubtype="12" fill="hold" nodeType="withEffect">
                                  <p:stCondLst>
                                    <p:cond delay="0"/>
                                  </p:stCondLst>
                                  <p:childTnLst>
                                    <p:anim calcmode="lin" valueType="num">
                                      <p:cBhvr additive="base">
                                        <p:cTn id="214" dur="3000"/>
                                        <p:tgtEl>
                                          <p:spTgt spid="25"/>
                                        </p:tgtEl>
                                        <p:attrNameLst>
                                          <p:attrName>ppt_x</p:attrName>
                                        </p:attrNameLst>
                                      </p:cBhvr>
                                      <p:tavLst>
                                        <p:tav tm="0">
                                          <p:val>
                                            <p:strVal val="ppt_x"/>
                                          </p:val>
                                        </p:tav>
                                        <p:tav tm="100000">
                                          <p:val>
                                            <p:strVal val="0-ppt_w/2"/>
                                          </p:val>
                                        </p:tav>
                                      </p:tavLst>
                                    </p:anim>
                                    <p:anim calcmode="lin" valueType="num">
                                      <p:cBhvr additive="base">
                                        <p:cTn id="215" dur="3000"/>
                                        <p:tgtEl>
                                          <p:spTgt spid="25"/>
                                        </p:tgtEl>
                                        <p:attrNameLst>
                                          <p:attrName>ppt_y</p:attrName>
                                        </p:attrNameLst>
                                      </p:cBhvr>
                                      <p:tavLst>
                                        <p:tav tm="0">
                                          <p:val>
                                            <p:strVal val="ppt_y"/>
                                          </p:val>
                                        </p:tav>
                                        <p:tav tm="100000">
                                          <p:val>
                                            <p:strVal val="1+ppt_h/2"/>
                                          </p:val>
                                        </p:tav>
                                      </p:tavLst>
                                    </p:anim>
                                    <p:set>
                                      <p:cBhvr>
                                        <p:cTn id="216" dur="1" fill="hold">
                                          <p:stCondLst>
                                            <p:cond delay="2999"/>
                                          </p:stCondLst>
                                        </p:cTn>
                                        <p:tgtEl>
                                          <p:spTgt spid="25"/>
                                        </p:tgtEl>
                                        <p:attrNameLst>
                                          <p:attrName>style.visibility</p:attrName>
                                        </p:attrNameLst>
                                      </p:cBhvr>
                                      <p:to>
                                        <p:strVal val="hidden"/>
                                      </p:to>
                                    </p:set>
                                  </p:childTnLst>
                                </p:cTn>
                              </p:par>
                              <p:par>
                                <p:cTn id="217" presetID="2" presetClass="exit" presetSubtype="12" fill="hold" nodeType="withEffect">
                                  <p:stCondLst>
                                    <p:cond delay="0"/>
                                  </p:stCondLst>
                                  <p:childTnLst>
                                    <p:anim calcmode="lin" valueType="num">
                                      <p:cBhvr additive="base">
                                        <p:cTn id="218" dur="3000"/>
                                        <p:tgtEl>
                                          <p:spTgt spid="27"/>
                                        </p:tgtEl>
                                        <p:attrNameLst>
                                          <p:attrName>ppt_x</p:attrName>
                                        </p:attrNameLst>
                                      </p:cBhvr>
                                      <p:tavLst>
                                        <p:tav tm="0">
                                          <p:val>
                                            <p:strVal val="ppt_x"/>
                                          </p:val>
                                        </p:tav>
                                        <p:tav tm="100000">
                                          <p:val>
                                            <p:strVal val="0-ppt_w/2"/>
                                          </p:val>
                                        </p:tav>
                                      </p:tavLst>
                                    </p:anim>
                                    <p:anim calcmode="lin" valueType="num">
                                      <p:cBhvr additive="base">
                                        <p:cTn id="219" dur="3000"/>
                                        <p:tgtEl>
                                          <p:spTgt spid="27"/>
                                        </p:tgtEl>
                                        <p:attrNameLst>
                                          <p:attrName>ppt_y</p:attrName>
                                        </p:attrNameLst>
                                      </p:cBhvr>
                                      <p:tavLst>
                                        <p:tav tm="0">
                                          <p:val>
                                            <p:strVal val="ppt_y"/>
                                          </p:val>
                                        </p:tav>
                                        <p:tav tm="100000">
                                          <p:val>
                                            <p:strVal val="1+ppt_h/2"/>
                                          </p:val>
                                        </p:tav>
                                      </p:tavLst>
                                    </p:anim>
                                    <p:set>
                                      <p:cBhvr>
                                        <p:cTn id="220" dur="1" fill="hold">
                                          <p:stCondLst>
                                            <p:cond delay="2999"/>
                                          </p:stCondLst>
                                        </p:cTn>
                                        <p:tgtEl>
                                          <p:spTgt spid="27"/>
                                        </p:tgtEl>
                                        <p:attrNameLst>
                                          <p:attrName>style.visibility</p:attrName>
                                        </p:attrNameLst>
                                      </p:cBhvr>
                                      <p:to>
                                        <p:strVal val="hidden"/>
                                      </p:to>
                                    </p:set>
                                  </p:childTnLst>
                                </p:cTn>
                              </p:par>
                              <p:par>
                                <p:cTn id="221" presetID="2" presetClass="exit" presetSubtype="12" fill="hold" nodeType="withEffect">
                                  <p:stCondLst>
                                    <p:cond delay="0"/>
                                  </p:stCondLst>
                                  <p:childTnLst>
                                    <p:anim calcmode="lin" valueType="num">
                                      <p:cBhvr additive="base">
                                        <p:cTn id="222" dur="3000"/>
                                        <p:tgtEl>
                                          <p:spTgt spid="29"/>
                                        </p:tgtEl>
                                        <p:attrNameLst>
                                          <p:attrName>ppt_x</p:attrName>
                                        </p:attrNameLst>
                                      </p:cBhvr>
                                      <p:tavLst>
                                        <p:tav tm="0">
                                          <p:val>
                                            <p:strVal val="ppt_x"/>
                                          </p:val>
                                        </p:tav>
                                        <p:tav tm="100000">
                                          <p:val>
                                            <p:strVal val="0-ppt_w/2"/>
                                          </p:val>
                                        </p:tav>
                                      </p:tavLst>
                                    </p:anim>
                                    <p:anim calcmode="lin" valueType="num">
                                      <p:cBhvr additive="base">
                                        <p:cTn id="223" dur="3000"/>
                                        <p:tgtEl>
                                          <p:spTgt spid="29"/>
                                        </p:tgtEl>
                                        <p:attrNameLst>
                                          <p:attrName>ppt_y</p:attrName>
                                        </p:attrNameLst>
                                      </p:cBhvr>
                                      <p:tavLst>
                                        <p:tav tm="0">
                                          <p:val>
                                            <p:strVal val="ppt_y"/>
                                          </p:val>
                                        </p:tav>
                                        <p:tav tm="100000">
                                          <p:val>
                                            <p:strVal val="1+ppt_h/2"/>
                                          </p:val>
                                        </p:tav>
                                      </p:tavLst>
                                    </p:anim>
                                    <p:set>
                                      <p:cBhvr>
                                        <p:cTn id="224" dur="1" fill="hold">
                                          <p:stCondLst>
                                            <p:cond delay="2999"/>
                                          </p:stCondLst>
                                        </p:cTn>
                                        <p:tgtEl>
                                          <p:spTgt spid="29"/>
                                        </p:tgtEl>
                                        <p:attrNameLst>
                                          <p:attrName>style.visibility</p:attrName>
                                        </p:attrNameLst>
                                      </p:cBhvr>
                                      <p:to>
                                        <p:strVal val="hidden"/>
                                      </p:to>
                                    </p:set>
                                  </p:childTnLst>
                                </p:cTn>
                              </p:par>
                              <p:par>
                                <p:cTn id="225" presetID="2" presetClass="exit" presetSubtype="12" fill="hold" nodeType="withEffect">
                                  <p:stCondLst>
                                    <p:cond delay="0"/>
                                  </p:stCondLst>
                                  <p:childTnLst>
                                    <p:anim calcmode="lin" valueType="num">
                                      <p:cBhvr additive="base">
                                        <p:cTn id="226" dur="3000"/>
                                        <p:tgtEl>
                                          <p:spTgt spid="31"/>
                                        </p:tgtEl>
                                        <p:attrNameLst>
                                          <p:attrName>ppt_x</p:attrName>
                                        </p:attrNameLst>
                                      </p:cBhvr>
                                      <p:tavLst>
                                        <p:tav tm="0">
                                          <p:val>
                                            <p:strVal val="ppt_x"/>
                                          </p:val>
                                        </p:tav>
                                        <p:tav tm="100000">
                                          <p:val>
                                            <p:strVal val="0-ppt_w/2"/>
                                          </p:val>
                                        </p:tav>
                                      </p:tavLst>
                                    </p:anim>
                                    <p:anim calcmode="lin" valueType="num">
                                      <p:cBhvr additive="base">
                                        <p:cTn id="227" dur="3000"/>
                                        <p:tgtEl>
                                          <p:spTgt spid="31"/>
                                        </p:tgtEl>
                                        <p:attrNameLst>
                                          <p:attrName>ppt_y</p:attrName>
                                        </p:attrNameLst>
                                      </p:cBhvr>
                                      <p:tavLst>
                                        <p:tav tm="0">
                                          <p:val>
                                            <p:strVal val="ppt_y"/>
                                          </p:val>
                                        </p:tav>
                                        <p:tav tm="100000">
                                          <p:val>
                                            <p:strVal val="1+ppt_h/2"/>
                                          </p:val>
                                        </p:tav>
                                      </p:tavLst>
                                    </p:anim>
                                    <p:set>
                                      <p:cBhvr>
                                        <p:cTn id="228" dur="1" fill="hold">
                                          <p:stCondLst>
                                            <p:cond delay="2999"/>
                                          </p:stCondLst>
                                        </p:cTn>
                                        <p:tgtEl>
                                          <p:spTgt spid="31"/>
                                        </p:tgtEl>
                                        <p:attrNameLst>
                                          <p:attrName>style.visibility</p:attrName>
                                        </p:attrNameLst>
                                      </p:cBhvr>
                                      <p:to>
                                        <p:strVal val="hidden"/>
                                      </p:to>
                                    </p:set>
                                  </p:childTnLst>
                                </p:cTn>
                              </p:par>
                              <p:par>
                                <p:cTn id="229" presetID="2" presetClass="exit" presetSubtype="12" fill="hold" nodeType="withEffect">
                                  <p:stCondLst>
                                    <p:cond delay="0"/>
                                  </p:stCondLst>
                                  <p:childTnLst>
                                    <p:anim calcmode="lin" valueType="num">
                                      <p:cBhvr additive="base">
                                        <p:cTn id="230" dur="3000"/>
                                        <p:tgtEl>
                                          <p:spTgt spid="33"/>
                                        </p:tgtEl>
                                        <p:attrNameLst>
                                          <p:attrName>ppt_x</p:attrName>
                                        </p:attrNameLst>
                                      </p:cBhvr>
                                      <p:tavLst>
                                        <p:tav tm="0">
                                          <p:val>
                                            <p:strVal val="ppt_x"/>
                                          </p:val>
                                        </p:tav>
                                        <p:tav tm="100000">
                                          <p:val>
                                            <p:strVal val="0-ppt_w/2"/>
                                          </p:val>
                                        </p:tav>
                                      </p:tavLst>
                                    </p:anim>
                                    <p:anim calcmode="lin" valueType="num">
                                      <p:cBhvr additive="base">
                                        <p:cTn id="231" dur="3000"/>
                                        <p:tgtEl>
                                          <p:spTgt spid="33"/>
                                        </p:tgtEl>
                                        <p:attrNameLst>
                                          <p:attrName>ppt_y</p:attrName>
                                        </p:attrNameLst>
                                      </p:cBhvr>
                                      <p:tavLst>
                                        <p:tav tm="0">
                                          <p:val>
                                            <p:strVal val="ppt_y"/>
                                          </p:val>
                                        </p:tav>
                                        <p:tav tm="100000">
                                          <p:val>
                                            <p:strVal val="1+ppt_h/2"/>
                                          </p:val>
                                        </p:tav>
                                      </p:tavLst>
                                    </p:anim>
                                    <p:set>
                                      <p:cBhvr>
                                        <p:cTn id="232" dur="1" fill="hold">
                                          <p:stCondLst>
                                            <p:cond delay="2999"/>
                                          </p:stCondLst>
                                        </p:cTn>
                                        <p:tgtEl>
                                          <p:spTgt spid="33"/>
                                        </p:tgtEl>
                                        <p:attrNameLst>
                                          <p:attrName>style.visibility</p:attrName>
                                        </p:attrNameLst>
                                      </p:cBhvr>
                                      <p:to>
                                        <p:strVal val="hidden"/>
                                      </p:to>
                                    </p:set>
                                  </p:childTnLst>
                                </p:cTn>
                              </p:par>
                              <p:par>
                                <p:cTn id="233" presetID="2" presetClass="exit" presetSubtype="12" fill="hold" nodeType="withEffect">
                                  <p:stCondLst>
                                    <p:cond delay="0"/>
                                  </p:stCondLst>
                                  <p:childTnLst>
                                    <p:anim calcmode="lin" valueType="num">
                                      <p:cBhvr additive="base">
                                        <p:cTn id="234" dur="3000"/>
                                        <p:tgtEl>
                                          <p:spTgt spid="13"/>
                                        </p:tgtEl>
                                        <p:attrNameLst>
                                          <p:attrName>ppt_x</p:attrName>
                                        </p:attrNameLst>
                                      </p:cBhvr>
                                      <p:tavLst>
                                        <p:tav tm="0">
                                          <p:val>
                                            <p:strVal val="ppt_x"/>
                                          </p:val>
                                        </p:tav>
                                        <p:tav tm="100000">
                                          <p:val>
                                            <p:strVal val="0-ppt_w/2"/>
                                          </p:val>
                                        </p:tav>
                                      </p:tavLst>
                                    </p:anim>
                                    <p:anim calcmode="lin" valueType="num">
                                      <p:cBhvr additive="base">
                                        <p:cTn id="235" dur="3000"/>
                                        <p:tgtEl>
                                          <p:spTgt spid="13"/>
                                        </p:tgtEl>
                                        <p:attrNameLst>
                                          <p:attrName>ppt_y</p:attrName>
                                        </p:attrNameLst>
                                      </p:cBhvr>
                                      <p:tavLst>
                                        <p:tav tm="0">
                                          <p:val>
                                            <p:strVal val="ppt_y"/>
                                          </p:val>
                                        </p:tav>
                                        <p:tav tm="100000">
                                          <p:val>
                                            <p:strVal val="1+ppt_h/2"/>
                                          </p:val>
                                        </p:tav>
                                      </p:tavLst>
                                    </p:anim>
                                    <p:set>
                                      <p:cBhvr>
                                        <p:cTn id="236" dur="1" fill="hold">
                                          <p:stCondLst>
                                            <p:cond delay="2999"/>
                                          </p:stCondLst>
                                        </p:cTn>
                                        <p:tgtEl>
                                          <p:spTgt spid="13"/>
                                        </p:tgtEl>
                                        <p:attrNameLst>
                                          <p:attrName>style.visibility</p:attrName>
                                        </p:attrNameLst>
                                      </p:cBhvr>
                                      <p:to>
                                        <p:strVal val="hidden"/>
                                      </p:to>
                                    </p:set>
                                  </p:childTnLst>
                                </p:cTn>
                              </p:par>
                              <p:par>
                                <p:cTn id="237" presetID="3" presetClass="exit" presetSubtype="10" fill="hold" nodeType="withEffect">
                                  <p:stCondLst>
                                    <p:cond delay="0"/>
                                  </p:stCondLst>
                                  <p:childTnLst>
                                    <p:animEffect transition="out" filter="blinds(horizontal)">
                                      <p:cBhvr>
                                        <p:cTn id="238" dur="3000"/>
                                        <p:tgtEl>
                                          <p:spTgt spid="14"/>
                                        </p:tgtEl>
                                      </p:cBhvr>
                                    </p:animEffect>
                                    <p:set>
                                      <p:cBhvr>
                                        <p:cTn id="239" dur="1" fill="hold">
                                          <p:stCondLst>
                                            <p:cond delay="2999"/>
                                          </p:stCondLst>
                                        </p:cTn>
                                        <p:tgtEl>
                                          <p:spTgt spid="14"/>
                                        </p:tgtEl>
                                        <p:attrNameLst>
                                          <p:attrName>style.visibility</p:attrName>
                                        </p:attrNameLst>
                                      </p:cBhvr>
                                      <p:to>
                                        <p:strVal val="hidden"/>
                                      </p:to>
                                    </p:set>
                                  </p:childTnLst>
                                </p:cTn>
                              </p:par>
                              <p:par>
                                <p:cTn id="240" presetID="3" presetClass="exit" presetSubtype="10" fill="hold" nodeType="withEffect">
                                  <p:stCondLst>
                                    <p:cond delay="0"/>
                                  </p:stCondLst>
                                  <p:childTnLst>
                                    <p:animEffect transition="out" filter="blinds(horizontal)">
                                      <p:cBhvr>
                                        <p:cTn id="241" dur="3000"/>
                                        <p:tgtEl>
                                          <p:spTgt spid="16"/>
                                        </p:tgtEl>
                                      </p:cBhvr>
                                    </p:animEffect>
                                    <p:set>
                                      <p:cBhvr>
                                        <p:cTn id="242" dur="1" fill="hold">
                                          <p:stCondLst>
                                            <p:cond delay="2999"/>
                                          </p:stCondLst>
                                        </p:cTn>
                                        <p:tgtEl>
                                          <p:spTgt spid="16"/>
                                        </p:tgtEl>
                                        <p:attrNameLst>
                                          <p:attrName>style.visibility</p:attrName>
                                        </p:attrNameLst>
                                      </p:cBhvr>
                                      <p:to>
                                        <p:strVal val="hidden"/>
                                      </p:to>
                                    </p:set>
                                  </p:childTnLst>
                                </p:cTn>
                              </p:par>
                              <p:par>
                                <p:cTn id="243" presetID="3" presetClass="exit" presetSubtype="10" fill="hold" nodeType="withEffect">
                                  <p:stCondLst>
                                    <p:cond delay="0"/>
                                  </p:stCondLst>
                                  <p:childTnLst>
                                    <p:animEffect transition="out" filter="blinds(horizontal)">
                                      <p:cBhvr>
                                        <p:cTn id="244" dur="3000"/>
                                        <p:tgtEl>
                                          <p:spTgt spid="18"/>
                                        </p:tgtEl>
                                      </p:cBhvr>
                                    </p:animEffect>
                                    <p:set>
                                      <p:cBhvr>
                                        <p:cTn id="245" dur="1" fill="hold">
                                          <p:stCondLst>
                                            <p:cond delay="2999"/>
                                          </p:stCondLst>
                                        </p:cTn>
                                        <p:tgtEl>
                                          <p:spTgt spid="18"/>
                                        </p:tgtEl>
                                        <p:attrNameLst>
                                          <p:attrName>style.visibility</p:attrName>
                                        </p:attrNameLst>
                                      </p:cBhvr>
                                      <p:to>
                                        <p:strVal val="hidden"/>
                                      </p:to>
                                    </p:set>
                                  </p:childTnLst>
                                </p:cTn>
                              </p:par>
                              <p:par>
                                <p:cTn id="246" presetID="3" presetClass="exit" presetSubtype="10" fill="hold" nodeType="withEffect">
                                  <p:stCondLst>
                                    <p:cond delay="0"/>
                                  </p:stCondLst>
                                  <p:childTnLst>
                                    <p:animEffect transition="out" filter="blinds(horizontal)">
                                      <p:cBhvr>
                                        <p:cTn id="247" dur="3000"/>
                                        <p:tgtEl>
                                          <p:spTgt spid="20"/>
                                        </p:tgtEl>
                                      </p:cBhvr>
                                    </p:animEffect>
                                    <p:set>
                                      <p:cBhvr>
                                        <p:cTn id="248" dur="1" fill="hold">
                                          <p:stCondLst>
                                            <p:cond delay="2999"/>
                                          </p:stCondLst>
                                        </p:cTn>
                                        <p:tgtEl>
                                          <p:spTgt spid="20"/>
                                        </p:tgtEl>
                                        <p:attrNameLst>
                                          <p:attrName>style.visibility</p:attrName>
                                        </p:attrNameLst>
                                      </p:cBhvr>
                                      <p:to>
                                        <p:strVal val="hidden"/>
                                      </p:to>
                                    </p:set>
                                  </p:childTnLst>
                                </p:cTn>
                              </p:par>
                              <p:par>
                                <p:cTn id="249" presetID="3" presetClass="exit" presetSubtype="10" fill="hold" nodeType="withEffect">
                                  <p:stCondLst>
                                    <p:cond delay="0"/>
                                  </p:stCondLst>
                                  <p:childTnLst>
                                    <p:animEffect transition="out" filter="blinds(horizontal)">
                                      <p:cBhvr>
                                        <p:cTn id="250" dur="3000"/>
                                        <p:tgtEl>
                                          <p:spTgt spid="22"/>
                                        </p:tgtEl>
                                      </p:cBhvr>
                                    </p:animEffect>
                                    <p:set>
                                      <p:cBhvr>
                                        <p:cTn id="251" dur="1" fill="hold">
                                          <p:stCondLst>
                                            <p:cond delay="2999"/>
                                          </p:stCondLst>
                                        </p:cTn>
                                        <p:tgtEl>
                                          <p:spTgt spid="22"/>
                                        </p:tgtEl>
                                        <p:attrNameLst>
                                          <p:attrName>style.visibility</p:attrName>
                                        </p:attrNameLst>
                                      </p:cBhvr>
                                      <p:to>
                                        <p:strVal val="hidden"/>
                                      </p:to>
                                    </p:set>
                                  </p:childTnLst>
                                </p:cTn>
                              </p:par>
                              <p:par>
                                <p:cTn id="252" presetID="3" presetClass="exit" presetSubtype="10" fill="hold" nodeType="withEffect">
                                  <p:stCondLst>
                                    <p:cond delay="0"/>
                                  </p:stCondLst>
                                  <p:childTnLst>
                                    <p:animEffect transition="out" filter="blinds(horizontal)">
                                      <p:cBhvr>
                                        <p:cTn id="253" dur="3000"/>
                                        <p:tgtEl>
                                          <p:spTgt spid="24"/>
                                        </p:tgtEl>
                                      </p:cBhvr>
                                    </p:animEffect>
                                    <p:set>
                                      <p:cBhvr>
                                        <p:cTn id="254" dur="1" fill="hold">
                                          <p:stCondLst>
                                            <p:cond delay="2999"/>
                                          </p:stCondLst>
                                        </p:cTn>
                                        <p:tgtEl>
                                          <p:spTgt spid="24"/>
                                        </p:tgtEl>
                                        <p:attrNameLst>
                                          <p:attrName>style.visibility</p:attrName>
                                        </p:attrNameLst>
                                      </p:cBhvr>
                                      <p:to>
                                        <p:strVal val="hidden"/>
                                      </p:to>
                                    </p:set>
                                  </p:childTnLst>
                                </p:cTn>
                              </p:par>
                              <p:par>
                                <p:cTn id="255" presetID="3" presetClass="exit" presetSubtype="10" fill="hold" nodeType="withEffect">
                                  <p:stCondLst>
                                    <p:cond delay="0"/>
                                  </p:stCondLst>
                                  <p:childTnLst>
                                    <p:animEffect transition="out" filter="blinds(horizontal)">
                                      <p:cBhvr>
                                        <p:cTn id="256" dur="3000"/>
                                        <p:tgtEl>
                                          <p:spTgt spid="26"/>
                                        </p:tgtEl>
                                      </p:cBhvr>
                                    </p:animEffect>
                                    <p:set>
                                      <p:cBhvr>
                                        <p:cTn id="257" dur="1" fill="hold">
                                          <p:stCondLst>
                                            <p:cond delay="2999"/>
                                          </p:stCondLst>
                                        </p:cTn>
                                        <p:tgtEl>
                                          <p:spTgt spid="26"/>
                                        </p:tgtEl>
                                        <p:attrNameLst>
                                          <p:attrName>style.visibility</p:attrName>
                                        </p:attrNameLst>
                                      </p:cBhvr>
                                      <p:to>
                                        <p:strVal val="hidden"/>
                                      </p:to>
                                    </p:set>
                                  </p:childTnLst>
                                </p:cTn>
                              </p:par>
                              <p:par>
                                <p:cTn id="258" presetID="3" presetClass="exit" presetSubtype="10" fill="hold" nodeType="withEffect">
                                  <p:stCondLst>
                                    <p:cond delay="0"/>
                                  </p:stCondLst>
                                  <p:childTnLst>
                                    <p:animEffect transition="out" filter="blinds(horizontal)">
                                      <p:cBhvr>
                                        <p:cTn id="259" dur="3000"/>
                                        <p:tgtEl>
                                          <p:spTgt spid="28"/>
                                        </p:tgtEl>
                                      </p:cBhvr>
                                    </p:animEffect>
                                    <p:set>
                                      <p:cBhvr>
                                        <p:cTn id="260" dur="1" fill="hold">
                                          <p:stCondLst>
                                            <p:cond delay="2999"/>
                                          </p:stCondLst>
                                        </p:cTn>
                                        <p:tgtEl>
                                          <p:spTgt spid="28"/>
                                        </p:tgtEl>
                                        <p:attrNameLst>
                                          <p:attrName>style.visibility</p:attrName>
                                        </p:attrNameLst>
                                      </p:cBhvr>
                                      <p:to>
                                        <p:strVal val="hidden"/>
                                      </p:to>
                                    </p:set>
                                  </p:childTnLst>
                                </p:cTn>
                              </p:par>
                              <p:par>
                                <p:cTn id="261" presetID="3" presetClass="exit" presetSubtype="10" fill="hold" nodeType="withEffect">
                                  <p:stCondLst>
                                    <p:cond delay="0"/>
                                  </p:stCondLst>
                                  <p:childTnLst>
                                    <p:animEffect transition="out" filter="blinds(horizontal)">
                                      <p:cBhvr>
                                        <p:cTn id="262" dur="3000"/>
                                        <p:tgtEl>
                                          <p:spTgt spid="30"/>
                                        </p:tgtEl>
                                      </p:cBhvr>
                                    </p:animEffect>
                                    <p:set>
                                      <p:cBhvr>
                                        <p:cTn id="263" dur="1" fill="hold">
                                          <p:stCondLst>
                                            <p:cond delay="2999"/>
                                          </p:stCondLst>
                                        </p:cTn>
                                        <p:tgtEl>
                                          <p:spTgt spid="30"/>
                                        </p:tgtEl>
                                        <p:attrNameLst>
                                          <p:attrName>style.visibility</p:attrName>
                                        </p:attrNameLst>
                                      </p:cBhvr>
                                      <p:to>
                                        <p:strVal val="hidden"/>
                                      </p:to>
                                    </p:set>
                                  </p:childTnLst>
                                </p:cTn>
                              </p:par>
                              <p:par>
                                <p:cTn id="264" presetID="3" presetClass="exit" presetSubtype="10" fill="hold" nodeType="withEffect">
                                  <p:stCondLst>
                                    <p:cond delay="0"/>
                                  </p:stCondLst>
                                  <p:childTnLst>
                                    <p:animEffect transition="out" filter="blinds(horizontal)">
                                      <p:cBhvr>
                                        <p:cTn id="265" dur="3000"/>
                                        <p:tgtEl>
                                          <p:spTgt spid="32"/>
                                        </p:tgtEl>
                                      </p:cBhvr>
                                    </p:animEffect>
                                    <p:set>
                                      <p:cBhvr>
                                        <p:cTn id="266" dur="1" fill="hold">
                                          <p:stCondLst>
                                            <p:cond delay="2999"/>
                                          </p:stCondLst>
                                        </p:cTn>
                                        <p:tgtEl>
                                          <p:spTgt spid="32"/>
                                        </p:tgtEl>
                                        <p:attrNameLst>
                                          <p:attrName>style.visibility</p:attrName>
                                        </p:attrNameLst>
                                      </p:cBhvr>
                                      <p:to>
                                        <p:strVal val="hidden"/>
                                      </p:to>
                                    </p:set>
                                  </p:childTnLst>
                                </p:cTn>
                              </p:par>
                              <p:par>
                                <p:cTn id="267" presetID="3" presetClass="exit" presetSubtype="10" fill="hold" nodeType="withEffect">
                                  <p:stCondLst>
                                    <p:cond delay="0"/>
                                  </p:stCondLst>
                                  <p:childTnLst>
                                    <p:animEffect transition="out" filter="blinds(horizontal)">
                                      <p:cBhvr>
                                        <p:cTn id="268" dur="3000"/>
                                        <p:tgtEl>
                                          <p:spTgt spid="15"/>
                                        </p:tgtEl>
                                      </p:cBhvr>
                                    </p:animEffect>
                                    <p:set>
                                      <p:cBhvr>
                                        <p:cTn id="269" dur="1" fill="hold">
                                          <p:stCondLst>
                                            <p:cond delay="2999"/>
                                          </p:stCondLst>
                                        </p:cTn>
                                        <p:tgtEl>
                                          <p:spTgt spid="15"/>
                                        </p:tgtEl>
                                        <p:attrNameLst>
                                          <p:attrName>style.visibility</p:attrName>
                                        </p:attrNameLst>
                                      </p:cBhvr>
                                      <p:to>
                                        <p:strVal val="hidden"/>
                                      </p:to>
                                    </p:set>
                                  </p:childTnLst>
                                </p:cTn>
                              </p:par>
                              <p:par>
                                <p:cTn id="270" presetID="3" presetClass="exit" presetSubtype="10" fill="hold" nodeType="withEffect">
                                  <p:stCondLst>
                                    <p:cond delay="0"/>
                                  </p:stCondLst>
                                  <p:childTnLst>
                                    <p:animEffect transition="out" filter="blinds(horizontal)">
                                      <p:cBhvr>
                                        <p:cTn id="271" dur="3000"/>
                                        <p:tgtEl>
                                          <p:spTgt spid="17"/>
                                        </p:tgtEl>
                                      </p:cBhvr>
                                    </p:animEffect>
                                    <p:set>
                                      <p:cBhvr>
                                        <p:cTn id="272" dur="1" fill="hold">
                                          <p:stCondLst>
                                            <p:cond delay="2999"/>
                                          </p:stCondLst>
                                        </p:cTn>
                                        <p:tgtEl>
                                          <p:spTgt spid="17"/>
                                        </p:tgtEl>
                                        <p:attrNameLst>
                                          <p:attrName>style.visibility</p:attrName>
                                        </p:attrNameLst>
                                      </p:cBhvr>
                                      <p:to>
                                        <p:strVal val="hidden"/>
                                      </p:to>
                                    </p:set>
                                  </p:childTnLst>
                                </p:cTn>
                              </p:par>
                              <p:par>
                                <p:cTn id="273" presetID="3" presetClass="exit" presetSubtype="10" fill="hold" nodeType="withEffect">
                                  <p:stCondLst>
                                    <p:cond delay="0"/>
                                  </p:stCondLst>
                                  <p:childTnLst>
                                    <p:animEffect transition="out" filter="blinds(horizontal)">
                                      <p:cBhvr>
                                        <p:cTn id="274" dur="3000"/>
                                        <p:tgtEl>
                                          <p:spTgt spid="19"/>
                                        </p:tgtEl>
                                      </p:cBhvr>
                                    </p:animEffect>
                                    <p:set>
                                      <p:cBhvr>
                                        <p:cTn id="275" dur="1" fill="hold">
                                          <p:stCondLst>
                                            <p:cond delay="2999"/>
                                          </p:stCondLst>
                                        </p:cTn>
                                        <p:tgtEl>
                                          <p:spTgt spid="19"/>
                                        </p:tgtEl>
                                        <p:attrNameLst>
                                          <p:attrName>style.visibility</p:attrName>
                                        </p:attrNameLst>
                                      </p:cBhvr>
                                      <p:to>
                                        <p:strVal val="hidden"/>
                                      </p:to>
                                    </p:set>
                                  </p:childTnLst>
                                </p:cTn>
                              </p:par>
                              <p:par>
                                <p:cTn id="276" presetID="3" presetClass="exit" presetSubtype="10" fill="hold" nodeType="withEffect">
                                  <p:stCondLst>
                                    <p:cond delay="0"/>
                                  </p:stCondLst>
                                  <p:childTnLst>
                                    <p:animEffect transition="out" filter="blinds(horizontal)">
                                      <p:cBhvr>
                                        <p:cTn id="277" dur="3000"/>
                                        <p:tgtEl>
                                          <p:spTgt spid="21"/>
                                        </p:tgtEl>
                                      </p:cBhvr>
                                    </p:animEffect>
                                    <p:set>
                                      <p:cBhvr>
                                        <p:cTn id="278" dur="1" fill="hold">
                                          <p:stCondLst>
                                            <p:cond delay="2999"/>
                                          </p:stCondLst>
                                        </p:cTn>
                                        <p:tgtEl>
                                          <p:spTgt spid="21"/>
                                        </p:tgtEl>
                                        <p:attrNameLst>
                                          <p:attrName>style.visibility</p:attrName>
                                        </p:attrNameLst>
                                      </p:cBhvr>
                                      <p:to>
                                        <p:strVal val="hidden"/>
                                      </p:to>
                                    </p:set>
                                  </p:childTnLst>
                                </p:cTn>
                              </p:par>
                              <p:par>
                                <p:cTn id="279" presetID="3" presetClass="exit" presetSubtype="10" fill="hold" nodeType="withEffect">
                                  <p:stCondLst>
                                    <p:cond delay="0"/>
                                  </p:stCondLst>
                                  <p:childTnLst>
                                    <p:animEffect transition="out" filter="blinds(horizontal)">
                                      <p:cBhvr>
                                        <p:cTn id="280" dur="3000"/>
                                        <p:tgtEl>
                                          <p:spTgt spid="23"/>
                                        </p:tgtEl>
                                      </p:cBhvr>
                                    </p:animEffect>
                                    <p:set>
                                      <p:cBhvr>
                                        <p:cTn id="281" dur="1" fill="hold">
                                          <p:stCondLst>
                                            <p:cond delay="2999"/>
                                          </p:stCondLst>
                                        </p:cTn>
                                        <p:tgtEl>
                                          <p:spTgt spid="23"/>
                                        </p:tgtEl>
                                        <p:attrNameLst>
                                          <p:attrName>style.visibility</p:attrName>
                                        </p:attrNameLst>
                                      </p:cBhvr>
                                      <p:to>
                                        <p:strVal val="hidden"/>
                                      </p:to>
                                    </p:set>
                                  </p:childTnLst>
                                </p:cTn>
                              </p:par>
                              <p:par>
                                <p:cTn id="282" presetID="3" presetClass="exit" presetSubtype="10" fill="hold" nodeType="withEffect">
                                  <p:stCondLst>
                                    <p:cond delay="0"/>
                                  </p:stCondLst>
                                  <p:childTnLst>
                                    <p:animEffect transition="out" filter="blinds(horizontal)">
                                      <p:cBhvr>
                                        <p:cTn id="283" dur="3000"/>
                                        <p:tgtEl>
                                          <p:spTgt spid="25"/>
                                        </p:tgtEl>
                                      </p:cBhvr>
                                    </p:animEffect>
                                    <p:set>
                                      <p:cBhvr>
                                        <p:cTn id="284" dur="1" fill="hold">
                                          <p:stCondLst>
                                            <p:cond delay="2999"/>
                                          </p:stCondLst>
                                        </p:cTn>
                                        <p:tgtEl>
                                          <p:spTgt spid="25"/>
                                        </p:tgtEl>
                                        <p:attrNameLst>
                                          <p:attrName>style.visibility</p:attrName>
                                        </p:attrNameLst>
                                      </p:cBhvr>
                                      <p:to>
                                        <p:strVal val="hidden"/>
                                      </p:to>
                                    </p:set>
                                  </p:childTnLst>
                                </p:cTn>
                              </p:par>
                              <p:par>
                                <p:cTn id="285" presetID="3" presetClass="exit" presetSubtype="10" fill="hold" nodeType="withEffect">
                                  <p:stCondLst>
                                    <p:cond delay="0"/>
                                  </p:stCondLst>
                                  <p:childTnLst>
                                    <p:animEffect transition="out" filter="blinds(horizontal)">
                                      <p:cBhvr>
                                        <p:cTn id="286" dur="3000"/>
                                        <p:tgtEl>
                                          <p:spTgt spid="27"/>
                                        </p:tgtEl>
                                      </p:cBhvr>
                                    </p:animEffect>
                                    <p:set>
                                      <p:cBhvr>
                                        <p:cTn id="287" dur="1" fill="hold">
                                          <p:stCondLst>
                                            <p:cond delay="2999"/>
                                          </p:stCondLst>
                                        </p:cTn>
                                        <p:tgtEl>
                                          <p:spTgt spid="27"/>
                                        </p:tgtEl>
                                        <p:attrNameLst>
                                          <p:attrName>style.visibility</p:attrName>
                                        </p:attrNameLst>
                                      </p:cBhvr>
                                      <p:to>
                                        <p:strVal val="hidden"/>
                                      </p:to>
                                    </p:set>
                                  </p:childTnLst>
                                </p:cTn>
                              </p:par>
                              <p:par>
                                <p:cTn id="288" presetID="3" presetClass="exit" presetSubtype="10" fill="hold" nodeType="withEffect">
                                  <p:stCondLst>
                                    <p:cond delay="0"/>
                                  </p:stCondLst>
                                  <p:childTnLst>
                                    <p:animEffect transition="out" filter="blinds(horizontal)">
                                      <p:cBhvr>
                                        <p:cTn id="289" dur="3000"/>
                                        <p:tgtEl>
                                          <p:spTgt spid="29"/>
                                        </p:tgtEl>
                                      </p:cBhvr>
                                    </p:animEffect>
                                    <p:set>
                                      <p:cBhvr>
                                        <p:cTn id="290" dur="1" fill="hold">
                                          <p:stCondLst>
                                            <p:cond delay="2999"/>
                                          </p:stCondLst>
                                        </p:cTn>
                                        <p:tgtEl>
                                          <p:spTgt spid="29"/>
                                        </p:tgtEl>
                                        <p:attrNameLst>
                                          <p:attrName>style.visibility</p:attrName>
                                        </p:attrNameLst>
                                      </p:cBhvr>
                                      <p:to>
                                        <p:strVal val="hidden"/>
                                      </p:to>
                                    </p:set>
                                  </p:childTnLst>
                                </p:cTn>
                              </p:par>
                              <p:par>
                                <p:cTn id="291" presetID="3" presetClass="exit" presetSubtype="10" fill="hold" nodeType="withEffect">
                                  <p:stCondLst>
                                    <p:cond delay="0"/>
                                  </p:stCondLst>
                                  <p:childTnLst>
                                    <p:animEffect transition="out" filter="blinds(horizontal)">
                                      <p:cBhvr>
                                        <p:cTn id="292" dur="3000"/>
                                        <p:tgtEl>
                                          <p:spTgt spid="31"/>
                                        </p:tgtEl>
                                      </p:cBhvr>
                                    </p:animEffect>
                                    <p:set>
                                      <p:cBhvr>
                                        <p:cTn id="293" dur="1" fill="hold">
                                          <p:stCondLst>
                                            <p:cond delay="2999"/>
                                          </p:stCondLst>
                                        </p:cTn>
                                        <p:tgtEl>
                                          <p:spTgt spid="31"/>
                                        </p:tgtEl>
                                        <p:attrNameLst>
                                          <p:attrName>style.visibility</p:attrName>
                                        </p:attrNameLst>
                                      </p:cBhvr>
                                      <p:to>
                                        <p:strVal val="hidden"/>
                                      </p:to>
                                    </p:set>
                                  </p:childTnLst>
                                </p:cTn>
                              </p:par>
                              <p:par>
                                <p:cTn id="294" presetID="3" presetClass="exit" presetSubtype="10" fill="hold" nodeType="withEffect">
                                  <p:stCondLst>
                                    <p:cond delay="0"/>
                                  </p:stCondLst>
                                  <p:childTnLst>
                                    <p:animEffect transition="out" filter="blinds(horizontal)">
                                      <p:cBhvr>
                                        <p:cTn id="295" dur="3000"/>
                                        <p:tgtEl>
                                          <p:spTgt spid="33"/>
                                        </p:tgtEl>
                                      </p:cBhvr>
                                    </p:animEffect>
                                    <p:set>
                                      <p:cBhvr>
                                        <p:cTn id="296" dur="1" fill="hold">
                                          <p:stCondLst>
                                            <p:cond delay="2999"/>
                                          </p:stCondLst>
                                        </p:cTn>
                                        <p:tgtEl>
                                          <p:spTgt spid="33"/>
                                        </p:tgtEl>
                                        <p:attrNameLst>
                                          <p:attrName>style.visibility</p:attrName>
                                        </p:attrNameLst>
                                      </p:cBhvr>
                                      <p:to>
                                        <p:strVal val="hidden"/>
                                      </p:to>
                                    </p:set>
                                  </p:childTnLst>
                                </p:cTn>
                              </p:par>
                              <p:par>
                                <p:cTn id="297" presetID="3" presetClass="exit" presetSubtype="10" fill="hold" nodeType="withEffect">
                                  <p:stCondLst>
                                    <p:cond delay="0"/>
                                  </p:stCondLst>
                                  <p:childTnLst>
                                    <p:animEffect transition="out" filter="blinds(horizontal)">
                                      <p:cBhvr>
                                        <p:cTn id="298" dur="3000"/>
                                        <p:tgtEl>
                                          <p:spTgt spid="13"/>
                                        </p:tgtEl>
                                      </p:cBhvr>
                                    </p:animEffect>
                                    <p:set>
                                      <p:cBhvr>
                                        <p:cTn id="299" dur="1" fill="hold">
                                          <p:stCondLst>
                                            <p:cond delay="2999"/>
                                          </p:stCondLst>
                                        </p:cTn>
                                        <p:tgtEl>
                                          <p:spTgt spid="13"/>
                                        </p:tgtEl>
                                        <p:attrNameLst>
                                          <p:attrName>style.visibility</p:attrName>
                                        </p:attrNameLst>
                                      </p:cBhvr>
                                      <p:to>
                                        <p:strVal val="hidden"/>
                                      </p:to>
                                    </p:set>
                                  </p:childTnLst>
                                </p:cTn>
                              </p:par>
                              <p:par>
                                <p:cTn id="300" presetID="23" presetClass="entr" presetSubtype="272" fill="hold" nodeType="withEffect">
                                  <p:stCondLst>
                                    <p:cond delay="0"/>
                                  </p:stCondLst>
                                  <p:childTnLst>
                                    <p:set>
                                      <p:cBhvr>
                                        <p:cTn id="301" dur="1" fill="hold">
                                          <p:stCondLst>
                                            <p:cond delay="0"/>
                                          </p:stCondLst>
                                        </p:cTn>
                                        <p:tgtEl>
                                          <p:spTgt spid="2"/>
                                        </p:tgtEl>
                                        <p:attrNameLst>
                                          <p:attrName>style.visibility</p:attrName>
                                        </p:attrNameLst>
                                      </p:cBhvr>
                                      <p:to>
                                        <p:strVal val="visible"/>
                                      </p:to>
                                    </p:set>
                                    <p:anim calcmode="lin" valueType="num">
                                      <p:cBhvr>
                                        <p:cTn id="302" dur="3000" fill="hold"/>
                                        <p:tgtEl>
                                          <p:spTgt spid="2"/>
                                        </p:tgtEl>
                                        <p:attrNameLst>
                                          <p:attrName>ppt_w</p:attrName>
                                        </p:attrNameLst>
                                      </p:cBhvr>
                                      <p:tavLst>
                                        <p:tav tm="0">
                                          <p:val>
                                            <p:strVal val="2/3*#ppt_w"/>
                                          </p:val>
                                        </p:tav>
                                        <p:tav tm="100000">
                                          <p:val>
                                            <p:strVal val="#ppt_w"/>
                                          </p:val>
                                        </p:tav>
                                      </p:tavLst>
                                    </p:anim>
                                    <p:anim calcmode="lin" valueType="num">
                                      <p:cBhvr>
                                        <p:cTn id="303" dur="3000" fill="hold"/>
                                        <p:tgtEl>
                                          <p:spTgt spid="2"/>
                                        </p:tgtEl>
                                        <p:attrNameLst>
                                          <p:attrName>ppt_h</p:attrName>
                                        </p:attrNameLst>
                                      </p:cBhvr>
                                      <p:tavLst>
                                        <p:tav tm="0">
                                          <p:val>
                                            <p:strVal val="2/3*#ppt_h"/>
                                          </p:val>
                                        </p:tav>
                                        <p:tav tm="100000">
                                          <p:val>
                                            <p:strVal val="#ppt_h"/>
                                          </p:val>
                                        </p:tav>
                                      </p:tavLst>
                                    </p:anim>
                                  </p:childTnLst>
                                </p:cTn>
                              </p:par>
                              <p:par>
                                <p:cTn id="304" presetID="8" presetClass="entr" presetSubtype="32" fill="hold" nodeType="withEffect">
                                  <p:stCondLst>
                                    <p:cond delay="0"/>
                                  </p:stCondLst>
                                  <p:childTnLst>
                                    <p:set>
                                      <p:cBhvr>
                                        <p:cTn id="305" dur="1" fill="hold">
                                          <p:stCondLst>
                                            <p:cond delay="0"/>
                                          </p:stCondLst>
                                        </p:cTn>
                                        <p:tgtEl>
                                          <p:spTgt spid="2"/>
                                        </p:tgtEl>
                                        <p:attrNameLst>
                                          <p:attrName>style.visibility</p:attrName>
                                        </p:attrNameLst>
                                      </p:cBhvr>
                                      <p:to>
                                        <p:strVal val="visible"/>
                                      </p:to>
                                    </p:set>
                                    <p:animEffect transition="in" filter="diamond(out)">
                                      <p:cBhvr>
                                        <p:cTn id="306" dur="3000"/>
                                        <p:tgtEl>
                                          <p:spTgt spid="2"/>
                                        </p:tgtEl>
                                      </p:cBhvr>
                                    </p:animEffect>
                                  </p:childTnLst>
                                </p:cTn>
                              </p:par>
                            </p:childTnLst>
                          </p:cTn>
                        </p:par>
                        <p:par>
                          <p:cTn id="307" fill="hold">
                            <p:stCondLst>
                              <p:cond delay="6000"/>
                            </p:stCondLst>
                            <p:childTnLst>
                              <p:par>
                                <p:cTn id="308" presetID="40" presetClass="entr" presetSubtype="0" fill="hold" grpId="0" nodeType="afterEffect">
                                  <p:stCondLst>
                                    <p:cond delay="0"/>
                                  </p:stCondLst>
                                  <p:iterate type="lt">
                                    <p:tmPct val="10000"/>
                                  </p:iterate>
                                  <p:childTnLst>
                                    <p:set>
                                      <p:cBhvr>
                                        <p:cTn id="309" dur="1" fill="hold">
                                          <p:stCondLst>
                                            <p:cond delay="0"/>
                                          </p:stCondLst>
                                        </p:cTn>
                                        <p:tgtEl>
                                          <p:spTgt spid="34"/>
                                        </p:tgtEl>
                                        <p:attrNameLst>
                                          <p:attrName>style.visibility</p:attrName>
                                        </p:attrNameLst>
                                      </p:cBhvr>
                                      <p:to>
                                        <p:strVal val="visible"/>
                                      </p:to>
                                    </p:set>
                                    <p:animEffect transition="in" filter="fade">
                                      <p:cBhvr>
                                        <p:cTn id="310" dur="1000"/>
                                        <p:tgtEl>
                                          <p:spTgt spid="34"/>
                                        </p:tgtEl>
                                      </p:cBhvr>
                                    </p:animEffect>
                                    <p:anim calcmode="lin" valueType="num">
                                      <p:cBhvr>
                                        <p:cTn id="311" dur="1000" fill="hold"/>
                                        <p:tgtEl>
                                          <p:spTgt spid="34"/>
                                        </p:tgtEl>
                                        <p:attrNameLst>
                                          <p:attrName>ppt_x</p:attrName>
                                        </p:attrNameLst>
                                      </p:cBhvr>
                                      <p:tavLst>
                                        <p:tav tm="0">
                                          <p:val>
                                            <p:strVal val="#ppt_x-.1"/>
                                          </p:val>
                                        </p:tav>
                                        <p:tav tm="100000">
                                          <p:val>
                                            <p:strVal val="#ppt_x"/>
                                          </p:val>
                                        </p:tav>
                                      </p:tavLst>
                                    </p:anim>
                                    <p:anim calcmode="lin" valueType="num">
                                      <p:cBhvr>
                                        <p:cTn id="312" dur="1000" fill="hold"/>
                                        <p:tgtEl>
                                          <p:spTgt spid="3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Imagen1UUD.jpg"/>
          <p:cNvPicPr>
            <a:picLocks noChangeAspect="1"/>
          </p:cNvPicPr>
          <p:nvPr/>
        </p:nvPicPr>
        <p:blipFill>
          <a:blip r:embed="rId2" cstate="print"/>
          <a:stretch>
            <a:fillRect/>
          </a:stretch>
        </p:blipFill>
        <p:spPr bwMode="auto">
          <a:xfrm>
            <a:off x="-500098" y="0"/>
            <a:ext cx="10072758" cy="5715000"/>
          </a:xfrm>
          <a:prstGeom prst="rect">
            <a:avLst/>
          </a:prstGeom>
          <a:gradFill>
            <a:gsLst>
              <a:gs pos="0">
                <a:schemeClr val="accent1">
                  <a:tint val="66000"/>
                  <a:satMod val="160000"/>
                  <a:alpha val="0"/>
                </a:schemeClr>
              </a:gs>
              <a:gs pos="50000">
                <a:schemeClr val="accent1">
                  <a:tint val="44500"/>
                  <a:satMod val="160000"/>
                  <a:alpha val="35000"/>
                </a:schemeClr>
              </a:gs>
              <a:gs pos="100000">
                <a:schemeClr val="accent1">
                  <a:tint val="23500"/>
                  <a:satMod val="160000"/>
                </a:schemeClr>
              </a:gs>
            </a:gsLst>
            <a:lin ang="5400000" scaled="0"/>
          </a:gra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5" name="14 Cheurón"/>
          <p:cNvSpPr/>
          <p:nvPr/>
        </p:nvSpPr>
        <p:spPr>
          <a:xfrm rot="5400000">
            <a:off x="3431381" y="-2891631"/>
            <a:ext cx="2136775" cy="7920038"/>
          </a:xfrm>
          <a:prstGeom prst="chevron">
            <a:avLst>
              <a:gd name="adj" fmla="val 58212"/>
            </a:avLst>
          </a:prstGeom>
          <a:noFill/>
          <a:ln w="57150">
            <a:solidFill>
              <a:schemeClr val="accent6">
                <a:lumMod val="40000"/>
                <a:lumOff val="6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6" name="15 Cheurón"/>
          <p:cNvSpPr/>
          <p:nvPr/>
        </p:nvSpPr>
        <p:spPr>
          <a:xfrm rot="5400000" flipH="1">
            <a:off x="3467101" y="649287"/>
            <a:ext cx="2209800" cy="7921625"/>
          </a:xfrm>
          <a:prstGeom prst="chevron">
            <a:avLst>
              <a:gd name="adj" fmla="val 62413"/>
            </a:avLst>
          </a:prstGeom>
          <a:noFill/>
          <a:ln w="57150">
            <a:solidFill>
              <a:schemeClr val="accent6">
                <a:lumMod val="40000"/>
                <a:lumOff val="6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6" name="5 CuadroTexto"/>
          <p:cNvSpPr txBox="1"/>
          <p:nvPr/>
        </p:nvSpPr>
        <p:spPr>
          <a:xfrm>
            <a:off x="214282" y="4929202"/>
            <a:ext cx="8643998"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la década de 1970, Augusto </a:t>
            </a:r>
            <a:r>
              <a:rPr lang="es-ES" i="1" dirty="0" err="1" smtClean="0">
                <a:effectLst>
                  <a:glow rad="101600">
                    <a:srgbClr val="C00000">
                      <a:alpha val="60000"/>
                    </a:srgbClr>
                  </a:glow>
                  <a:outerShdw blurRad="38100" dist="38100" dir="2700000" algn="tl">
                    <a:srgbClr val="000000">
                      <a:alpha val="43137"/>
                    </a:srgbClr>
                  </a:outerShdw>
                </a:effectLst>
              </a:rPr>
              <a:t>Algueró</a:t>
            </a:r>
            <a:r>
              <a:rPr lang="es-ES" i="1" dirty="0" smtClean="0">
                <a:effectLst>
                  <a:glow rad="101600">
                    <a:srgbClr val="C00000">
                      <a:alpha val="60000"/>
                    </a:srgbClr>
                  </a:glow>
                  <a:outerShdw blurRad="38100" dist="38100" dir="2700000" algn="tl">
                    <a:srgbClr val="000000">
                      <a:alpha val="43137"/>
                    </a:srgbClr>
                  </a:outerShdw>
                </a:effectLst>
              </a:rPr>
              <a:t> le compuso "Te quiero, te quiero", con la que logró un éxito arrollador. La canción fue elegida como la "Canción del verano".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0000">
        <p14:warp dir="in"/>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3000" fill="hold"/>
                                        <p:tgtEl>
                                          <p:spTgt spid="15"/>
                                        </p:tgtEl>
                                        <p:attrNameLst>
                                          <p:attrName>ppt_x</p:attrName>
                                        </p:attrNameLst>
                                      </p:cBhvr>
                                      <p:tavLst>
                                        <p:tav tm="0">
                                          <p:val>
                                            <p:strVal val="#ppt_x"/>
                                          </p:val>
                                        </p:tav>
                                        <p:tav tm="100000">
                                          <p:val>
                                            <p:strVal val="#ppt_x"/>
                                          </p:val>
                                        </p:tav>
                                      </p:tavLst>
                                    </p:anim>
                                    <p:anim calcmode="lin" valueType="num">
                                      <p:cBhvr additive="base">
                                        <p:cTn id="8" dur="3000" fill="hold"/>
                                        <p:tgtEl>
                                          <p:spTgt spid="15"/>
                                        </p:tgtEl>
                                        <p:attrNameLst>
                                          <p:attrName>ppt_y</p:attrName>
                                        </p:attrNameLst>
                                      </p:cBhvr>
                                      <p:tavLst>
                                        <p:tav tm="0">
                                          <p:val>
                                            <p:strVal val="1+#ppt_h/2"/>
                                          </p:val>
                                        </p:tav>
                                        <p:tav tm="100000">
                                          <p:val>
                                            <p:strVal val="#ppt_y"/>
                                          </p:val>
                                        </p:tav>
                                      </p:tavLst>
                                    </p:anim>
                                  </p:childTnLst>
                                </p:cTn>
                              </p:par>
                              <p:par>
                                <p:cTn id="9" presetID="13" presetClass="entr" presetSubtype="32" fill="hold" grpId="0" nodeType="with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plus(out)">
                                      <p:cBhvr>
                                        <p:cTn id="11" dur="3000"/>
                                        <p:tgtEl>
                                          <p:spTgt spid="15"/>
                                        </p:tgtEl>
                                      </p:cBhvr>
                                    </p:animEffect>
                                  </p:childTnLst>
                                </p:cTn>
                              </p:par>
                              <p:par>
                                <p:cTn id="12" presetID="16" presetClass="entr" presetSubtype="37" fill="hold"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barn(outVertical)">
                                      <p:cBhvr>
                                        <p:cTn id="14" dur="3000"/>
                                        <p:tgtEl>
                                          <p:spTgt spid="15"/>
                                        </p:tgtEl>
                                      </p:cBhvr>
                                    </p:animEffect>
                                  </p:childTnLst>
                                </p:cTn>
                              </p:par>
                              <p:par>
                                <p:cTn id="15" presetID="2" presetClass="exit" presetSubtype="4" fill="hold" nodeType="withEffect">
                                  <p:stCondLst>
                                    <p:cond delay="0"/>
                                  </p:stCondLst>
                                  <p:childTnLst>
                                    <p:anim calcmode="lin" valueType="num">
                                      <p:cBhvr additive="base">
                                        <p:cTn id="16" dur="3000"/>
                                        <p:tgtEl>
                                          <p:spTgt spid="15"/>
                                        </p:tgtEl>
                                        <p:attrNameLst>
                                          <p:attrName>ppt_x</p:attrName>
                                        </p:attrNameLst>
                                      </p:cBhvr>
                                      <p:tavLst>
                                        <p:tav tm="0">
                                          <p:val>
                                            <p:strVal val="ppt_x"/>
                                          </p:val>
                                        </p:tav>
                                        <p:tav tm="100000">
                                          <p:val>
                                            <p:strVal val="ppt_x"/>
                                          </p:val>
                                        </p:tav>
                                      </p:tavLst>
                                    </p:anim>
                                    <p:anim calcmode="lin" valueType="num">
                                      <p:cBhvr additive="base">
                                        <p:cTn id="17" dur="3000"/>
                                        <p:tgtEl>
                                          <p:spTgt spid="15"/>
                                        </p:tgtEl>
                                        <p:attrNameLst>
                                          <p:attrName>ppt_y</p:attrName>
                                        </p:attrNameLst>
                                      </p:cBhvr>
                                      <p:tavLst>
                                        <p:tav tm="0">
                                          <p:val>
                                            <p:strVal val="ppt_y"/>
                                          </p:val>
                                        </p:tav>
                                        <p:tav tm="100000">
                                          <p:val>
                                            <p:strVal val="1+ppt_h/2"/>
                                          </p:val>
                                        </p:tav>
                                      </p:tavLst>
                                    </p:anim>
                                    <p:set>
                                      <p:cBhvr>
                                        <p:cTn id="18" dur="1" fill="hold">
                                          <p:stCondLst>
                                            <p:cond delay="2999"/>
                                          </p:stCondLst>
                                        </p:cTn>
                                        <p:tgtEl>
                                          <p:spTgt spid="15"/>
                                        </p:tgtEl>
                                        <p:attrNameLst>
                                          <p:attrName>style.visibility</p:attrName>
                                        </p:attrNameLst>
                                      </p:cBhvr>
                                      <p:to>
                                        <p:strVal val="hidden"/>
                                      </p:to>
                                    </p:set>
                                  </p:childTnLst>
                                </p:cTn>
                              </p:par>
                              <p:par>
                                <p:cTn id="19" presetID="2" presetClass="entr" presetSubtype="1" fill="hold" nodeType="with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3000" fill="hold"/>
                                        <p:tgtEl>
                                          <p:spTgt spid="16"/>
                                        </p:tgtEl>
                                        <p:attrNameLst>
                                          <p:attrName>ppt_x</p:attrName>
                                        </p:attrNameLst>
                                      </p:cBhvr>
                                      <p:tavLst>
                                        <p:tav tm="0">
                                          <p:val>
                                            <p:strVal val="#ppt_x"/>
                                          </p:val>
                                        </p:tav>
                                        <p:tav tm="100000">
                                          <p:val>
                                            <p:strVal val="#ppt_x"/>
                                          </p:val>
                                        </p:tav>
                                      </p:tavLst>
                                    </p:anim>
                                    <p:anim calcmode="lin" valueType="num">
                                      <p:cBhvr additive="base">
                                        <p:cTn id="22" dur="3000" fill="hold"/>
                                        <p:tgtEl>
                                          <p:spTgt spid="16"/>
                                        </p:tgtEl>
                                        <p:attrNameLst>
                                          <p:attrName>ppt_y</p:attrName>
                                        </p:attrNameLst>
                                      </p:cBhvr>
                                      <p:tavLst>
                                        <p:tav tm="0">
                                          <p:val>
                                            <p:strVal val="0-#ppt_h/2"/>
                                          </p:val>
                                        </p:tav>
                                        <p:tav tm="100000">
                                          <p:val>
                                            <p:strVal val="#ppt_y"/>
                                          </p:val>
                                        </p:tav>
                                      </p:tavLst>
                                    </p:anim>
                                  </p:childTnLst>
                                </p:cTn>
                              </p:par>
                              <p:par>
                                <p:cTn id="23" presetID="13" presetClass="entr" presetSubtype="32" fill="hold" grpId="0" nodeType="with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plus(out)">
                                      <p:cBhvr>
                                        <p:cTn id="25" dur="3000"/>
                                        <p:tgtEl>
                                          <p:spTgt spid="16"/>
                                        </p:tgtEl>
                                      </p:cBhvr>
                                    </p:animEffect>
                                  </p:childTnLst>
                                </p:cTn>
                              </p:par>
                              <p:par>
                                <p:cTn id="26" presetID="16" presetClass="entr" presetSubtype="37" fill="hold"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barn(outVertical)">
                                      <p:cBhvr>
                                        <p:cTn id="28" dur="3000"/>
                                        <p:tgtEl>
                                          <p:spTgt spid="16"/>
                                        </p:tgtEl>
                                      </p:cBhvr>
                                    </p:animEffect>
                                  </p:childTnLst>
                                </p:cTn>
                              </p:par>
                              <p:par>
                                <p:cTn id="29" presetID="2" presetClass="exit" presetSubtype="1" fill="hold" nodeType="withEffect">
                                  <p:stCondLst>
                                    <p:cond delay="0"/>
                                  </p:stCondLst>
                                  <p:childTnLst>
                                    <p:anim calcmode="lin" valueType="num">
                                      <p:cBhvr additive="base">
                                        <p:cTn id="30" dur="3000"/>
                                        <p:tgtEl>
                                          <p:spTgt spid="16"/>
                                        </p:tgtEl>
                                        <p:attrNameLst>
                                          <p:attrName>ppt_x</p:attrName>
                                        </p:attrNameLst>
                                      </p:cBhvr>
                                      <p:tavLst>
                                        <p:tav tm="0">
                                          <p:val>
                                            <p:strVal val="ppt_x"/>
                                          </p:val>
                                        </p:tav>
                                        <p:tav tm="100000">
                                          <p:val>
                                            <p:strVal val="ppt_x"/>
                                          </p:val>
                                        </p:tav>
                                      </p:tavLst>
                                    </p:anim>
                                    <p:anim calcmode="lin" valueType="num">
                                      <p:cBhvr additive="base">
                                        <p:cTn id="31" dur="3000"/>
                                        <p:tgtEl>
                                          <p:spTgt spid="16"/>
                                        </p:tgtEl>
                                        <p:attrNameLst>
                                          <p:attrName>ppt_y</p:attrName>
                                        </p:attrNameLst>
                                      </p:cBhvr>
                                      <p:tavLst>
                                        <p:tav tm="0">
                                          <p:val>
                                            <p:strVal val="ppt_y"/>
                                          </p:val>
                                        </p:tav>
                                        <p:tav tm="100000">
                                          <p:val>
                                            <p:strVal val="0-ppt_h/2"/>
                                          </p:val>
                                        </p:tav>
                                      </p:tavLst>
                                    </p:anim>
                                    <p:set>
                                      <p:cBhvr>
                                        <p:cTn id="32" dur="1" fill="hold">
                                          <p:stCondLst>
                                            <p:cond delay="2999"/>
                                          </p:stCondLst>
                                        </p:cTn>
                                        <p:tgtEl>
                                          <p:spTgt spid="16"/>
                                        </p:tgtEl>
                                        <p:attrNameLst>
                                          <p:attrName>style.visibility</p:attrName>
                                        </p:attrNameLst>
                                      </p:cBhvr>
                                      <p:to>
                                        <p:strVal val="hidden"/>
                                      </p:to>
                                    </p:set>
                                  </p:childTnLst>
                                </p:cTn>
                              </p:par>
                              <p:par>
                                <p:cTn id="33" presetID="23" presetClass="entr" presetSubtype="272" fill="hold" nodeType="withEffect">
                                  <p:stCondLst>
                                    <p:cond delay="0"/>
                                  </p:stCondLst>
                                  <p:childTnLst>
                                    <p:set>
                                      <p:cBhvr>
                                        <p:cTn id="34" dur="1" fill="hold">
                                          <p:stCondLst>
                                            <p:cond delay="0"/>
                                          </p:stCondLst>
                                        </p:cTn>
                                        <p:tgtEl>
                                          <p:spTgt spid="5"/>
                                        </p:tgtEl>
                                        <p:attrNameLst>
                                          <p:attrName>style.visibility</p:attrName>
                                        </p:attrNameLst>
                                      </p:cBhvr>
                                      <p:to>
                                        <p:strVal val="visible"/>
                                      </p:to>
                                    </p:set>
                                    <p:anim calcmode="lin" valueType="num">
                                      <p:cBhvr>
                                        <p:cTn id="35" dur="3000" fill="hold"/>
                                        <p:tgtEl>
                                          <p:spTgt spid="5"/>
                                        </p:tgtEl>
                                        <p:attrNameLst>
                                          <p:attrName>ppt_w</p:attrName>
                                        </p:attrNameLst>
                                      </p:cBhvr>
                                      <p:tavLst>
                                        <p:tav tm="0">
                                          <p:val>
                                            <p:strVal val="2/3*#ppt_w"/>
                                          </p:val>
                                        </p:tav>
                                        <p:tav tm="100000">
                                          <p:val>
                                            <p:strVal val="#ppt_w"/>
                                          </p:val>
                                        </p:tav>
                                      </p:tavLst>
                                    </p:anim>
                                    <p:anim calcmode="lin" valueType="num">
                                      <p:cBhvr>
                                        <p:cTn id="36" dur="3000" fill="hold"/>
                                        <p:tgtEl>
                                          <p:spTgt spid="5"/>
                                        </p:tgtEl>
                                        <p:attrNameLst>
                                          <p:attrName>ppt_h</p:attrName>
                                        </p:attrNameLst>
                                      </p:cBhvr>
                                      <p:tavLst>
                                        <p:tav tm="0">
                                          <p:val>
                                            <p:strVal val="2/3*#ppt_h"/>
                                          </p:val>
                                        </p:tav>
                                        <p:tav tm="100000">
                                          <p:val>
                                            <p:strVal val="#ppt_h"/>
                                          </p:val>
                                        </p:tav>
                                      </p:tavLst>
                                    </p:anim>
                                  </p:childTnLst>
                                </p:cTn>
                              </p:par>
                              <p:par>
                                <p:cTn id="37" presetID="8" presetClass="entr" presetSubtype="32" fill="hold"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diamond(out)">
                                      <p:cBhvr>
                                        <p:cTn id="39" dur="3000"/>
                                        <p:tgtEl>
                                          <p:spTgt spid="5"/>
                                        </p:tgtEl>
                                      </p:cBhvr>
                                    </p:animEffect>
                                  </p:childTnLst>
                                </p:cTn>
                              </p:par>
                            </p:childTnLst>
                          </p:cTn>
                        </p:par>
                        <p:par>
                          <p:cTn id="40" fill="hold">
                            <p:stCondLst>
                              <p:cond delay="3000"/>
                            </p:stCondLst>
                            <p:childTnLst>
                              <p:par>
                                <p:cTn id="41" presetID="40" presetClass="entr" presetSubtype="0" fill="hold" grpId="0" nodeType="afterEffect">
                                  <p:stCondLst>
                                    <p:cond delay="0"/>
                                  </p:stCondLst>
                                  <p:iterate type="lt">
                                    <p:tmPct val="10000"/>
                                  </p:iterate>
                                  <p:childTnLst>
                                    <p:set>
                                      <p:cBhvr>
                                        <p:cTn id="42" dur="1" fill="hold">
                                          <p:stCondLst>
                                            <p:cond delay="0"/>
                                          </p:stCondLst>
                                        </p:cTn>
                                        <p:tgtEl>
                                          <p:spTgt spid="6"/>
                                        </p:tgtEl>
                                        <p:attrNameLst>
                                          <p:attrName>style.visibility</p:attrName>
                                        </p:attrNameLst>
                                      </p:cBhvr>
                                      <p:to>
                                        <p:strVal val="visible"/>
                                      </p:to>
                                    </p:set>
                                    <p:animEffect transition="in" filter="fade">
                                      <p:cBhvr>
                                        <p:cTn id="43" dur="1000"/>
                                        <p:tgtEl>
                                          <p:spTgt spid="6"/>
                                        </p:tgtEl>
                                      </p:cBhvr>
                                    </p:animEffect>
                                    <p:anim calcmode="lin" valueType="num">
                                      <p:cBhvr>
                                        <p:cTn id="44" dur="1000" fill="hold"/>
                                        <p:tgtEl>
                                          <p:spTgt spid="6"/>
                                        </p:tgtEl>
                                        <p:attrNameLst>
                                          <p:attrName>ppt_x</p:attrName>
                                        </p:attrNameLst>
                                      </p:cBhvr>
                                      <p:tavLst>
                                        <p:tav tm="0">
                                          <p:val>
                                            <p:strVal val="#ppt_x-.1"/>
                                          </p:val>
                                        </p:tav>
                                        <p:tav tm="100000">
                                          <p:val>
                                            <p:strVal val="#ppt_x"/>
                                          </p:val>
                                        </p:tav>
                                      </p:tavLst>
                                    </p:anim>
                                    <p:anim calcmode="lin" valueType="num">
                                      <p:cBhvr>
                                        <p:cTn id="45"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6"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2.jpg"/>
          <p:cNvPicPr>
            <a:picLocks noChangeAspect="1"/>
          </p:cNvPicPr>
          <p:nvPr/>
        </p:nvPicPr>
        <p:blipFill>
          <a:blip r:embed="rId2" cstate="print"/>
          <a:stretch>
            <a:fillRect/>
          </a:stretch>
        </p:blipFill>
        <p:spPr bwMode="auto">
          <a:xfrm>
            <a:off x="2214546" y="28556"/>
            <a:ext cx="4714907" cy="56578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Triángulo isósceles"/>
          <p:cNvSpPr/>
          <p:nvPr/>
        </p:nvSpPr>
        <p:spPr>
          <a:xfrm>
            <a:off x="0" y="4953000"/>
            <a:ext cx="2143108" cy="762000"/>
          </a:xfrm>
          <a:prstGeom prst="triangle">
            <a:avLst/>
          </a:prstGeom>
          <a:noFill/>
          <a:ln w="57150">
            <a:solidFill>
              <a:schemeClr val="tx2">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Triángulo isósceles"/>
          <p:cNvSpPr/>
          <p:nvPr/>
        </p:nvSpPr>
        <p:spPr>
          <a:xfrm>
            <a:off x="0" y="4405313"/>
            <a:ext cx="2143108" cy="762000"/>
          </a:xfrm>
          <a:prstGeom prst="triangle">
            <a:avLst/>
          </a:prstGeom>
          <a:noFill/>
          <a:ln w="57150">
            <a:solidFill>
              <a:schemeClr val="tx2">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Triángulo isósceles"/>
          <p:cNvSpPr/>
          <p:nvPr/>
        </p:nvSpPr>
        <p:spPr>
          <a:xfrm>
            <a:off x="0" y="3810000"/>
            <a:ext cx="2143108" cy="762000"/>
          </a:xfrm>
          <a:prstGeom prst="triangle">
            <a:avLst/>
          </a:prstGeom>
          <a:noFill/>
          <a:ln w="57150">
            <a:solidFill>
              <a:schemeClr val="tx2">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Triángulo isósceles"/>
          <p:cNvSpPr/>
          <p:nvPr/>
        </p:nvSpPr>
        <p:spPr>
          <a:xfrm>
            <a:off x="0" y="3333750"/>
            <a:ext cx="2143108" cy="762000"/>
          </a:xfrm>
          <a:prstGeom prst="triangle">
            <a:avLst/>
          </a:prstGeom>
          <a:noFill/>
          <a:ln w="57150">
            <a:solidFill>
              <a:schemeClr val="tx2">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Triángulo isósceles"/>
          <p:cNvSpPr/>
          <p:nvPr/>
        </p:nvSpPr>
        <p:spPr>
          <a:xfrm>
            <a:off x="0" y="2738438"/>
            <a:ext cx="2143108" cy="838200"/>
          </a:xfrm>
          <a:prstGeom prst="triangle">
            <a:avLst/>
          </a:prstGeom>
          <a:noFill/>
          <a:ln w="57150">
            <a:solidFill>
              <a:schemeClr val="tx2">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Triángulo isósceles"/>
          <p:cNvSpPr/>
          <p:nvPr/>
        </p:nvSpPr>
        <p:spPr>
          <a:xfrm>
            <a:off x="0" y="2143125"/>
            <a:ext cx="2143108" cy="893763"/>
          </a:xfrm>
          <a:prstGeom prst="triangle">
            <a:avLst/>
          </a:prstGeom>
          <a:noFill/>
          <a:ln w="57150">
            <a:solidFill>
              <a:schemeClr val="tx2">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Triángulo isósceles"/>
          <p:cNvSpPr/>
          <p:nvPr/>
        </p:nvSpPr>
        <p:spPr>
          <a:xfrm>
            <a:off x="0" y="1727200"/>
            <a:ext cx="2143108" cy="762000"/>
          </a:xfrm>
          <a:prstGeom prst="triangle">
            <a:avLst/>
          </a:prstGeom>
          <a:noFill/>
          <a:ln w="57150">
            <a:solidFill>
              <a:schemeClr val="tx2">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Triángulo isósceles"/>
          <p:cNvSpPr/>
          <p:nvPr/>
        </p:nvSpPr>
        <p:spPr>
          <a:xfrm>
            <a:off x="0" y="1190625"/>
            <a:ext cx="2143108" cy="762000"/>
          </a:xfrm>
          <a:prstGeom prst="triangle">
            <a:avLst/>
          </a:prstGeom>
          <a:noFill/>
          <a:ln w="57150">
            <a:solidFill>
              <a:schemeClr val="tx2">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Triángulo isósceles"/>
          <p:cNvSpPr/>
          <p:nvPr/>
        </p:nvSpPr>
        <p:spPr>
          <a:xfrm>
            <a:off x="0" y="595313"/>
            <a:ext cx="2143108" cy="762000"/>
          </a:xfrm>
          <a:prstGeom prst="triangle">
            <a:avLst/>
          </a:prstGeom>
          <a:noFill/>
          <a:ln w="57150">
            <a:solidFill>
              <a:schemeClr val="tx2">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Triángulo isósceles"/>
          <p:cNvSpPr/>
          <p:nvPr/>
        </p:nvSpPr>
        <p:spPr>
          <a:xfrm>
            <a:off x="0" y="0"/>
            <a:ext cx="2143108" cy="762000"/>
          </a:xfrm>
          <a:prstGeom prst="triangle">
            <a:avLst/>
          </a:prstGeom>
          <a:noFill/>
          <a:ln w="57150">
            <a:solidFill>
              <a:schemeClr val="tx2">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Triángulo isósceles"/>
          <p:cNvSpPr/>
          <p:nvPr/>
        </p:nvSpPr>
        <p:spPr>
          <a:xfrm>
            <a:off x="7000892" y="4953000"/>
            <a:ext cx="2143108" cy="762000"/>
          </a:xfrm>
          <a:prstGeom prst="triangle">
            <a:avLst/>
          </a:prstGeom>
          <a:noFill/>
          <a:ln w="57150">
            <a:solidFill>
              <a:schemeClr val="tx2">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Triángulo isósceles"/>
          <p:cNvSpPr/>
          <p:nvPr/>
        </p:nvSpPr>
        <p:spPr>
          <a:xfrm>
            <a:off x="7000892" y="4405313"/>
            <a:ext cx="2143108" cy="762000"/>
          </a:xfrm>
          <a:prstGeom prst="triangle">
            <a:avLst/>
          </a:prstGeom>
          <a:noFill/>
          <a:ln w="57150">
            <a:solidFill>
              <a:schemeClr val="tx2">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Triángulo isósceles"/>
          <p:cNvSpPr/>
          <p:nvPr/>
        </p:nvSpPr>
        <p:spPr>
          <a:xfrm>
            <a:off x="7000892" y="3810000"/>
            <a:ext cx="2143108" cy="847725"/>
          </a:xfrm>
          <a:prstGeom prst="triangle">
            <a:avLst/>
          </a:prstGeom>
          <a:noFill/>
          <a:ln w="57150">
            <a:solidFill>
              <a:schemeClr val="tx2">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Triángulo isósceles"/>
          <p:cNvSpPr/>
          <p:nvPr/>
        </p:nvSpPr>
        <p:spPr>
          <a:xfrm>
            <a:off x="7000892" y="3333750"/>
            <a:ext cx="2143108" cy="844550"/>
          </a:xfrm>
          <a:prstGeom prst="triangle">
            <a:avLst/>
          </a:prstGeom>
          <a:noFill/>
          <a:ln w="57150">
            <a:solidFill>
              <a:schemeClr val="tx2">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0" name="19 Triángulo isósceles"/>
          <p:cNvSpPr/>
          <p:nvPr/>
        </p:nvSpPr>
        <p:spPr>
          <a:xfrm>
            <a:off x="7000892" y="2738438"/>
            <a:ext cx="2143108" cy="900112"/>
          </a:xfrm>
          <a:prstGeom prst="triangle">
            <a:avLst/>
          </a:prstGeom>
          <a:noFill/>
          <a:ln w="57150">
            <a:solidFill>
              <a:schemeClr val="tx2">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1" name="20 Triángulo isósceles"/>
          <p:cNvSpPr/>
          <p:nvPr/>
        </p:nvSpPr>
        <p:spPr>
          <a:xfrm>
            <a:off x="7000892" y="2143125"/>
            <a:ext cx="2143108" cy="893763"/>
          </a:xfrm>
          <a:prstGeom prst="triangle">
            <a:avLst/>
          </a:prstGeom>
          <a:noFill/>
          <a:ln w="57150">
            <a:solidFill>
              <a:schemeClr val="tx2">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2" name="21 Triángulo isósceles"/>
          <p:cNvSpPr/>
          <p:nvPr/>
        </p:nvSpPr>
        <p:spPr>
          <a:xfrm>
            <a:off x="7000892" y="1727200"/>
            <a:ext cx="2143108" cy="762000"/>
          </a:xfrm>
          <a:prstGeom prst="triangle">
            <a:avLst/>
          </a:prstGeom>
          <a:noFill/>
          <a:ln w="57150">
            <a:solidFill>
              <a:schemeClr val="tx2">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3" name="22 Triángulo isósceles"/>
          <p:cNvSpPr/>
          <p:nvPr/>
        </p:nvSpPr>
        <p:spPr>
          <a:xfrm>
            <a:off x="7000892" y="1190625"/>
            <a:ext cx="2143108" cy="762000"/>
          </a:xfrm>
          <a:prstGeom prst="triangle">
            <a:avLst/>
          </a:prstGeom>
          <a:noFill/>
          <a:ln w="57150">
            <a:solidFill>
              <a:schemeClr val="tx2">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4" name="23 Triángulo isósceles"/>
          <p:cNvSpPr/>
          <p:nvPr/>
        </p:nvSpPr>
        <p:spPr>
          <a:xfrm>
            <a:off x="7000892" y="595313"/>
            <a:ext cx="2143108" cy="762000"/>
          </a:xfrm>
          <a:prstGeom prst="triangle">
            <a:avLst/>
          </a:prstGeom>
          <a:noFill/>
          <a:ln w="57150">
            <a:solidFill>
              <a:schemeClr val="tx2">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5" name="24 Triángulo isósceles"/>
          <p:cNvSpPr/>
          <p:nvPr/>
        </p:nvSpPr>
        <p:spPr>
          <a:xfrm>
            <a:off x="7000892" y="0"/>
            <a:ext cx="2143108" cy="762000"/>
          </a:xfrm>
          <a:prstGeom prst="triangle">
            <a:avLst/>
          </a:prstGeom>
          <a:noFill/>
          <a:ln w="57150">
            <a:solidFill>
              <a:schemeClr val="tx2">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6" name="25 CuadroTexto"/>
          <p:cNvSpPr txBox="1"/>
          <p:nvPr/>
        </p:nvSpPr>
        <p:spPr>
          <a:xfrm>
            <a:off x="357158" y="4929202"/>
            <a:ext cx="7715304"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Posteriormente llegaron éxitos como "Noelia", "Perdona", "Mi gran amor", "Ésa será mi casa", "Mi querida mamá", "Voy buscando", entre otros.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0000">
        <p14:warp dir="in"/>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4000" fill="hold"/>
                                        <p:tgtEl>
                                          <p:spTgt spid="6"/>
                                        </p:tgtEl>
                                        <p:attrNameLst>
                                          <p:attrName>ppt_x</p:attrName>
                                        </p:attrNameLst>
                                      </p:cBhvr>
                                      <p:tavLst>
                                        <p:tav tm="0">
                                          <p:val>
                                            <p:strVal val="#ppt_x"/>
                                          </p:val>
                                        </p:tav>
                                        <p:tav tm="100000">
                                          <p:val>
                                            <p:strVal val="#ppt_x"/>
                                          </p:val>
                                        </p:tav>
                                      </p:tavLst>
                                    </p:anim>
                                    <p:anim calcmode="lin" valueType="num">
                                      <p:cBhvr additive="base">
                                        <p:cTn id="8" dur="40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4000" fill="hold"/>
                                        <p:tgtEl>
                                          <p:spTgt spid="7"/>
                                        </p:tgtEl>
                                        <p:attrNameLst>
                                          <p:attrName>ppt_x</p:attrName>
                                        </p:attrNameLst>
                                      </p:cBhvr>
                                      <p:tavLst>
                                        <p:tav tm="0">
                                          <p:val>
                                            <p:strVal val="#ppt_x"/>
                                          </p:val>
                                        </p:tav>
                                        <p:tav tm="100000">
                                          <p:val>
                                            <p:strVal val="#ppt_x"/>
                                          </p:val>
                                        </p:tav>
                                      </p:tavLst>
                                    </p:anim>
                                    <p:anim calcmode="lin" valueType="num">
                                      <p:cBhvr additive="base">
                                        <p:cTn id="12" dur="40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4000" fill="hold"/>
                                        <p:tgtEl>
                                          <p:spTgt spid="8"/>
                                        </p:tgtEl>
                                        <p:attrNameLst>
                                          <p:attrName>ppt_x</p:attrName>
                                        </p:attrNameLst>
                                      </p:cBhvr>
                                      <p:tavLst>
                                        <p:tav tm="0">
                                          <p:val>
                                            <p:strVal val="#ppt_x"/>
                                          </p:val>
                                        </p:tav>
                                        <p:tav tm="100000">
                                          <p:val>
                                            <p:strVal val="#ppt_x"/>
                                          </p:val>
                                        </p:tav>
                                      </p:tavLst>
                                    </p:anim>
                                    <p:anim calcmode="lin" valueType="num">
                                      <p:cBhvr additive="base">
                                        <p:cTn id="16" dur="40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4000" fill="hold"/>
                                        <p:tgtEl>
                                          <p:spTgt spid="9"/>
                                        </p:tgtEl>
                                        <p:attrNameLst>
                                          <p:attrName>ppt_x</p:attrName>
                                        </p:attrNameLst>
                                      </p:cBhvr>
                                      <p:tavLst>
                                        <p:tav tm="0">
                                          <p:val>
                                            <p:strVal val="#ppt_x"/>
                                          </p:val>
                                        </p:tav>
                                        <p:tav tm="100000">
                                          <p:val>
                                            <p:strVal val="#ppt_x"/>
                                          </p:val>
                                        </p:tav>
                                      </p:tavLst>
                                    </p:anim>
                                    <p:anim calcmode="lin" valueType="num">
                                      <p:cBhvr additive="base">
                                        <p:cTn id="20" dur="4000" fill="hold"/>
                                        <p:tgtEl>
                                          <p:spTgt spid="9"/>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4000" fill="hold"/>
                                        <p:tgtEl>
                                          <p:spTgt spid="10"/>
                                        </p:tgtEl>
                                        <p:attrNameLst>
                                          <p:attrName>ppt_x</p:attrName>
                                        </p:attrNameLst>
                                      </p:cBhvr>
                                      <p:tavLst>
                                        <p:tav tm="0">
                                          <p:val>
                                            <p:strVal val="#ppt_x"/>
                                          </p:val>
                                        </p:tav>
                                        <p:tav tm="100000">
                                          <p:val>
                                            <p:strVal val="#ppt_x"/>
                                          </p:val>
                                        </p:tav>
                                      </p:tavLst>
                                    </p:anim>
                                    <p:anim calcmode="lin" valueType="num">
                                      <p:cBhvr additive="base">
                                        <p:cTn id="24" dur="4000" fill="hold"/>
                                        <p:tgtEl>
                                          <p:spTgt spid="10"/>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4000" fill="hold"/>
                                        <p:tgtEl>
                                          <p:spTgt spid="11"/>
                                        </p:tgtEl>
                                        <p:attrNameLst>
                                          <p:attrName>ppt_x</p:attrName>
                                        </p:attrNameLst>
                                      </p:cBhvr>
                                      <p:tavLst>
                                        <p:tav tm="0">
                                          <p:val>
                                            <p:strVal val="#ppt_x"/>
                                          </p:val>
                                        </p:tav>
                                        <p:tav tm="100000">
                                          <p:val>
                                            <p:strVal val="#ppt_x"/>
                                          </p:val>
                                        </p:tav>
                                      </p:tavLst>
                                    </p:anim>
                                    <p:anim calcmode="lin" valueType="num">
                                      <p:cBhvr additive="base">
                                        <p:cTn id="28" dur="4000" fill="hold"/>
                                        <p:tgtEl>
                                          <p:spTgt spid="11"/>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4000" fill="hold"/>
                                        <p:tgtEl>
                                          <p:spTgt spid="12"/>
                                        </p:tgtEl>
                                        <p:attrNameLst>
                                          <p:attrName>ppt_x</p:attrName>
                                        </p:attrNameLst>
                                      </p:cBhvr>
                                      <p:tavLst>
                                        <p:tav tm="0">
                                          <p:val>
                                            <p:strVal val="#ppt_x"/>
                                          </p:val>
                                        </p:tav>
                                        <p:tav tm="100000">
                                          <p:val>
                                            <p:strVal val="#ppt_x"/>
                                          </p:val>
                                        </p:tav>
                                      </p:tavLst>
                                    </p:anim>
                                    <p:anim calcmode="lin" valueType="num">
                                      <p:cBhvr additive="base">
                                        <p:cTn id="32" dur="4000" fill="hold"/>
                                        <p:tgtEl>
                                          <p:spTgt spid="12"/>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4000" fill="hold"/>
                                        <p:tgtEl>
                                          <p:spTgt spid="13"/>
                                        </p:tgtEl>
                                        <p:attrNameLst>
                                          <p:attrName>ppt_x</p:attrName>
                                        </p:attrNameLst>
                                      </p:cBhvr>
                                      <p:tavLst>
                                        <p:tav tm="0">
                                          <p:val>
                                            <p:strVal val="#ppt_x"/>
                                          </p:val>
                                        </p:tav>
                                        <p:tav tm="100000">
                                          <p:val>
                                            <p:strVal val="#ppt_x"/>
                                          </p:val>
                                        </p:tav>
                                      </p:tavLst>
                                    </p:anim>
                                    <p:anim calcmode="lin" valueType="num">
                                      <p:cBhvr additive="base">
                                        <p:cTn id="36" dur="4000" fill="hold"/>
                                        <p:tgtEl>
                                          <p:spTgt spid="13"/>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4000" fill="hold"/>
                                        <p:tgtEl>
                                          <p:spTgt spid="14"/>
                                        </p:tgtEl>
                                        <p:attrNameLst>
                                          <p:attrName>ppt_x</p:attrName>
                                        </p:attrNameLst>
                                      </p:cBhvr>
                                      <p:tavLst>
                                        <p:tav tm="0">
                                          <p:val>
                                            <p:strVal val="#ppt_x"/>
                                          </p:val>
                                        </p:tav>
                                        <p:tav tm="100000">
                                          <p:val>
                                            <p:strVal val="#ppt_x"/>
                                          </p:val>
                                        </p:tav>
                                      </p:tavLst>
                                    </p:anim>
                                    <p:anim calcmode="lin" valueType="num">
                                      <p:cBhvr additive="base">
                                        <p:cTn id="40" dur="4000" fill="hold"/>
                                        <p:tgtEl>
                                          <p:spTgt spid="14"/>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4000" fill="hold"/>
                                        <p:tgtEl>
                                          <p:spTgt spid="15"/>
                                        </p:tgtEl>
                                        <p:attrNameLst>
                                          <p:attrName>ppt_x</p:attrName>
                                        </p:attrNameLst>
                                      </p:cBhvr>
                                      <p:tavLst>
                                        <p:tav tm="0">
                                          <p:val>
                                            <p:strVal val="#ppt_x"/>
                                          </p:val>
                                        </p:tav>
                                        <p:tav tm="100000">
                                          <p:val>
                                            <p:strVal val="#ppt_x"/>
                                          </p:val>
                                        </p:tav>
                                      </p:tavLst>
                                    </p:anim>
                                    <p:anim calcmode="lin" valueType="num">
                                      <p:cBhvr additive="base">
                                        <p:cTn id="44" dur="4000" fill="hold"/>
                                        <p:tgtEl>
                                          <p:spTgt spid="15"/>
                                        </p:tgtEl>
                                        <p:attrNameLst>
                                          <p:attrName>ppt_y</p:attrName>
                                        </p:attrNameLst>
                                      </p:cBhvr>
                                      <p:tavLst>
                                        <p:tav tm="0">
                                          <p:val>
                                            <p:strVal val="1+#ppt_h/2"/>
                                          </p:val>
                                        </p:tav>
                                        <p:tav tm="100000">
                                          <p:val>
                                            <p:strVal val="#ppt_y"/>
                                          </p:val>
                                        </p:tav>
                                      </p:tavLst>
                                    </p:anim>
                                  </p:childTnLst>
                                </p:cTn>
                              </p:par>
                              <p:par>
                                <p:cTn id="45" presetID="13" presetClass="entr" presetSubtype="16" fill="hold" nodeType="withEffect">
                                  <p:stCondLst>
                                    <p:cond delay="0"/>
                                  </p:stCondLst>
                                  <p:childTnLst>
                                    <p:set>
                                      <p:cBhvr>
                                        <p:cTn id="46" dur="1" fill="hold">
                                          <p:stCondLst>
                                            <p:cond delay="0"/>
                                          </p:stCondLst>
                                        </p:cTn>
                                        <p:tgtEl>
                                          <p:spTgt spid="6"/>
                                        </p:tgtEl>
                                        <p:attrNameLst>
                                          <p:attrName>style.visibility</p:attrName>
                                        </p:attrNameLst>
                                      </p:cBhvr>
                                      <p:to>
                                        <p:strVal val="visible"/>
                                      </p:to>
                                    </p:set>
                                    <p:animEffect transition="in" filter="plus(in)">
                                      <p:cBhvr>
                                        <p:cTn id="47" dur="4000"/>
                                        <p:tgtEl>
                                          <p:spTgt spid="6"/>
                                        </p:tgtEl>
                                      </p:cBhvr>
                                    </p:animEffect>
                                  </p:childTnLst>
                                </p:cTn>
                              </p:par>
                              <p:par>
                                <p:cTn id="48" presetID="13" presetClass="entr" presetSubtype="16" fill="hold" nodeType="withEffect">
                                  <p:stCondLst>
                                    <p:cond delay="0"/>
                                  </p:stCondLst>
                                  <p:childTnLst>
                                    <p:set>
                                      <p:cBhvr>
                                        <p:cTn id="49" dur="1" fill="hold">
                                          <p:stCondLst>
                                            <p:cond delay="0"/>
                                          </p:stCondLst>
                                        </p:cTn>
                                        <p:tgtEl>
                                          <p:spTgt spid="7"/>
                                        </p:tgtEl>
                                        <p:attrNameLst>
                                          <p:attrName>style.visibility</p:attrName>
                                        </p:attrNameLst>
                                      </p:cBhvr>
                                      <p:to>
                                        <p:strVal val="visible"/>
                                      </p:to>
                                    </p:set>
                                    <p:animEffect transition="in" filter="plus(in)">
                                      <p:cBhvr>
                                        <p:cTn id="50" dur="4000"/>
                                        <p:tgtEl>
                                          <p:spTgt spid="7"/>
                                        </p:tgtEl>
                                      </p:cBhvr>
                                    </p:animEffect>
                                  </p:childTnLst>
                                </p:cTn>
                              </p:par>
                              <p:par>
                                <p:cTn id="51" presetID="13" presetClass="entr" presetSubtype="16" fill="hold" nodeType="withEffect">
                                  <p:stCondLst>
                                    <p:cond delay="0"/>
                                  </p:stCondLst>
                                  <p:childTnLst>
                                    <p:set>
                                      <p:cBhvr>
                                        <p:cTn id="52" dur="1" fill="hold">
                                          <p:stCondLst>
                                            <p:cond delay="0"/>
                                          </p:stCondLst>
                                        </p:cTn>
                                        <p:tgtEl>
                                          <p:spTgt spid="8"/>
                                        </p:tgtEl>
                                        <p:attrNameLst>
                                          <p:attrName>style.visibility</p:attrName>
                                        </p:attrNameLst>
                                      </p:cBhvr>
                                      <p:to>
                                        <p:strVal val="visible"/>
                                      </p:to>
                                    </p:set>
                                    <p:animEffect transition="in" filter="plus(in)">
                                      <p:cBhvr>
                                        <p:cTn id="53" dur="4000"/>
                                        <p:tgtEl>
                                          <p:spTgt spid="8"/>
                                        </p:tgtEl>
                                      </p:cBhvr>
                                    </p:animEffect>
                                  </p:childTnLst>
                                </p:cTn>
                              </p:par>
                              <p:par>
                                <p:cTn id="54" presetID="13" presetClass="entr" presetSubtype="16" fill="hold" nodeType="withEffect">
                                  <p:stCondLst>
                                    <p:cond delay="0"/>
                                  </p:stCondLst>
                                  <p:childTnLst>
                                    <p:set>
                                      <p:cBhvr>
                                        <p:cTn id="55" dur="1" fill="hold">
                                          <p:stCondLst>
                                            <p:cond delay="0"/>
                                          </p:stCondLst>
                                        </p:cTn>
                                        <p:tgtEl>
                                          <p:spTgt spid="9"/>
                                        </p:tgtEl>
                                        <p:attrNameLst>
                                          <p:attrName>style.visibility</p:attrName>
                                        </p:attrNameLst>
                                      </p:cBhvr>
                                      <p:to>
                                        <p:strVal val="visible"/>
                                      </p:to>
                                    </p:set>
                                    <p:animEffect transition="in" filter="plus(in)">
                                      <p:cBhvr>
                                        <p:cTn id="56" dur="4000"/>
                                        <p:tgtEl>
                                          <p:spTgt spid="9"/>
                                        </p:tgtEl>
                                      </p:cBhvr>
                                    </p:animEffect>
                                  </p:childTnLst>
                                </p:cTn>
                              </p:par>
                              <p:par>
                                <p:cTn id="57" presetID="13" presetClass="entr" presetSubtype="16" fill="hold" nodeType="withEffect">
                                  <p:stCondLst>
                                    <p:cond delay="0"/>
                                  </p:stCondLst>
                                  <p:childTnLst>
                                    <p:set>
                                      <p:cBhvr>
                                        <p:cTn id="58" dur="1" fill="hold">
                                          <p:stCondLst>
                                            <p:cond delay="0"/>
                                          </p:stCondLst>
                                        </p:cTn>
                                        <p:tgtEl>
                                          <p:spTgt spid="10"/>
                                        </p:tgtEl>
                                        <p:attrNameLst>
                                          <p:attrName>style.visibility</p:attrName>
                                        </p:attrNameLst>
                                      </p:cBhvr>
                                      <p:to>
                                        <p:strVal val="visible"/>
                                      </p:to>
                                    </p:set>
                                    <p:animEffect transition="in" filter="plus(in)">
                                      <p:cBhvr>
                                        <p:cTn id="59" dur="4000"/>
                                        <p:tgtEl>
                                          <p:spTgt spid="10"/>
                                        </p:tgtEl>
                                      </p:cBhvr>
                                    </p:animEffect>
                                  </p:childTnLst>
                                </p:cTn>
                              </p:par>
                              <p:par>
                                <p:cTn id="60" presetID="13" presetClass="entr" presetSubtype="16" fill="hold" nodeType="withEffect">
                                  <p:stCondLst>
                                    <p:cond delay="0"/>
                                  </p:stCondLst>
                                  <p:childTnLst>
                                    <p:set>
                                      <p:cBhvr>
                                        <p:cTn id="61" dur="1" fill="hold">
                                          <p:stCondLst>
                                            <p:cond delay="0"/>
                                          </p:stCondLst>
                                        </p:cTn>
                                        <p:tgtEl>
                                          <p:spTgt spid="11"/>
                                        </p:tgtEl>
                                        <p:attrNameLst>
                                          <p:attrName>style.visibility</p:attrName>
                                        </p:attrNameLst>
                                      </p:cBhvr>
                                      <p:to>
                                        <p:strVal val="visible"/>
                                      </p:to>
                                    </p:set>
                                    <p:animEffect transition="in" filter="plus(in)">
                                      <p:cBhvr>
                                        <p:cTn id="62" dur="4000"/>
                                        <p:tgtEl>
                                          <p:spTgt spid="11"/>
                                        </p:tgtEl>
                                      </p:cBhvr>
                                    </p:animEffect>
                                  </p:childTnLst>
                                </p:cTn>
                              </p:par>
                              <p:par>
                                <p:cTn id="63" presetID="13" presetClass="entr" presetSubtype="16" fill="hold" nodeType="withEffect">
                                  <p:stCondLst>
                                    <p:cond delay="0"/>
                                  </p:stCondLst>
                                  <p:childTnLst>
                                    <p:set>
                                      <p:cBhvr>
                                        <p:cTn id="64" dur="1" fill="hold">
                                          <p:stCondLst>
                                            <p:cond delay="0"/>
                                          </p:stCondLst>
                                        </p:cTn>
                                        <p:tgtEl>
                                          <p:spTgt spid="12"/>
                                        </p:tgtEl>
                                        <p:attrNameLst>
                                          <p:attrName>style.visibility</p:attrName>
                                        </p:attrNameLst>
                                      </p:cBhvr>
                                      <p:to>
                                        <p:strVal val="visible"/>
                                      </p:to>
                                    </p:set>
                                    <p:animEffect transition="in" filter="plus(in)">
                                      <p:cBhvr>
                                        <p:cTn id="65" dur="4000"/>
                                        <p:tgtEl>
                                          <p:spTgt spid="12"/>
                                        </p:tgtEl>
                                      </p:cBhvr>
                                    </p:animEffect>
                                  </p:childTnLst>
                                </p:cTn>
                              </p:par>
                              <p:par>
                                <p:cTn id="66" presetID="13" presetClass="entr" presetSubtype="16" fill="hold" nodeType="withEffect">
                                  <p:stCondLst>
                                    <p:cond delay="0"/>
                                  </p:stCondLst>
                                  <p:childTnLst>
                                    <p:set>
                                      <p:cBhvr>
                                        <p:cTn id="67" dur="1" fill="hold">
                                          <p:stCondLst>
                                            <p:cond delay="0"/>
                                          </p:stCondLst>
                                        </p:cTn>
                                        <p:tgtEl>
                                          <p:spTgt spid="13"/>
                                        </p:tgtEl>
                                        <p:attrNameLst>
                                          <p:attrName>style.visibility</p:attrName>
                                        </p:attrNameLst>
                                      </p:cBhvr>
                                      <p:to>
                                        <p:strVal val="visible"/>
                                      </p:to>
                                    </p:set>
                                    <p:animEffect transition="in" filter="plus(in)">
                                      <p:cBhvr>
                                        <p:cTn id="68" dur="4000"/>
                                        <p:tgtEl>
                                          <p:spTgt spid="13"/>
                                        </p:tgtEl>
                                      </p:cBhvr>
                                    </p:animEffect>
                                  </p:childTnLst>
                                </p:cTn>
                              </p:par>
                              <p:par>
                                <p:cTn id="69" presetID="13" presetClass="entr" presetSubtype="16" fill="hold" nodeType="withEffect">
                                  <p:stCondLst>
                                    <p:cond delay="0"/>
                                  </p:stCondLst>
                                  <p:childTnLst>
                                    <p:set>
                                      <p:cBhvr>
                                        <p:cTn id="70" dur="1" fill="hold">
                                          <p:stCondLst>
                                            <p:cond delay="0"/>
                                          </p:stCondLst>
                                        </p:cTn>
                                        <p:tgtEl>
                                          <p:spTgt spid="14"/>
                                        </p:tgtEl>
                                        <p:attrNameLst>
                                          <p:attrName>style.visibility</p:attrName>
                                        </p:attrNameLst>
                                      </p:cBhvr>
                                      <p:to>
                                        <p:strVal val="visible"/>
                                      </p:to>
                                    </p:set>
                                    <p:animEffect transition="in" filter="plus(in)">
                                      <p:cBhvr>
                                        <p:cTn id="71" dur="4000"/>
                                        <p:tgtEl>
                                          <p:spTgt spid="14"/>
                                        </p:tgtEl>
                                      </p:cBhvr>
                                    </p:animEffect>
                                  </p:childTnLst>
                                </p:cTn>
                              </p:par>
                              <p:par>
                                <p:cTn id="72" presetID="13" presetClass="entr" presetSubtype="16" fill="hold" nodeType="withEffect">
                                  <p:stCondLst>
                                    <p:cond delay="0"/>
                                  </p:stCondLst>
                                  <p:childTnLst>
                                    <p:set>
                                      <p:cBhvr>
                                        <p:cTn id="73" dur="1" fill="hold">
                                          <p:stCondLst>
                                            <p:cond delay="0"/>
                                          </p:stCondLst>
                                        </p:cTn>
                                        <p:tgtEl>
                                          <p:spTgt spid="15"/>
                                        </p:tgtEl>
                                        <p:attrNameLst>
                                          <p:attrName>style.visibility</p:attrName>
                                        </p:attrNameLst>
                                      </p:cBhvr>
                                      <p:to>
                                        <p:strVal val="visible"/>
                                      </p:to>
                                    </p:set>
                                    <p:animEffect transition="in" filter="plus(in)">
                                      <p:cBhvr>
                                        <p:cTn id="74" dur="4000"/>
                                        <p:tgtEl>
                                          <p:spTgt spid="15"/>
                                        </p:tgtEl>
                                      </p:cBhvr>
                                    </p:animEffect>
                                  </p:childTnLst>
                                </p:cTn>
                              </p:par>
                              <p:par>
                                <p:cTn id="75" presetID="2" presetClass="entr" presetSubtype="4" fill="hold" nodeType="withEffect">
                                  <p:stCondLst>
                                    <p:cond delay="0"/>
                                  </p:stCondLst>
                                  <p:childTnLst>
                                    <p:set>
                                      <p:cBhvr>
                                        <p:cTn id="76" dur="1" fill="hold">
                                          <p:stCondLst>
                                            <p:cond delay="0"/>
                                          </p:stCondLst>
                                        </p:cTn>
                                        <p:tgtEl>
                                          <p:spTgt spid="16"/>
                                        </p:tgtEl>
                                        <p:attrNameLst>
                                          <p:attrName>style.visibility</p:attrName>
                                        </p:attrNameLst>
                                      </p:cBhvr>
                                      <p:to>
                                        <p:strVal val="visible"/>
                                      </p:to>
                                    </p:set>
                                    <p:anim calcmode="lin" valueType="num">
                                      <p:cBhvr additive="base">
                                        <p:cTn id="77" dur="4000" fill="hold"/>
                                        <p:tgtEl>
                                          <p:spTgt spid="16"/>
                                        </p:tgtEl>
                                        <p:attrNameLst>
                                          <p:attrName>ppt_x</p:attrName>
                                        </p:attrNameLst>
                                      </p:cBhvr>
                                      <p:tavLst>
                                        <p:tav tm="0">
                                          <p:val>
                                            <p:strVal val="#ppt_x"/>
                                          </p:val>
                                        </p:tav>
                                        <p:tav tm="100000">
                                          <p:val>
                                            <p:strVal val="#ppt_x"/>
                                          </p:val>
                                        </p:tav>
                                      </p:tavLst>
                                    </p:anim>
                                    <p:anim calcmode="lin" valueType="num">
                                      <p:cBhvr additive="base">
                                        <p:cTn id="78" dur="4000" fill="hold"/>
                                        <p:tgtEl>
                                          <p:spTgt spid="16"/>
                                        </p:tgtEl>
                                        <p:attrNameLst>
                                          <p:attrName>ppt_y</p:attrName>
                                        </p:attrNameLst>
                                      </p:cBhvr>
                                      <p:tavLst>
                                        <p:tav tm="0">
                                          <p:val>
                                            <p:strVal val="1+#ppt_h/2"/>
                                          </p:val>
                                        </p:tav>
                                        <p:tav tm="100000">
                                          <p:val>
                                            <p:strVal val="#ppt_y"/>
                                          </p:val>
                                        </p:tav>
                                      </p:tavLst>
                                    </p:anim>
                                  </p:childTnLst>
                                </p:cTn>
                              </p:par>
                              <p:par>
                                <p:cTn id="79" presetID="2" presetClass="entr" presetSubtype="4" fill="hold" nodeType="withEffect">
                                  <p:stCondLst>
                                    <p:cond delay="0"/>
                                  </p:stCondLst>
                                  <p:childTnLst>
                                    <p:set>
                                      <p:cBhvr>
                                        <p:cTn id="80" dur="1" fill="hold">
                                          <p:stCondLst>
                                            <p:cond delay="0"/>
                                          </p:stCondLst>
                                        </p:cTn>
                                        <p:tgtEl>
                                          <p:spTgt spid="17"/>
                                        </p:tgtEl>
                                        <p:attrNameLst>
                                          <p:attrName>style.visibility</p:attrName>
                                        </p:attrNameLst>
                                      </p:cBhvr>
                                      <p:to>
                                        <p:strVal val="visible"/>
                                      </p:to>
                                    </p:set>
                                    <p:anim calcmode="lin" valueType="num">
                                      <p:cBhvr additive="base">
                                        <p:cTn id="81" dur="4000" fill="hold"/>
                                        <p:tgtEl>
                                          <p:spTgt spid="17"/>
                                        </p:tgtEl>
                                        <p:attrNameLst>
                                          <p:attrName>ppt_x</p:attrName>
                                        </p:attrNameLst>
                                      </p:cBhvr>
                                      <p:tavLst>
                                        <p:tav tm="0">
                                          <p:val>
                                            <p:strVal val="#ppt_x"/>
                                          </p:val>
                                        </p:tav>
                                        <p:tav tm="100000">
                                          <p:val>
                                            <p:strVal val="#ppt_x"/>
                                          </p:val>
                                        </p:tav>
                                      </p:tavLst>
                                    </p:anim>
                                    <p:anim calcmode="lin" valueType="num">
                                      <p:cBhvr additive="base">
                                        <p:cTn id="82" dur="4000" fill="hold"/>
                                        <p:tgtEl>
                                          <p:spTgt spid="17"/>
                                        </p:tgtEl>
                                        <p:attrNameLst>
                                          <p:attrName>ppt_y</p:attrName>
                                        </p:attrNameLst>
                                      </p:cBhvr>
                                      <p:tavLst>
                                        <p:tav tm="0">
                                          <p:val>
                                            <p:strVal val="1+#ppt_h/2"/>
                                          </p:val>
                                        </p:tav>
                                        <p:tav tm="100000">
                                          <p:val>
                                            <p:strVal val="#ppt_y"/>
                                          </p:val>
                                        </p:tav>
                                      </p:tavLst>
                                    </p:anim>
                                  </p:childTnLst>
                                </p:cTn>
                              </p:par>
                              <p:par>
                                <p:cTn id="83" presetID="2" presetClass="entr" presetSubtype="4" fill="hold" nodeType="with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additive="base">
                                        <p:cTn id="85" dur="4000" fill="hold"/>
                                        <p:tgtEl>
                                          <p:spTgt spid="18"/>
                                        </p:tgtEl>
                                        <p:attrNameLst>
                                          <p:attrName>ppt_x</p:attrName>
                                        </p:attrNameLst>
                                      </p:cBhvr>
                                      <p:tavLst>
                                        <p:tav tm="0">
                                          <p:val>
                                            <p:strVal val="#ppt_x"/>
                                          </p:val>
                                        </p:tav>
                                        <p:tav tm="100000">
                                          <p:val>
                                            <p:strVal val="#ppt_x"/>
                                          </p:val>
                                        </p:tav>
                                      </p:tavLst>
                                    </p:anim>
                                    <p:anim calcmode="lin" valueType="num">
                                      <p:cBhvr additive="base">
                                        <p:cTn id="86" dur="4000" fill="hold"/>
                                        <p:tgtEl>
                                          <p:spTgt spid="18"/>
                                        </p:tgtEl>
                                        <p:attrNameLst>
                                          <p:attrName>ppt_y</p:attrName>
                                        </p:attrNameLst>
                                      </p:cBhvr>
                                      <p:tavLst>
                                        <p:tav tm="0">
                                          <p:val>
                                            <p:strVal val="1+#ppt_h/2"/>
                                          </p:val>
                                        </p:tav>
                                        <p:tav tm="100000">
                                          <p:val>
                                            <p:strVal val="#ppt_y"/>
                                          </p:val>
                                        </p:tav>
                                      </p:tavLst>
                                    </p:anim>
                                  </p:childTnLst>
                                </p:cTn>
                              </p:par>
                              <p:par>
                                <p:cTn id="87" presetID="2" presetClass="entr" presetSubtype="4" fill="hold" nodeType="withEffect">
                                  <p:stCondLst>
                                    <p:cond delay="0"/>
                                  </p:stCondLst>
                                  <p:childTnLst>
                                    <p:set>
                                      <p:cBhvr>
                                        <p:cTn id="88" dur="1" fill="hold">
                                          <p:stCondLst>
                                            <p:cond delay="0"/>
                                          </p:stCondLst>
                                        </p:cTn>
                                        <p:tgtEl>
                                          <p:spTgt spid="19"/>
                                        </p:tgtEl>
                                        <p:attrNameLst>
                                          <p:attrName>style.visibility</p:attrName>
                                        </p:attrNameLst>
                                      </p:cBhvr>
                                      <p:to>
                                        <p:strVal val="visible"/>
                                      </p:to>
                                    </p:set>
                                    <p:anim calcmode="lin" valueType="num">
                                      <p:cBhvr additive="base">
                                        <p:cTn id="89" dur="4000" fill="hold"/>
                                        <p:tgtEl>
                                          <p:spTgt spid="19"/>
                                        </p:tgtEl>
                                        <p:attrNameLst>
                                          <p:attrName>ppt_x</p:attrName>
                                        </p:attrNameLst>
                                      </p:cBhvr>
                                      <p:tavLst>
                                        <p:tav tm="0">
                                          <p:val>
                                            <p:strVal val="#ppt_x"/>
                                          </p:val>
                                        </p:tav>
                                        <p:tav tm="100000">
                                          <p:val>
                                            <p:strVal val="#ppt_x"/>
                                          </p:val>
                                        </p:tav>
                                      </p:tavLst>
                                    </p:anim>
                                    <p:anim calcmode="lin" valueType="num">
                                      <p:cBhvr additive="base">
                                        <p:cTn id="90" dur="4000" fill="hold"/>
                                        <p:tgtEl>
                                          <p:spTgt spid="19"/>
                                        </p:tgtEl>
                                        <p:attrNameLst>
                                          <p:attrName>ppt_y</p:attrName>
                                        </p:attrNameLst>
                                      </p:cBhvr>
                                      <p:tavLst>
                                        <p:tav tm="0">
                                          <p:val>
                                            <p:strVal val="1+#ppt_h/2"/>
                                          </p:val>
                                        </p:tav>
                                        <p:tav tm="100000">
                                          <p:val>
                                            <p:strVal val="#ppt_y"/>
                                          </p:val>
                                        </p:tav>
                                      </p:tavLst>
                                    </p:anim>
                                  </p:childTnLst>
                                </p:cTn>
                              </p:par>
                              <p:par>
                                <p:cTn id="91" presetID="2" presetClass="entr" presetSubtype="4" fill="hold" nodeType="withEffect">
                                  <p:stCondLst>
                                    <p:cond delay="0"/>
                                  </p:stCondLst>
                                  <p:childTnLst>
                                    <p:set>
                                      <p:cBhvr>
                                        <p:cTn id="92" dur="1" fill="hold">
                                          <p:stCondLst>
                                            <p:cond delay="0"/>
                                          </p:stCondLst>
                                        </p:cTn>
                                        <p:tgtEl>
                                          <p:spTgt spid="20"/>
                                        </p:tgtEl>
                                        <p:attrNameLst>
                                          <p:attrName>style.visibility</p:attrName>
                                        </p:attrNameLst>
                                      </p:cBhvr>
                                      <p:to>
                                        <p:strVal val="visible"/>
                                      </p:to>
                                    </p:set>
                                    <p:anim calcmode="lin" valueType="num">
                                      <p:cBhvr additive="base">
                                        <p:cTn id="93" dur="4000" fill="hold"/>
                                        <p:tgtEl>
                                          <p:spTgt spid="20"/>
                                        </p:tgtEl>
                                        <p:attrNameLst>
                                          <p:attrName>ppt_x</p:attrName>
                                        </p:attrNameLst>
                                      </p:cBhvr>
                                      <p:tavLst>
                                        <p:tav tm="0">
                                          <p:val>
                                            <p:strVal val="#ppt_x"/>
                                          </p:val>
                                        </p:tav>
                                        <p:tav tm="100000">
                                          <p:val>
                                            <p:strVal val="#ppt_x"/>
                                          </p:val>
                                        </p:tav>
                                      </p:tavLst>
                                    </p:anim>
                                    <p:anim calcmode="lin" valueType="num">
                                      <p:cBhvr additive="base">
                                        <p:cTn id="94" dur="4000" fill="hold"/>
                                        <p:tgtEl>
                                          <p:spTgt spid="20"/>
                                        </p:tgtEl>
                                        <p:attrNameLst>
                                          <p:attrName>ppt_y</p:attrName>
                                        </p:attrNameLst>
                                      </p:cBhvr>
                                      <p:tavLst>
                                        <p:tav tm="0">
                                          <p:val>
                                            <p:strVal val="1+#ppt_h/2"/>
                                          </p:val>
                                        </p:tav>
                                        <p:tav tm="100000">
                                          <p:val>
                                            <p:strVal val="#ppt_y"/>
                                          </p:val>
                                        </p:tav>
                                      </p:tavLst>
                                    </p:anim>
                                  </p:childTnLst>
                                </p:cTn>
                              </p:par>
                              <p:par>
                                <p:cTn id="95" presetID="2" presetClass="entr" presetSubtype="4" fill="hold" nodeType="withEffect">
                                  <p:stCondLst>
                                    <p:cond delay="0"/>
                                  </p:stCondLst>
                                  <p:childTnLst>
                                    <p:set>
                                      <p:cBhvr>
                                        <p:cTn id="96" dur="1" fill="hold">
                                          <p:stCondLst>
                                            <p:cond delay="0"/>
                                          </p:stCondLst>
                                        </p:cTn>
                                        <p:tgtEl>
                                          <p:spTgt spid="21"/>
                                        </p:tgtEl>
                                        <p:attrNameLst>
                                          <p:attrName>style.visibility</p:attrName>
                                        </p:attrNameLst>
                                      </p:cBhvr>
                                      <p:to>
                                        <p:strVal val="visible"/>
                                      </p:to>
                                    </p:set>
                                    <p:anim calcmode="lin" valueType="num">
                                      <p:cBhvr additive="base">
                                        <p:cTn id="97" dur="4000" fill="hold"/>
                                        <p:tgtEl>
                                          <p:spTgt spid="21"/>
                                        </p:tgtEl>
                                        <p:attrNameLst>
                                          <p:attrName>ppt_x</p:attrName>
                                        </p:attrNameLst>
                                      </p:cBhvr>
                                      <p:tavLst>
                                        <p:tav tm="0">
                                          <p:val>
                                            <p:strVal val="#ppt_x"/>
                                          </p:val>
                                        </p:tav>
                                        <p:tav tm="100000">
                                          <p:val>
                                            <p:strVal val="#ppt_x"/>
                                          </p:val>
                                        </p:tav>
                                      </p:tavLst>
                                    </p:anim>
                                    <p:anim calcmode="lin" valueType="num">
                                      <p:cBhvr additive="base">
                                        <p:cTn id="98" dur="4000" fill="hold"/>
                                        <p:tgtEl>
                                          <p:spTgt spid="21"/>
                                        </p:tgtEl>
                                        <p:attrNameLst>
                                          <p:attrName>ppt_y</p:attrName>
                                        </p:attrNameLst>
                                      </p:cBhvr>
                                      <p:tavLst>
                                        <p:tav tm="0">
                                          <p:val>
                                            <p:strVal val="1+#ppt_h/2"/>
                                          </p:val>
                                        </p:tav>
                                        <p:tav tm="100000">
                                          <p:val>
                                            <p:strVal val="#ppt_y"/>
                                          </p:val>
                                        </p:tav>
                                      </p:tavLst>
                                    </p:anim>
                                  </p:childTnLst>
                                </p:cTn>
                              </p:par>
                              <p:par>
                                <p:cTn id="99" presetID="2" presetClass="entr" presetSubtype="4" fill="hold" nodeType="withEffect">
                                  <p:stCondLst>
                                    <p:cond delay="0"/>
                                  </p:stCondLst>
                                  <p:childTnLst>
                                    <p:set>
                                      <p:cBhvr>
                                        <p:cTn id="100" dur="1" fill="hold">
                                          <p:stCondLst>
                                            <p:cond delay="0"/>
                                          </p:stCondLst>
                                        </p:cTn>
                                        <p:tgtEl>
                                          <p:spTgt spid="22"/>
                                        </p:tgtEl>
                                        <p:attrNameLst>
                                          <p:attrName>style.visibility</p:attrName>
                                        </p:attrNameLst>
                                      </p:cBhvr>
                                      <p:to>
                                        <p:strVal val="visible"/>
                                      </p:to>
                                    </p:set>
                                    <p:anim calcmode="lin" valueType="num">
                                      <p:cBhvr additive="base">
                                        <p:cTn id="101" dur="4000" fill="hold"/>
                                        <p:tgtEl>
                                          <p:spTgt spid="22"/>
                                        </p:tgtEl>
                                        <p:attrNameLst>
                                          <p:attrName>ppt_x</p:attrName>
                                        </p:attrNameLst>
                                      </p:cBhvr>
                                      <p:tavLst>
                                        <p:tav tm="0">
                                          <p:val>
                                            <p:strVal val="#ppt_x"/>
                                          </p:val>
                                        </p:tav>
                                        <p:tav tm="100000">
                                          <p:val>
                                            <p:strVal val="#ppt_x"/>
                                          </p:val>
                                        </p:tav>
                                      </p:tavLst>
                                    </p:anim>
                                    <p:anim calcmode="lin" valueType="num">
                                      <p:cBhvr additive="base">
                                        <p:cTn id="102" dur="4000" fill="hold"/>
                                        <p:tgtEl>
                                          <p:spTgt spid="22"/>
                                        </p:tgtEl>
                                        <p:attrNameLst>
                                          <p:attrName>ppt_y</p:attrName>
                                        </p:attrNameLst>
                                      </p:cBhvr>
                                      <p:tavLst>
                                        <p:tav tm="0">
                                          <p:val>
                                            <p:strVal val="1+#ppt_h/2"/>
                                          </p:val>
                                        </p:tav>
                                        <p:tav tm="100000">
                                          <p:val>
                                            <p:strVal val="#ppt_y"/>
                                          </p:val>
                                        </p:tav>
                                      </p:tavLst>
                                    </p:anim>
                                  </p:childTnLst>
                                </p:cTn>
                              </p:par>
                              <p:par>
                                <p:cTn id="103" presetID="2" presetClass="entr" presetSubtype="4" fill="hold" nodeType="withEffect">
                                  <p:stCondLst>
                                    <p:cond delay="0"/>
                                  </p:stCondLst>
                                  <p:childTnLst>
                                    <p:set>
                                      <p:cBhvr>
                                        <p:cTn id="104" dur="1" fill="hold">
                                          <p:stCondLst>
                                            <p:cond delay="0"/>
                                          </p:stCondLst>
                                        </p:cTn>
                                        <p:tgtEl>
                                          <p:spTgt spid="23"/>
                                        </p:tgtEl>
                                        <p:attrNameLst>
                                          <p:attrName>style.visibility</p:attrName>
                                        </p:attrNameLst>
                                      </p:cBhvr>
                                      <p:to>
                                        <p:strVal val="visible"/>
                                      </p:to>
                                    </p:set>
                                    <p:anim calcmode="lin" valueType="num">
                                      <p:cBhvr additive="base">
                                        <p:cTn id="105" dur="4000" fill="hold"/>
                                        <p:tgtEl>
                                          <p:spTgt spid="23"/>
                                        </p:tgtEl>
                                        <p:attrNameLst>
                                          <p:attrName>ppt_x</p:attrName>
                                        </p:attrNameLst>
                                      </p:cBhvr>
                                      <p:tavLst>
                                        <p:tav tm="0">
                                          <p:val>
                                            <p:strVal val="#ppt_x"/>
                                          </p:val>
                                        </p:tav>
                                        <p:tav tm="100000">
                                          <p:val>
                                            <p:strVal val="#ppt_x"/>
                                          </p:val>
                                        </p:tav>
                                      </p:tavLst>
                                    </p:anim>
                                    <p:anim calcmode="lin" valueType="num">
                                      <p:cBhvr additive="base">
                                        <p:cTn id="106" dur="4000" fill="hold"/>
                                        <p:tgtEl>
                                          <p:spTgt spid="23"/>
                                        </p:tgtEl>
                                        <p:attrNameLst>
                                          <p:attrName>ppt_y</p:attrName>
                                        </p:attrNameLst>
                                      </p:cBhvr>
                                      <p:tavLst>
                                        <p:tav tm="0">
                                          <p:val>
                                            <p:strVal val="1+#ppt_h/2"/>
                                          </p:val>
                                        </p:tav>
                                        <p:tav tm="100000">
                                          <p:val>
                                            <p:strVal val="#ppt_y"/>
                                          </p:val>
                                        </p:tav>
                                      </p:tavLst>
                                    </p:anim>
                                  </p:childTnLst>
                                </p:cTn>
                              </p:par>
                              <p:par>
                                <p:cTn id="107" presetID="2" presetClass="entr" presetSubtype="4" fill="hold" nodeType="withEffect">
                                  <p:stCondLst>
                                    <p:cond delay="0"/>
                                  </p:stCondLst>
                                  <p:childTnLst>
                                    <p:set>
                                      <p:cBhvr>
                                        <p:cTn id="108" dur="1" fill="hold">
                                          <p:stCondLst>
                                            <p:cond delay="0"/>
                                          </p:stCondLst>
                                        </p:cTn>
                                        <p:tgtEl>
                                          <p:spTgt spid="24"/>
                                        </p:tgtEl>
                                        <p:attrNameLst>
                                          <p:attrName>style.visibility</p:attrName>
                                        </p:attrNameLst>
                                      </p:cBhvr>
                                      <p:to>
                                        <p:strVal val="visible"/>
                                      </p:to>
                                    </p:set>
                                    <p:anim calcmode="lin" valueType="num">
                                      <p:cBhvr additive="base">
                                        <p:cTn id="109" dur="4000" fill="hold"/>
                                        <p:tgtEl>
                                          <p:spTgt spid="24"/>
                                        </p:tgtEl>
                                        <p:attrNameLst>
                                          <p:attrName>ppt_x</p:attrName>
                                        </p:attrNameLst>
                                      </p:cBhvr>
                                      <p:tavLst>
                                        <p:tav tm="0">
                                          <p:val>
                                            <p:strVal val="#ppt_x"/>
                                          </p:val>
                                        </p:tav>
                                        <p:tav tm="100000">
                                          <p:val>
                                            <p:strVal val="#ppt_x"/>
                                          </p:val>
                                        </p:tav>
                                      </p:tavLst>
                                    </p:anim>
                                    <p:anim calcmode="lin" valueType="num">
                                      <p:cBhvr additive="base">
                                        <p:cTn id="110" dur="4000" fill="hold"/>
                                        <p:tgtEl>
                                          <p:spTgt spid="24"/>
                                        </p:tgtEl>
                                        <p:attrNameLst>
                                          <p:attrName>ppt_y</p:attrName>
                                        </p:attrNameLst>
                                      </p:cBhvr>
                                      <p:tavLst>
                                        <p:tav tm="0">
                                          <p:val>
                                            <p:strVal val="1+#ppt_h/2"/>
                                          </p:val>
                                        </p:tav>
                                        <p:tav tm="100000">
                                          <p:val>
                                            <p:strVal val="#ppt_y"/>
                                          </p:val>
                                        </p:tav>
                                      </p:tavLst>
                                    </p:anim>
                                  </p:childTnLst>
                                </p:cTn>
                              </p:par>
                              <p:par>
                                <p:cTn id="111" presetID="2" presetClass="entr" presetSubtype="4" fill="hold" nodeType="withEffect">
                                  <p:stCondLst>
                                    <p:cond delay="0"/>
                                  </p:stCondLst>
                                  <p:childTnLst>
                                    <p:set>
                                      <p:cBhvr>
                                        <p:cTn id="112" dur="1" fill="hold">
                                          <p:stCondLst>
                                            <p:cond delay="0"/>
                                          </p:stCondLst>
                                        </p:cTn>
                                        <p:tgtEl>
                                          <p:spTgt spid="25"/>
                                        </p:tgtEl>
                                        <p:attrNameLst>
                                          <p:attrName>style.visibility</p:attrName>
                                        </p:attrNameLst>
                                      </p:cBhvr>
                                      <p:to>
                                        <p:strVal val="visible"/>
                                      </p:to>
                                    </p:set>
                                    <p:anim calcmode="lin" valueType="num">
                                      <p:cBhvr additive="base">
                                        <p:cTn id="113" dur="4000" fill="hold"/>
                                        <p:tgtEl>
                                          <p:spTgt spid="25"/>
                                        </p:tgtEl>
                                        <p:attrNameLst>
                                          <p:attrName>ppt_x</p:attrName>
                                        </p:attrNameLst>
                                      </p:cBhvr>
                                      <p:tavLst>
                                        <p:tav tm="0">
                                          <p:val>
                                            <p:strVal val="#ppt_x"/>
                                          </p:val>
                                        </p:tav>
                                        <p:tav tm="100000">
                                          <p:val>
                                            <p:strVal val="#ppt_x"/>
                                          </p:val>
                                        </p:tav>
                                      </p:tavLst>
                                    </p:anim>
                                    <p:anim calcmode="lin" valueType="num">
                                      <p:cBhvr additive="base">
                                        <p:cTn id="114" dur="4000" fill="hold"/>
                                        <p:tgtEl>
                                          <p:spTgt spid="25"/>
                                        </p:tgtEl>
                                        <p:attrNameLst>
                                          <p:attrName>ppt_y</p:attrName>
                                        </p:attrNameLst>
                                      </p:cBhvr>
                                      <p:tavLst>
                                        <p:tav tm="0">
                                          <p:val>
                                            <p:strVal val="1+#ppt_h/2"/>
                                          </p:val>
                                        </p:tav>
                                        <p:tav tm="100000">
                                          <p:val>
                                            <p:strVal val="#ppt_y"/>
                                          </p:val>
                                        </p:tav>
                                      </p:tavLst>
                                    </p:anim>
                                  </p:childTnLst>
                                </p:cTn>
                              </p:par>
                              <p:par>
                                <p:cTn id="115" presetID="13" presetClass="entr" presetSubtype="16" fill="hold" nodeType="withEffect">
                                  <p:stCondLst>
                                    <p:cond delay="0"/>
                                  </p:stCondLst>
                                  <p:childTnLst>
                                    <p:set>
                                      <p:cBhvr>
                                        <p:cTn id="116" dur="1" fill="hold">
                                          <p:stCondLst>
                                            <p:cond delay="0"/>
                                          </p:stCondLst>
                                        </p:cTn>
                                        <p:tgtEl>
                                          <p:spTgt spid="16"/>
                                        </p:tgtEl>
                                        <p:attrNameLst>
                                          <p:attrName>style.visibility</p:attrName>
                                        </p:attrNameLst>
                                      </p:cBhvr>
                                      <p:to>
                                        <p:strVal val="visible"/>
                                      </p:to>
                                    </p:set>
                                    <p:animEffect transition="in" filter="plus(in)">
                                      <p:cBhvr>
                                        <p:cTn id="117" dur="4000"/>
                                        <p:tgtEl>
                                          <p:spTgt spid="16"/>
                                        </p:tgtEl>
                                      </p:cBhvr>
                                    </p:animEffect>
                                  </p:childTnLst>
                                </p:cTn>
                              </p:par>
                              <p:par>
                                <p:cTn id="118" presetID="13" presetClass="entr" presetSubtype="16" fill="hold" nodeType="withEffect">
                                  <p:stCondLst>
                                    <p:cond delay="0"/>
                                  </p:stCondLst>
                                  <p:childTnLst>
                                    <p:set>
                                      <p:cBhvr>
                                        <p:cTn id="119" dur="1" fill="hold">
                                          <p:stCondLst>
                                            <p:cond delay="0"/>
                                          </p:stCondLst>
                                        </p:cTn>
                                        <p:tgtEl>
                                          <p:spTgt spid="17"/>
                                        </p:tgtEl>
                                        <p:attrNameLst>
                                          <p:attrName>style.visibility</p:attrName>
                                        </p:attrNameLst>
                                      </p:cBhvr>
                                      <p:to>
                                        <p:strVal val="visible"/>
                                      </p:to>
                                    </p:set>
                                    <p:animEffect transition="in" filter="plus(in)">
                                      <p:cBhvr>
                                        <p:cTn id="120" dur="4000"/>
                                        <p:tgtEl>
                                          <p:spTgt spid="17"/>
                                        </p:tgtEl>
                                      </p:cBhvr>
                                    </p:animEffect>
                                  </p:childTnLst>
                                </p:cTn>
                              </p:par>
                              <p:par>
                                <p:cTn id="121" presetID="13" presetClass="entr" presetSubtype="16" fill="hold" nodeType="withEffect">
                                  <p:stCondLst>
                                    <p:cond delay="0"/>
                                  </p:stCondLst>
                                  <p:childTnLst>
                                    <p:set>
                                      <p:cBhvr>
                                        <p:cTn id="122" dur="1" fill="hold">
                                          <p:stCondLst>
                                            <p:cond delay="0"/>
                                          </p:stCondLst>
                                        </p:cTn>
                                        <p:tgtEl>
                                          <p:spTgt spid="18"/>
                                        </p:tgtEl>
                                        <p:attrNameLst>
                                          <p:attrName>style.visibility</p:attrName>
                                        </p:attrNameLst>
                                      </p:cBhvr>
                                      <p:to>
                                        <p:strVal val="visible"/>
                                      </p:to>
                                    </p:set>
                                    <p:animEffect transition="in" filter="plus(in)">
                                      <p:cBhvr>
                                        <p:cTn id="123" dur="4000"/>
                                        <p:tgtEl>
                                          <p:spTgt spid="18"/>
                                        </p:tgtEl>
                                      </p:cBhvr>
                                    </p:animEffect>
                                  </p:childTnLst>
                                </p:cTn>
                              </p:par>
                              <p:par>
                                <p:cTn id="124" presetID="13" presetClass="entr" presetSubtype="16" fill="hold" nodeType="withEffect">
                                  <p:stCondLst>
                                    <p:cond delay="0"/>
                                  </p:stCondLst>
                                  <p:childTnLst>
                                    <p:set>
                                      <p:cBhvr>
                                        <p:cTn id="125" dur="1" fill="hold">
                                          <p:stCondLst>
                                            <p:cond delay="0"/>
                                          </p:stCondLst>
                                        </p:cTn>
                                        <p:tgtEl>
                                          <p:spTgt spid="19"/>
                                        </p:tgtEl>
                                        <p:attrNameLst>
                                          <p:attrName>style.visibility</p:attrName>
                                        </p:attrNameLst>
                                      </p:cBhvr>
                                      <p:to>
                                        <p:strVal val="visible"/>
                                      </p:to>
                                    </p:set>
                                    <p:animEffect transition="in" filter="plus(in)">
                                      <p:cBhvr>
                                        <p:cTn id="126" dur="4000"/>
                                        <p:tgtEl>
                                          <p:spTgt spid="19"/>
                                        </p:tgtEl>
                                      </p:cBhvr>
                                    </p:animEffect>
                                  </p:childTnLst>
                                </p:cTn>
                              </p:par>
                              <p:par>
                                <p:cTn id="127" presetID="13" presetClass="entr" presetSubtype="16" fill="hold" nodeType="withEffect">
                                  <p:stCondLst>
                                    <p:cond delay="0"/>
                                  </p:stCondLst>
                                  <p:childTnLst>
                                    <p:set>
                                      <p:cBhvr>
                                        <p:cTn id="128" dur="1" fill="hold">
                                          <p:stCondLst>
                                            <p:cond delay="0"/>
                                          </p:stCondLst>
                                        </p:cTn>
                                        <p:tgtEl>
                                          <p:spTgt spid="20"/>
                                        </p:tgtEl>
                                        <p:attrNameLst>
                                          <p:attrName>style.visibility</p:attrName>
                                        </p:attrNameLst>
                                      </p:cBhvr>
                                      <p:to>
                                        <p:strVal val="visible"/>
                                      </p:to>
                                    </p:set>
                                    <p:animEffect transition="in" filter="plus(in)">
                                      <p:cBhvr>
                                        <p:cTn id="129" dur="4000"/>
                                        <p:tgtEl>
                                          <p:spTgt spid="20"/>
                                        </p:tgtEl>
                                      </p:cBhvr>
                                    </p:animEffect>
                                  </p:childTnLst>
                                </p:cTn>
                              </p:par>
                              <p:par>
                                <p:cTn id="130" presetID="13" presetClass="entr" presetSubtype="16" fill="hold" nodeType="withEffect">
                                  <p:stCondLst>
                                    <p:cond delay="0"/>
                                  </p:stCondLst>
                                  <p:childTnLst>
                                    <p:set>
                                      <p:cBhvr>
                                        <p:cTn id="131" dur="1" fill="hold">
                                          <p:stCondLst>
                                            <p:cond delay="0"/>
                                          </p:stCondLst>
                                        </p:cTn>
                                        <p:tgtEl>
                                          <p:spTgt spid="21"/>
                                        </p:tgtEl>
                                        <p:attrNameLst>
                                          <p:attrName>style.visibility</p:attrName>
                                        </p:attrNameLst>
                                      </p:cBhvr>
                                      <p:to>
                                        <p:strVal val="visible"/>
                                      </p:to>
                                    </p:set>
                                    <p:animEffect transition="in" filter="plus(in)">
                                      <p:cBhvr>
                                        <p:cTn id="132" dur="4000"/>
                                        <p:tgtEl>
                                          <p:spTgt spid="21"/>
                                        </p:tgtEl>
                                      </p:cBhvr>
                                    </p:animEffect>
                                  </p:childTnLst>
                                </p:cTn>
                              </p:par>
                              <p:par>
                                <p:cTn id="133" presetID="13" presetClass="entr" presetSubtype="16" fill="hold" nodeType="withEffect">
                                  <p:stCondLst>
                                    <p:cond delay="0"/>
                                  </p:stCondLst>
                                  <p:childTnLst>
                                    <p:set>
                                      <p:cBhvr>
                                        <p:cTn id="134" dur="1" fill="hold">
                                          <p:stCondLst>
                                            <p:cond delay="0"/>
                                          </p:stCondLst>
                                        </p:cTn>
                                        <p:tgtEl>
                                          <p:spTgt spid="22"/>
                                        </p:tgtEl>
                                        <p:attrNameLst>
                                          <p:attrName>style.visibility</p:attrName>
                                        </p:attrNameLst>
                                      </p:cBhvr>
                                      <p:to>
                                        <p:strVal val="visible"/>
                                      </p:to>
                                    </p:set>
                                    <p:animEffect transition="in" filter="plus(in)">
                                      <p:cBhvr>
                                        <p:cTn id="135" dur="4000"/>
                                        <p:tgtEl>
                                          <p:spTgt spid="22"/>
                                        </p:tgtEl>
                                      </p:cBhvr>
                                    </p:animEffect>
                                  </p:childTnLst>
                                </p:cTn>
                              </p:par>
                              <p:par>
                                <p:cTn id="136" presetID="13" presetClass="entr" presetSubtype="16" fill="hold" nodeType="withEffect">
                                  <p:stCondLst>
                                    <p:cond delay="0"/>
                                  </p:stCondLst>
                                  <p:childTnLst>
                                    <p:set>
                                      <p:cBhvr>
                                        <p:cTn id="137" dur="1" fill="hold">
                                          <p:stCondLst>
                                            <p:cond delay="0"/>
                                          </p:stCondLst>
                                        </p:cTn>
                                        <p:tgtEl>
                                          <p:spTgt spid="23"/>
                                        </p:tgtEl>
                                        <p:attrNameLst>
                                          <p:attrName>style.visibility</p:attrName>
                                        </p:attrNameLst>
                                      </p:cBhvr>
                                      <p:to>
                                        <p:strVal val="visible"/>
                                      </p:to>
                                    </p:set>
                                    <p:animEffect transition="in" filter="plus(in)">
                                      <p:cBhvr>
                                        <p:cTn id="138" dur="4000"/>
                                        <p:tgtEl>
                                          <p:spTgt spid="23"/>
                                        </p:tgtEl>
                                      </p:cBhvr>
                                    </p:animEffect>
                                  </p:childTnLst>
                                </p:cTn>
                              </p:par>
                              <p:par>
                                <p:cTn id="139" presetID="13" presetClass="entr" presetSubtype="16" fill="hold" nodeType="withEffect">
                                  <p:stCondLst>
                                    <p:cond delay="0"/>
                                  </p:stCondLst>
                                  <p:childTnLst>
                                    <p:set>
                                      <p:cBhvr>
                                        <p:cTn id="140" dur="1" fill="hold">
                                          <p:stCondLst>
                                            <p:cond delay="0"/>
                                          </p:stCondLst>
                                        </p:cTn>
                                        <p:tgtEl>
                                          <p:spTgt spid="24"/>
                                        </p:tgtEl>
                                        <p:attrNameLst>
                                          <p:attrName>style.visibility</p:attrName>
                                        </p:attrNameLst>
                                      </p:cBhvr>
                                      <p:to>
                                        <p:strVal val="visible"/>
                                      </p:to>
                                    </p:set>
                                    <p:animEffect transition="in" filter="plus(in)">
                                      <p:cBhvr>
                                        <p:cTn id="141" dur="4000"/>
                                        <p:tgtEl>
                                          <p:spTgt spid="24"/>
                                        </p:tgtEl>
                                      </p:cBhvr>
                                    </p:animEffect>
                                  </p:childTnLst>
                                </p:cTn>
                              </p:par>
                              <p:par>
                                <p:cTn id="142" presetID="13" presetClass="entr" presetSubtype="16" fill="hold" nodeType="withEffect">
                                  <p:stCondLst>
                                    <p:cond delay="0"/>
                                  </p:stCondLst>
                                  <p:childTnLst>
                                    <p:set>
                                      <p:cBhvr>
                                        <p:cTn id="143" dur="1" fill="hold">
                                          <p:stCondLst>
                                            <p:cond delay="0"/>
                                          </p:stCondLst>
                                        </p:cTn>
                                        <p:tgtEl>
                                          <p:spTgt spid="25"/>
                                        </p:tgtEl>
                                        <p:attrNameLst>
                                          <p:attrName>style.visibility</p:attrName>
                                        </p:attrNameLst>
                                      </p:cBhvr>
                                      <p:to>
                                        <p:strVal val="visible"/>
                                      </p:to>
                                    </p:set>
                                    <p:animEffect transition="in" filter="plus(in)">
                                      <p:cBhvr>
                                        <p:cTn id="144" dur="4000"/>
                                        <p:tgtEl>
                                          <p:spTgt spid="25"/>
                                        </p:tgtEl>
                                      </p:cBhvr>
                                    </p:animEffect>
                                  </p:childTnLst>
                                </p:cTn>
                              </p:par>
                              <p:par>
                                <p:cTn id="145" presetID="8" presetClass="entr" presetSubtype="32" fill="hold" nodeType="withEffect">
                                  <p:stCondLst>
                                    <p:cond delay="0"/>
                                  </p:stCondLst>
                                  <p:childTnLst>
                                    <p:set>
                                      <p:cBhvr>
                                        <p:cTn id="146" dur="1" fill="hold">
                                          <p:stCondLst>
                                            <p:cond delay="0"/>
                                          </p:stCondLst>
                                        </p:cTn>
                                        <p:tgtEl>
                                          <p:spTgt spid="4"/>
                                        </p:tgtEl>
                                        <p:attrNameLst>
                                          <p:attrName>style.visibility</p:attrName>
                                        </p:attrNameLst>
                                      </p:cBhvr>
                                      <p:to>
                                        <p:strVal val="visible"/>
                                      </p:to>
                                    </p:set>
                                    <p:animEffect transition="in" filter="diamond(out)">
                                      <p:cBhvr>
                                        <p:cTn id="147" dur="4000"/>
                                        <p:tgtEl>
                                          <p:spTgt spid="4"/>
                                        </p:tgtEl>
                                      </p:cBhvr>
                                    </p:animEffect>
                                  </p:childTnLst>
                                </p:cTn>
                              </p:par>
                              <p:par>
                                <p:cTn id="148" presetID="17" presetClass="entr" presetSubtype="1" fill="hold" nodeType="withEffect">
                                  <p:stCondLst>
                                    <p:cond delay="0"/>
                                  </p:stCondLst>
                                  <p:childTnLst>
                                    <p:set>
                                      <p:cBhvr>
                                        <p:cTn id="149" dur="1" fill="hold">
                                          <p:stCondLst>
                                            <p:cond delay="0"/>
                                          </p:stCondLst>
                                        </p:cTn>
                                        <p:tgtEl>
                                          <p:spTgt spid="4"/>
                                        </p:tgtEl>
                                        <p:attrNameLst>
                                          <p:attrName>style.visibility</p:attrName>
                                        </p:attrNameLst>
                                      </p:cBhvr>
                                      <p:to>
                                        <p:strVal val="visible"/>
                                      </p:to>
                                    </p:set>
                                    <p:anim calcmode="lin" valueType="num">
                                      <p:cBhvr>
                                        <p:cTn id="150" dur="4000" fill="hold"/>
                                        <p:tgtEl>
                                          <p:spTgt spid="4"/>
                                        </p:tgtEl>
                                        <p:attrNameLst>
                                          <p:attrName>ppt_x</p:attrName>
                                        </p:attrNameLst>
                                      </p:cBhvr>
                                      <p:tavLst>
                                        <p:tav tm="0">
                                          <p:val>
                                            <p:strVal val="#ppt_x"/>
                                          </p:val>
                                        </p:tav>
                                        <p:tav tm="100000">
                                          <p:val>
                                            <p:strVal val="#ppt_x"/>
                                          </p:val>
                                        </p:tav>
                                      </p:tavLst>
                                    </p:anim>
                                    <p:anim calcmode="lin" valueType="num">
                                      <p:cBhvr>
                                        <p:cTn id="151" dur="4000" fill="hold"/>
                                        <p:tgtEl>
                                          <p:spTgt spid="4"/>
                                        </p:tgtEl>
                                        <p:attrNameLst>
                                          <p:attrName>ppt_y</p:attrName>
                                        </p:attrNameLst>
                                      </p:cBhvr>
                                      <p:tavLst>
                                        <p:tav tm="0">
                                          <p:val>
                                            <p:strVal val="#ppt_y-#ppt_h/2"/>
                                          </p:val>
                                        </p:tav>
                                        <p:tav tm="100000">
                                          <p:val>
                                            <p:strVal val="#ppt_y"/>
                                          </p:val>
                                        </p:tav>
                                      </p:tavLst>
                                    </p:anim>
                                    <p:anim calcmode="lin" valueType="num">
                                      <p:cBhvr>
                                        <p:cTn id="152" dur="4000" fill="hold"/>
                                        <p:tgtEl>
                                          <p:spTgt spid="4"/>
                                        </p:tgtEl>
                                        <p:attrNameLst>
                                          <p:attrName>ppt_w</p:attrName>
                                        </p:attrNameLst>
                                      </p:cBhvr>
                                      <p:tavLst>
                                        <p:tav tm="0">
                                          <p:val>
                                            <p:strVal val="#ppt_w"/>
                                          </p:val>
                                        </p:tav>
                                        <p:tav tm="100000">
                                          <p:val>
                                            <p:strVal val="#ppt_w"/>
                                          </p:val>
                                        </p:tav>
                                      </p:tavLst>
                                    </p:anim>
                                    <p:anim calcmode="lin" valueType="num">
                                      <p:cBhvr>
                                        <p:cTn id="153" dur="4000" fill="hold"/>
                                        <p:tgtEl>
                                          <p:spTgt spid="4"/>
                                        </p:tgtEl>
                                        <p:attrNameLst>
                                          <p:attrName>ppt_h</p:attrName>
                                        </p:attrNameLst>
                                      </p:cBhvr>
                                      <p:tavLst>
                                        <p:tav tm="0">
                                          <p:val>
                                            <p:fltVal val="0"/>
                                          </p:val>
                                        </p:tav>
                                        <p:tav tm="100000">
                                          <p:val>
                                            <p:strVal val="#ppt_h"/>
                                          </p:val>
                                        </p:tav>
                                      </p:tavLst>
                                    </p:anim>
                                  </p:childTnLst>
                                </p:cTn>
                              </p:par>
                            </p:childTnLst>
                          </p:cTn>
                        </p:par>
                        <p:par>
                          <p:cTn id="154" fill="hold">
                            <p:stCondLst>
                              <p:cond delay="4000"/>
                            </p:stCondLst>
                            <p:childTnLst>
                              <p:par>
                                <p:cTn id="155" presetID="40" presetClass="entr" presetSubtype="0" fill="hold" grpId="0" nodeType="afterEffect">
                                  <p:stCondLst>
                                    <p:cond delay="0"/>
                                  </p:stCondLst>
                                  <p:iterate type="lt">
                                    <p:tmPct val="10000"/>
                                  </p:iterate>
                                  <p:childTnLst>
                                    <p:set>
                                      <p:cBhvr>
                                        <p:cTn id="156" dur="1" fill="hold">
                                          <p:stCondLst>
                                            <p:cond delay="0"/>
                                          </p:stCondLst>
                                        </p:cTn>
                                        <p:tgtEl>
                                          <p:spTgt spid="26"/>
                                        </p:tgtEl>
                                        <p:attrNameLst>
                                          <p:attrName>style.visibility</p:attrName>
                                        </p:attrNameLst>
                                      </p:cBhvr>
                                      <p:to>
                                        <p:strVal val="visible"/>
                                      </p:to>
                                    </p:set>
                                    <p:animEffect transition="in" filter="fade">
                                      <p:cBhvr>
                                        <p:cTn id="157" dur="1000"/>
                                        <p:tgtEl>
                                          <p:spTgt spid="26"/>
                                        </p:tgtEl>
                                      </p:cBhvr>
                                    </p:animEffect>
                                    <p:anim calcmode="lin" valueType="num">
                                      <p:cBhvr>
                                        <p:cTn id="158" dur="1000" fill="hold"/>
                                        <p:tgtEl>
                                          <p:spTgt spid="26"/>
                                        </p:tgtEl>
                                        <p:attrNameLst>
                                          <p:attrName>ppt_x</p:attrName>
                                        </p:attrNameLst>
                                      </p:cBhvr>
                                      <p:tavLst>
                                        <p:tav tm="0">
                                          <p:val>
                                            <p:strVal val="#ppt_x-.1"/>
                                          </p:val>
                                        </p:tav>
                                        <p:tav tm="100000">
                                          <p:val>
                                            <p:strVal val="#ppt_x"/>
                                          </p:val>
                                        </p:tav>
                                      </p:tavLst>
                                    </p:anim>
                                    <p:anim calcmode="lin" valueType="num">
                                      <p:cBhvr>
                                        <p:cTn id="159" dur="1000" fill="hold"/>
                                        <p:tgtEl>
                                          <p:spTgt spid="2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7046009481_91f483ccae_b.jpg"/>
          <p:cNvPicPr>
            <a:picLocks noChangeAspect="1"/>
          </p:cNvPicPr>
          <p:nvPr/>
        </p:nvPicPr>
        <p:blipFill>
          <a:blip r:embed="rId3" cstate="print"/>
          <a:stretch>
            <a:fillRect/>
          </a:stretch>
        </p:blipFill>
        <p:spPr bwMode="auto">
          <a:xfrm>
            <a:off x="-500098" y="0"/>
            <a:ext cx="10072758"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3" name="82 Triángulo rectángulo"/>
          <p:cNvSpPr/>
          <p:nvPr/>
        </p:nvSpPr>
        <p:spPr>
          <a:xfrm flipH="1">
            <a:off x="0" y="0"/>
            <a:ext cx="4729163" cy="5715000"/>
          </a:xfrm>
          <a:prstGeom prst="rtTriangle">
            <a:avLst/>
          </a:prstGeom>
          <a:noFill/>
          <a:ln w="571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800">
              <a:solidFill>
                <a:srgbClr val="FFFFFF"/>
              </a:solidFill>
              <a:cs typeface="Arial" charset="0"/>
            </a:endParaRPr>
          </a:p>
        </p:txBody>
      </p:sp>
      <p:sp>
        <p:nvSpPr>
          <p:cNvPr id="84" name="83 Triángulo rectángulo"/>
          <p:cNvSpPr/>
          <p:nvPr/>
        </p:nvSpPr>
        <p:spPr>
          <a:xfrm>
            <a:off x="4714875" y="0"/>
            <a:ext cx="4429125" cy="5715000"/>
          </a:xfrm>
          <a:prstGeom prst="rtTriangle">
            <a:avLst/>
          </a:prstGeom>
          <a:noFill/>
          <a:ln w="571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800">
              <a:solidFill>
                <a:srgbClr val="FFFFFF"/>
              </a:solidFill>
              <a:cs typeface="Arial" charset="0"/>
            </a:endParaRPr>
          </a:p>
        </p:txBody>
      </p:sp>
      <p:sp>
        <p:nvSpPr>
          <p:cNvPr id="85" name="84 Triángulo rectángulo"/>
          <p:cNvSpPr/>
          <p:nvPr/>
        </p:nvSpPr>
        <p:spPr>
          <a:xfrm flipH="1">
            <a:off x="928688" y="0"/>
            <a:ext cx="3786187" cy="5715000"/>
          </a:xfrm>
          <a:prstGeom prst="rtTriangle">
            <a:avLst/>
          </a:prstGeom>
          <a:noFill/>
          <a:ln w="571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800">
              <a:solidFill>
                <a:srgbClr val="FFFFFF"/>
              </a:solidFill>
              <a:cs typeface="Arial" charset="0"/>
            </a:endParaRPr>
          </a:p>
        </p:txBody>
      </p:sp>
      <p:sp>
        <p:nvSpPr>
          <p:cNvPr id="86" name="85 Triángulo rectángulo"/>
          <p:cNvSpPr/>
          <p:nvPr/>
        </p:nvSpPr>
        <p:spPr>
          <a:xfrm>
            <a:off x="4714875" y="0"/>
            <a:ext cx="3500438" cy="5715000"/>
          </a:xfrm>
          <a:prstGeom prst="rtTriangle">
            <a:avLst/>
          </a:prstGeom>
          <a:noFill/>
          <a:ln w="571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800">
              <a:solidFill>
                <a:srgbClr val="FFFFFF"/>
              </a:solidFill>
              <a:cs typeface="Arial" charset="0"/>
            </a:endParaRPr>
          </a:p>
        </p:txBody>
      </p:sp>
      <p:sp>
        <p:nvSpPr>
          <p:cNvPr id="87" name="86 Triángulo rectángulo"/>
          <p:cNvSpPr/>
          <p:nvPr/>
        </p:nvSpPr>
        <p:spPr>
          <a:xfrm flipH="1">
            <a:off x="1785938" y="0"/>
            <a:ext cx="2928937" cy="5715000"/>
          </a:xfrm>
          <a:prstGeom prst="rtTriangle">
            <a:avLst/>
          </a:prstGeom>
          <a:noFill/>
          <a:ln w="571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800">
              <a:solidFill>
                <a:srgbClr val="FFFFFF"/>
              </a:solidFill>
              <a:cs typeface="Arial" charset="0"/>
            </a:endParaRPr>
          </a:p>
        </p:txBody>
      </p:sp>
      <p:sp>
        <p:nvSpPr>
          <p:cNvPr id="88" name="87 Triángulo rectángulo"/>
          <p:cNvSpPr/>
          <p:nvPr/>
        </p:nvSpPr>
        <p:spPr>
          <a:xfrm>
            <a:off x="4714875" y="0"/>
            <a:ext cx="2643188" cy="5715000"/>
          </a:xfrm>
          <a:prstGeom prst="rtTriangle">
            <a:avLst/>
          </a:prstGeom>
          <a:noFill/>
          <a:ln w="571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800">
              <a:solidFill>
                <a:srgbClr val="FFFFFF"/>
              </a:solidFill>
              <a:cs typeface="Arial" charset="0"/>
            </a:endParaRPr>
          </a:p>
        </p:txBody>
      </p:sp>
      <p:sp>
        <p:nvSpPr>
          <p:cNvPr id="89" name="88 Triángulo rectángulo"/>
          <p:cNvSpPr/>
          <p:nvPr/>
        </p:nvSpPr>
        <p:spPr>
          <a:xfrm flipH="1">
            <a:off x="3143250" y="0"/>
            <a:ext cx="1571625" cy="5715000"/>
          </a:xfrm>
          <a:prstGeom prst="rtTriangle">
            <a:avLst/>
          </a:prstGeom>
          <a:noFill/>
          <a:ln w="571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800">
              <a:solidFill>
                <a:srgbClr val="FFFFFF"/>
              </a:solidFill>
              <a:cs typeface="Arial" charset="0"/>
            </a:endParaRPr>
          </a:p>
        </p:txBody>
      </p:sp>
      <p:sp>
        <p:nvSpPr>
          <p:cNvPr id="90" name="89 Triángulo rectángulo"/>
          <p:cNvSpPr/>
          <p:nvPr/>
        </p:nvSpPr>
        <p:spPr>
          <a:xfrm>
            <a:off x="4714875" y="0"/>
            <a:ext cx="1500188" cy="5715000"/>
          </a:xfrm>
          <a:prstGeom prst="rtTriangle">
            <a:avLst/>
          </a:prstGeom>
          <a:noFill/>
          <a:ln w="571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sz="2800">
              <a:solidFill>
                <a:srgbClr val="FFFFFF"/>
              </a:solidFill>
              <a:cs typeface="Arial" charset="0"/>
            </a:endParaRPr>
          </a:p>
        </p:txBody>
      </p:sp>
      <p:sp>
        <p:nvSpPr>
          <p:cNvPr id="11" name="10 CuadroTexto"/>
          <p:cNvSpPr txBox="1"/>
          <p:nvPr/>
        </p:nvSpPr>
        <p:spPr>
          <a:xfrm>
            <a:off x="428596" y="4643450"/>
            <a:ext cx="842968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Participó en la selección para el Festival de Eurovisión, actuando en el programa televisivo "Pasaporte a Dublín", donde obtuvo el segundo lugar. Karina fue finalmente la elegida.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2000">
        <p14:window dir="vert"/>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3000"/>
                                        <p:tgtEl>
                                          <p:spTgt spid="83"/>
                                        </p:tgtEl>
                                        <p:attrNameLst>
                                          <p:attrName>ppt_x</p:attrName>
                                        </p:attrNameLst>
                                      </p:cBhvr>
                                      <p:tavLst>
                                        <p:tav tm="0">
                                          <p:val>
                                            <p:strVal val="ppt_x"/>
                                          </p:val>
                                        </p:tav>
                                        <p:tav tm="100000">
                                          <p:val>
                                            <p:strVal val="ppt_x-ppt_w/2"/>
                                          </p:val>
                                        </p:tav>
                                      </p:tavLst>
                                    </p:anim>
                                    <p:anim calcmode="lin" valueType="num">
                                      <p:cBhvr>
                                        <p:cTn id="7" dur="3000"/>
                                        <p:tgtEl>
                                          <p:spTgt spid="83"/>
                                        </p:tgtEl>
                                        <p:attrNameLst>
                                          <p:attrName>ppt_y</p:attrName>
                                        </p:attrNameLst>
                                      </p:cBhvr>
                                      <p:tavLst>
                                        <p:tav tm="0">
                                          <p:val>
                                            <p:strVal val="ppt_y"/>
                                          </p:val>
                                        </p:tav>
                                        <p:tav tm="100000">
                                          <p:val>
                                            <p:strVal val="ppt_y"/>
                                          </p:val>
                                        </p:tav>
                                      </p:tavLst>
                                    </p:anim>
                                    <p:anim calcmode="lin" valueType="num">
                                      <p:cBhvr>
                                        <p:cTn id="8" dur="3000"/>
                                        <p:tgtEl>
                                          <p:spTgt spid="83"/>
                                        </p:tgtEl>
                                        <p:attrNameLst>
                                          <p:attrName>ppt_w</p:attrName>
                                        </p:attrNameLst>
                                      </p:cBhvr>
                                      <p:tavLst>
                                        <p:tav tm="0">
                                          <p:val>
                                            <p:strVal val="ppt_w"/>
                                          </p:val>
                                        </p:tav>
                                        <p:tav tm="100000">
                                          <p:val>
                                            <p:fltVal val="0"/>
                                          </p:val>
                                        </p:tav>
                                      </p:tavLst>
                                    </p:anim>
                                    <p:anim calcmode="lin" valueType="num">
                                      <p:cBhvr>
                                        <p:cTn id="9" dur="3000"/>
                                        <p:tgtEl>
                                          <p:spTgt spid="83"/>
                                        </p:tgtEl>
                                        <p:attrNameLst>
                                          <p:attrName>ppt_h</p:attrName>
                                        </p:attrNameLst>
                                      </p:cBhvr>
                                      <p:tavLst>
                                        <p:tav tm="0">
                                          <p:val>
                                            <p:strVal val="ppt_h"/>
                                          </p:val>
                                        </p:tav>
                                        <p:tav tm="100000">
                                          <p:val>
                                            <p:strVal val="ppt_h"/>
                                          </p:val>
                                        </p:tav>
                                      </p:tavLst>
                                    </p:anim>
                                    <p:set>
                                      <p:cBhvr>
                                        <p:cTn id="10" dur="1" fill="hold">
                                          <p:stCondLst>
                                            <p:cond delay="2999"/>
                                          </p:stCondLst>
                                        </p:cTn>
                                        <p:tgtEl>
                                          <p:spTgt spid="83"/>
                                        </p:tgtEl>
                                        <p:attrNameLst>
                                          <p:attrName>style.visibility</p:attrName>
                                        </p:attrNameLst>
                                      </p:cBhvr>
                                      <p:to>
                                        <p:strVal val="hidden"/>
                                      </p:to>
                                    </p:set>
                                  </p:childTnLst>
                                </p:cTn>
                              </p:par>
                              <p:par>
                                <p:cTn id="11" presetID="17" presetClass="exit" presetSubtype="8" fill="hold" nodeType="withEffect">
                                  <p:stCondLst>
                                    <p:cond delay="0"/>
                                  </p:stCondLst>
                                  <p:childTnLst>
                                    <p:anim calcmode="lin" valueType="num">
                                      <p:cBhvr>
                                        <p:cTn id="12" dur="3000"/>
                                        <p:tgtEl>
                                          <p:spTgt spid="85"/>
                                        </p:tgtEl>
                                        <p:attrNameLst>
                                          <p:attrName>ppt_x</p:attrName>
                                        </p:attrNameLst>
                                      </p:cBhvr>
                                      <p:tavLst>
                                        <p:tav tm="0">
                                          <p:val>
                                            <p:strVal val="ppt_x"/>
                                          </p:val>
                                        </p:tav>
                                        <p:tav tm="100000">
                                          <p:val>
                                            <p:strVal val="ppt_x-ppt_w/2"/>
                                          </p:val>
                                        </p:tav>
                                      </p:tavLst>
                                    </p:anim>
                                    <p:anim calcmode="lin" valueType="num">
                                      <p:cBhvr>
                                        <p:cTn id="13" dur="3000"/>
                                        <p:tgtEl>
                                          <p:spTgt spid="85"/>
                                        </p:tgtEl>
                                        <p:attrNameLst>
                                          <p:attrName>ppt_y</p:attrName>
                                        </p:attrNameLst>
                                      </p:cBhvr>
                                      <p:tavLst>
                                        <p:tav tm="0">
                                          <p:val>
                                            <p:strVal val="ppt_y"/>
                                          </p:val>
                                        </p:tav>
                                        <p:tav tm="100000">
                                          <p:val>
                                            <p:strVal val="ppt_y"/>
                                          </p:val>
                                        </p:tav>
                                      </p:tavLst>
                                    </p:anim>
                                    <p:anim calcmode="lin" valueType="num">
                                      <p:cBhvr>
                                        <p:cTn id="14" dur="3000"/>
                                        <p:tgtEl>
                                          <p:spTgt spid="85"/>
                                        </p:tgtEl>
                                        <p:attrNameLst>
                                          <p:attrName>ppt_w</p:attrName>
                                        </p:attrNameLst>
                                      </p:cBhvr>
                                      <p:tavLst>
                                        <p:tav tm="0">
                                          <p:val>
                                            <p:strVal val="ppt_w"/>
                                          </p:val>
                                        </p:tav>
                                        <p:tav tm="100000">
                                          <p:val>
                                            <p:fltVal val="0"/>
                                          </p:val>
                                        </p:tav>
                                      </p:tavLst>
                                    </p:anim>
                                    <p:anim calcmode="lin" valueType="num">
                                      <p:cBhvr>
                                        <p:cTn id="15" dur="3000"/>
                                        <p:tgtEl>
                                          <p:spTgt spid="85"/>
                                        </p:tgtEl>
                                        <p:attrNameLst>
                                          <p:attrName>ppt_h</p:attrName>
                                        </p:attrNameLst>
                                      </p:cBhvr>
                                      <p:tavLst>
                                        <p:tav tm="0">
                                          <p:val>
                                            <p:strVal val="ppt_h"/>
                                          </p:val>
                                        </p:tav>
                                        <p:tav tm="100000">
                                          <p:val>
                                            <p:strVal val="ppt_h"/>
                                          </p:val>
                                        </p:tav>
                                      </p:tavLst>
                                    </p:anim>
                                    <p:set>
                                      <p:cBhvr>
                                        <p:cTn id="16" dur="1" fill="hold">
                                          <p:stCondLst>
                                            <p:cond delay="2999"/>
                                          </p:stCondLst>
                                        </p:cTn>
                                        <p:tgtEl>
                                          <p:spTgt spid="85"/>
                                        </p:tgtEl>
                                        <p:attrNameLst>
                                          <p:attrName>style.visibility</p:attrName>
                                        </p:attrNameLst>
                                      </p:cBhvr>
                                      <p:to>
                                        <p:strVal val="hidden"/>
                                      </p:to>
                                    </p:set>
                                  </p:childTnLst>
                                </p:cTn>
                              </p:par>
                              <p:par>
                                <p:cTn id="17" presetID="17" presetClass="exit" presetSubtype="8" fill="hold" nodeType="withEffect">
                                  <p:stCondLst>
                                    <p:cond delay="0"/>
                                  </p:stCondLst>
                                  <p:childTnLst>
                                    <p:anim calcmode="lin" valueType="num">
                                      <p:cBhvr>
                                        <p:cTn id="18" dur="3000"/>
                                        <p:tgtEl>
                                          <p:spTgt spid="87"/>
                                        </p:tgtEl>
                                        <p:attrNameLst>
                                          <p:attrName>ppt_x</p:attrName>
                                        </p:attrNameLst>
                                      </p:cBhvr>
                                      <p:tavLst>
                                        <p:tav tm="0">
                                          <p:val>
                                            <p:strVal val="ppt_x"/>
                                          </p:val>
                                        </p:tav>
                                        <p:tav tm="100000">
                                          <p:val>
                                            <p:strVal val="ppt_x-ppt_w/2"/>
                                          </p:val>
                                        </p:tav>
                                      </p:tavLst>
                                    </p:anim>
                                    <p:anim calcmode="lin" valueType="num">
                                      <p:cBhvr>
                                        <p:cTn id="19" dur="3000"/>
                                        <p:tgtEl>
                                          <p:spTgt spid="87"/>
                                        </p:tgtEl>
                                        <p:attrNameLst>
                                          <p:attrName>ppt_y</p:attrName>
                                        </p:attrNameLst>
                                      </p:cBhvr>
                                      <p:tavLst>
                                        <p:tav tm="0">
                                          <p:val>
                                            <p:strVal val="ppt_y"/>
                                          </p:val>
                                        </p:tav>
                                        <p:tav tm="100000">
                                          <p:val>
                                            <p:strVal val="ppt_y"/>
                                          </p:val>
                                        </p:tav>
                                      </p:tavLst>
                                    </p:anim>
                                    <p:anim calcmode="lin" valueType="num">
                                      <p:cBhvr>
                                        <p:cTn id="20" dur="3000"/>
                                        <p:tgtEl>
                                          <p:spTgt spid="87"/>
                                        </p:tgtEl>
                                        <p:attrNameLst>
                                          <p:attrName>ppt_w</p:attrName>
                                        </p:attrNameLst>
                                      </p:cBhvr>
                                      <p:tavLst>
                                        <p:tav tm="0">
                                          <p:val>
                                            <p:strVal val="ppt_w"/>
                                          </p:val>
                                        </p:tav>
                                        <p:tav tm="100000">
                                          <p:val>
                                            <p:fltVal val="0"/>
                                          </p:val>
                                        </p:tav>
                                      </p:tavLst>
                                    </p:anim>
                                    <p:anim calcmode="lin" valueType="num">
                                      <p:cBhvr>
                                        <p:cTn id="21" dur="3000"/>
                                        <p:tgtEl>
                                          <p:spTgt spid="87"/>
                                        </p:tgtEl>
                                        <p:attrNameLst>
                                          <p:attrName>ppt_h</p:attrName>
                                        </p:attrNameLst>
                                      </p:cBhvr>
                                      <p:tavLst>
                                        <p:tav tm="0">
                                          <p:val>
                                            <p:strVal val="ppt_h"/>
                                          </p:val>
                                        </p:tav>
                                        <p:tav tm="100000">
                                          <p:val>
                                            <p:strVal val="ppt_h"/>
                                          </p:val>
                                        </p:tav>
                                      </p:tavLst>
                                    </p:anim>
                                    <p:set>
                                      <p:cBhvr>
                                        <p:cTn id="22" dur="1" fill="hold">
                                          <p:stCondLst>
                                            <p:cond delay="2999"/>
                                          </p:stCondLst>
                                        </p:cTn>
                                        <p:tgtEl>
                                          <p:spTgt spid="87"/>
                                        </p:tgtEl>
                                        <p:attrNameLst>
                                          <p:attrName>style.visibility</p:attrName>
                                        </p:attrNameLst>
                                      </p:cBhvr>
                                      <p:to>
                                        <p:strVal val="hidden"/>
                                      </p:to>
                                    </p:set>
                                  </p:childTnLst>
                                </p:cTn>
                              </p:par>
                              <p:par>
                                <p:cTn id="23" presetID="17" presetClass="exit" presetSubtype="8" fill="hold" nodeType="withEffect">
                                  <p:stCondLst>
                                    <p:cond delay="0"/>
                                  </p:stCondLst>
                                  <p:childTnLst>
                                    <p:anim calcmode="lin" valueType="num">
                                      <p:cBhvr>
                                        <p:cTn id="24" dur="3000"/>
                                        <p:tgtEl>
                                          <p:spTgt spid="89"/>
                                        </p:tgtEl>
                                        <p:attrNameLst>
                                          <p:attrName>ppt_x</p:attrName>
                                        </p:attrNameLst>
                                      </p:cBhvr>
                                      <p:tavLst>
                                        <p:tav tm="0">
                                          <p:val>
                                            <p:strVal val="ppt_x"/>
                                          </p:val>
                                        </p:tav>
                                        <p:tav tm="100000">
                                          <p:val>
                                            <p:strVal val="ppt_x-ppt_w/2"/>
                                          </p:val>
                                        </p:tav>
                                      </p:tavLst>
                                    </p:anim>
                                    <p:anim calcmode="lin" valueType="num">
                                      <p:cBhvr>
                                        <p:cTn id="25" dur="3000"/>
                                        <p:tgtEl>
                                          <p:spTgt spid="89"/>
                                        </p:tgtEl>
                                        <p:attrNameLst>
                                          <p:attrName>ppt_y</p:attrName>
                                        </p:attrNameLst>
                                      </p:cBhvr>
                                      <p:tavLst>
                                        <p:tav tm="0">
                                          <p:val>
                                            <p:strVal val="ppt_y"/>
                                          </p:val>
                                        </p:tav>
                                        <p:tav tm="100000">
                                          <p:val>
                                            <p:strVal val="ppt_y"/>
                                          </p:val>
                                        </p:tav>
                                      </p:tavLst>
                                    </p:anim>
                                    <p:anim calcmode="lin" valueType="num">
                                      <p:cBhvr>
                                        <p:cTn id="26" dur="3000"/>
                                        <p:tgtEl>
                                          <p:spTgt spid="89"/>
                                        </p:tgtEl>
                                        <p:attrNameLst>
                                          <p:attrName>ppt_w</p:attrName>
                                        </p:attrNameLst>
                                      </p:cBhvr>
                                      <p:tavLst>
                                        <p:tav tm="0">
                                          <p:val>
                                            <p:strVal val="ppt_w"/>
                                          </p:val>
                                        </p:tav>
                                        <p:tav tm="100000">
                                          <p:val>
                                            <p:fltVal val="0"/>
                                          </p:val>
                                        </p:tav>
                                      </p:tavLst>
                                    </p:anim>
                                    <p:anim calcmode="lin" valueType="num">
                                      <p:cBhvr>
                                        <p:cTn id="27" dur="3000"/>
                                        <p:tgtEl>
                                          <p:spTgt spid="89"/>
                                        </p:tgtEl>
                                        <p:attrNameLst>
                                          <p:attrName>ppt_h</p:attrName>
                                        </p:attrNameLst>
                                      </p:cBhvr>
                                      <p:tavLst>
                                        <p:tav tm="0">
                                          <p:val>
                                            <p:strVal val="ppt_h"/>
                                          </p:val>
                                        </p:tav>
                                        <p:tav tm="100000">
                                          <p:val>
                                            <p:strVal val="ppt_h"/>
                                          </p:val>
                                        </p:tav>
                                      </p:tavLst>
                                    </p:anim>
                                    <p:set>
                                      <p:cBhvr>
                                        <p:cTn id="28" dur="1" fill="hold">
                                          <p:stCondLst>
                                            <p:cond delay="2999"/>
                                          </p:stCondLst>
                                        </p:cTn>
                                        <p:tgtEl>
                                          <p:spTgt spid="89"/>
                                        </p:tgtEl>
                                        <p:attrNameLst>
                                          <p:attrName>style.visibility</p:attrName>
                                        </p:attrNameLst>
                                      </p:cBhvr>
                                      <p:to>
                                        <p:strVal val="hidden"/>
                                      </p:to>
                                    </p:set>
                                  </p:childTnLst>
                                </p:cTn>
                              </p:par>
                              <p:par>
                                <p:cTn id="29" presetID="17" presetClass="exit" presetSubtype="2" fill="hold" nodeType="withEffect">
                                  <p:stCondLst>
                                    <p:cond delay="0"/>
                                  </p:stCondLst>
                                  <p:childTnLst>
                                    <p:anim calcmode="lin" valueType="num">
                                      <p:cBhvr>
                                        <p:cTn id="30" dur="3000"/>
                                        <p:tgtEl>
                                          <p:spTgt spid="84"/>
                                        </p:tgtEl>
                                        <p:attrNameLst>
                                          <p:attrName>ppt_x</p:attrName>
                                        </p:attrNameLst>
                                      </p:cBhvr>
                                      <p:tavLst>
                                        <p:tav tm="0">
                                          <p:val>
                                            <p:strVal val="ppt_x"/>
                                          </p:val>
                                        </p:tav>
                                        <p:tav tm="100000">
                                          <p:val>
                                            <p:strVal val="ppt_x+ppt_w/2"/>
                                          </p:val>
                                        </p:tav>
                                      </p:tavLst>
                                    </p:anim>
                                    <p:anim calcmode="lin" valueType="num">
                                      <p:cBhvr>
                                        <p:cTn id="31" dur="3000"/>
                                        <p:tgtEl>
                                          <p:spTgt spid="84"/>
                                        </p:tgtEl>
                                        <p:attrNameLst>
                                          <p:attrName>ppt_y</p:attrName>
                                        </p:attrNameLst>
                                      </p:cBhvr>
                                      <p:tavLst>
                                        <p:tav tm="0">
                                          <p:val>
                                            <p:strVal val="ppt_y"/>
                                          </p:val>
                                        </p:tav>
                                        <p:tav tm="100000">
                                          <p:val>
                                            <p:strVal val="ppt_y"/>
                                          </p:val>
                                        </p:tav>
                                      </p:tavLst>
                                    </p:anim>
                                    <p:anim calcmode="lin" valueType="num">
                                      <p:cBhvr>
                                        <p:cTn id="32" dur="3000"/>
                                        <p:tgtEl>
                                          <p:spTgt spid="84"/>
                                        </p:tgtEl>
                                        <p:attrNameLst>
                                          <p:attrName>ppt_w</p:attrName>
                                        </p:attrNameLst>
                                      </p:cBhvr>
                                      <p:tavLst>
                                        <p:tav tm="0">
                                          <p:val>
                                            <p:strVal val="ppt_w"/>
                                          </p:val>
                                        </p:tav>
                                        <p:tav tm="100000">
                                          <p:val>
                                            <p:fltVal val="0"/>
                                          </p:val>
                                        </p:tav>
                                      </p:tavLst>
                                    </p:anim>
                                    <p:anim calcmode="lin" valueType="num">
                                      <p:cBhvr>
                                        <p:cTn id="33" dur="3000"/>
                                        <p:tgtEl>
                                          <p:spTgt spid="84"/>
                                        </p:tgtEl>
                                        <p:attrNameLst>
                                          <p:attrName>ppt_h</p:attrName>
                                        </p:attrNameLst>
                                      </p:cBhvr>
                                      <p:tavLst>
                                        <p:tav tm="0">
                                          <p:val>
                                            <p:strVal val="ppt_h"/>
                                          </p:val>
                                        </p:tav>
                                        <p:tav tm="100000">
                                          <p:val>
                                            <p:strVal val="ppt_h"/>
                                          </p:val>
                                        </p:tav>
                                      </p:tavLst>
                                    </p:anim>
                                    <p:set>
                                      <p:cBhvr>
                                        <p:cTn id="34" dur="1" fill="hold">
                                          <p:stCondLst>
                                            <p:cond delay="2999"/>
                                          </p:stCondLst>
                                        </p:cTn>
                                        <p:tgtEl>
                                          <p:spTgt spid="84"/>
                                        </p:tgtEl>
                                        <p:attrNameLst>
                                          <p:attrName>style.visibility</p:attrName>
                                        </p:attrNameLst>
                                      </p:cBhvr>
                                      <p:to>
                                        <p:strVal val="hidden"/>
                                      </p:to>
                                    </p:set>
                                  </p:childTnLst>
                                </p:cTn>
                              </p:par>
                              <p:par>
                                <p:cTn id="35" presetID="17" presetClass="exit" presetSubtype="2" fill="hold" nodeType="withEffect">
                                  <p:stCondLst>
                                    <p:cond delay="0"/>
                                  </p:stCondLst>
                                  <p:childTnLst>
                                    <p:anim calcmode="lin" valueType="num">
                                      <p:cBhvr>
                                        <p:cTn id="36" dur="3000"/>
                                        <p:tgtEl>
                                          <p:spTgt spid="86"/>
                                        </p:tgtEl>
                                        <p:attrNameLst>
                                          <p:attrName>ppt_x</p:attrName>
                                        </p:attrNameLst>
                                      </p:cBhvr>
                                      <p:tavLst>
                                        <p:tav tm="0">
                                          <p:val>
                                            <p:strVal val="ppt_x"/>
                                          </p:val>
                                        </p:tav>
                                        <p:tav tm="100000">
                                          <p:val>
                                            <p:strVal val="ppt_x+ppt_w/2"/>
                                          </p:val>
                                        </p:tav>
                                      </p:tavLst>
                                    </p:anim>
                                    <p:anim calcmode="lin" valueType="num">
                                      <p:cBhvr>
                                        <p:cTn id="37" dur="3000"/>
                                        <p:tgtEl>
                                          <p:spTgt spid="86"/>
                                        </p:tgtEl>
                                        <p:attrNameLst>
                                          <p:attrName>ppt_y</p:attrName>
                                        </p:attrNameLst>
                                      </p:cBhvr>
                                      <p:tavLst>
                                        <p:tav tm="0">
                                          <p:val>
                                            <p:strVal val="ppt_y"/>
                                          </p:val>
                                        </p:tav>
                                        <p:tav tm="100000">
                                          <p:val>
                                            <p:strVal val="ppt_y"/>
                                          </p:val>
                                        </p:tav>
                                      </p:tavLst>
                                    </p:anim>
                                    <p:anim calcmode="lin" valueType="num">
                                      <p:cBhvr>
                                        <p:cTn id="38" dur="3000"/>
                                        <p:tgtEl>
                                          <p:spTgt spid="86"/>
                                        </p:tgtEl>
                                        <p:attrNameLst>
                                          <p:attrName>ppt_w</p:attrName>
                                        </p:attrNameLst>
                                      </p:cBhvr>
                                      <p:tavLst>
                                        <p:tav tm="0">
                                          <p:val>
                                            <p:strVal val="ppt_w"/>
                                          </p:val>
                                        </p:tav>
                                        <p:tav tm="100000">
                                          <p:val>
                                            <p:fltVal val="0"/>
                                          </p:val>
                                        </p:tav>
                                      </p:tavLst>
                                    </p:anim>
                                    <p:anim calcmode="lin" valueType="num">
                                      <p:cBhvr>
                                        <p:cTn id="39" dur="3000"/>
                                        <p:tgtEl>
                                          <p:spTgt spid="86"/>
                                        </p:tgtEl>
                                        <p:attrNameLst>
                                          <p:attrName>ppt_h</p:attrName>
                                        </p:attrNameLst>
                                      </p:cBhvr>
                                      <p:tavLst>
                                        <p:tav tm="0">
                                          <p:val>
                                            <p:strVal val="ppt_h"/>
                                          </p:val>
                                        </p:tav>
                                        <p:tav tm="100000">
                                          <p:val>
                                            <p:strVal val="ppt_h"/>
                                          </p:val>
                                        </p:tav>
                                      </p:tavLst>
                                    </p:anim>
                                    <p:set>
                                      <p:cBhvr>
                                        <p:cTn id="40" dur="1" fill="hold">
                                          <p:stCondLst>
                                            <p:cond delay="2999"/>
                                          </p:stCondLst>
                                        </p:cTn>
                                        <p:tgtEl>
                                          <p:spTgt spid="86"/>
                                        </p:tgtEl>
                                        <p:attrNameLst>
                                          <p:attrName>style.visibility</p:attrName>
                                        </p:attrNameLst>
                                      </p:cBhvr>
                                      <p:to>
                                        <p:strVal val="hidden"/>
                                      </p:to>
                                    </p:set>
                                  </p:childTnLst>
                                </p:cTn>
                              </p:par>
                              <p:par>
                                <p:cTn id="41" presetID="17" presetClass="exit" presetSubtype="2" fill="hold" nodeType="withEffect">
                                  <p:stCondLst>
                                    <p:cond delay="0"/>
                                  </p:stCondLst>
                                  <p:childTnLst>
                                    <p:anim calcmode="lin" valueType="num">
                                      <p:cBhvr>
                                        <p:cTn id="42" dur="3000"/>
                                        <p:tgtEl>
                                          <p:spTgt spid="88"/>
                                        </p:tgtEl>
                                        <p:attrNameLst>
                                          <p:attrName>ppt_x</p:attrName>
                                        </p:attrNameLst>
                                      </p:cBhvr>
                                      <p:tavLst>
                                        <p:tav tm="0">
                                          <p:val>
                                            <p:strVal val="ppt_x"/>
                                          </p:val>
                                        </p:tav>
                                        <p:tav tm="100000">
                                          <p:val>
                                            <p:strVal val="ppt_x+ppt_w/2"/>
                                          </p:val>
                                        </p:tav>
                                      </p:tavLst>
                                    </p:anim>
                                    <p:anim calcmode="lin" valueType="num">
                                      <p:cBhvr>
                                        <p:cTn id="43" dur="3000"/>
                                        <p:tgtEl>
                                          <p:spTgt spid="88"/>
                                        </p:tgtEl>
                                        <p:attrNameLst>
                                          <p:attrName>ppt_y</p:attrName>
                                        </p:attrNameLst>
                                      </p:cBhvr>
                                      <p:tavLst>
                                        <p:tav tm="0">
                                          <p:val>
                                            <p:strVal val="ppt_y"/>
                                          </p:val>
                                        </p:tav>
                                        <p:tav tm="100000">
                                          <p:val>
                                            <p:strVal val="ppt_y"/>
                                          </p:val>
                                        </p:tav>
                                      </p:tavLst>
                                    </p:anim>
                                    <p:anim calcmode="lin" valueType="num">
                                      <p:cBhvr>
                                        <p:cTn id="44" dur="3000"/>
                                        <p:tgtEl>
                                          <p:spTgt spid="88"/>
                                        </p:tgtEl>
                                        <p:attrNameLst>
                                          <p:attrName>ppt_w</p:attrName>
                                        </p:attrNameLst>
                                      </p:cBhvr>
                                      <p:tavLst>
                                        <p:tav tm="0">
                                          <p:val>
                                            <p:strVal val="ppt_w"/>
                                          </p:val>
                                        </p:tav>
                                        <p:tav tm="100000">
                                          <p:val>
                                            <p:fltVal val="0"/>
                                          </p:val>
                                        </p:tav>
                                      </p:tavLst>
                                    </p:anim>
                                    <p:anim calcmode="lin" valueType="num">
                                      <p:cBhvr>
                                        <p:cTn id="45" dur="3000"/>
                                        <p:tgtEl>
                                          <p:spTgt spid="88"/>
                                        </p:tgtEl>
                                        <p:attrNameLst>
                                          <p:attrName>ppt_h</p:attrName>
                                        </p:attrNameLst>
                                      </p:cBhvr>
                                      <p:tavLst>
                                        <p:tav tm="0">
                                          <p:val>
                                            <p:strVal val="ppt_h"/>
                                          </p:val>
                                        </p:tav>
                                        <p:tav tm="100000">
                                          <p:val>
                                            <p:strVal val="ppt_h"/>
                                          </p:val>
                                        </p:tav>
                                      </p:tavLst>
                                    </p:anim>
                                    <p:set>
                                      <p:cBhvr>
                                        <p:cTn id="46" dur="1" fill="hold">
                                          <p:stCondLst>
                                            <p:cond delay="2999"/>
                                          </p:stCondLst>
                                        </p:cTn>
                                        <p:tgtEl>
                                          <p:spTgt spid="88"/>
                                        </p:tgtEl>
                                        <p:attrNameLst>
                                          <p:attrName>style.visibility</p:attrName>
                                        </p:attrNameLst>
                                      </p:cBhvr>
                                      <p:to>
                                        <p:strVal val="hidden"/>
                                      </p:to>
                                    </p:set>
                                  </p:childTnLst>
                                </p:cTn>
                              </p:par>
                              <p:par>
                                <p:cTn id="47" presetID="17" presetClass="exit" presetSubtype="2" fill="hold" nodeType="withEffect">
                                  <p:stCondLst>
                                    <p:cond delay="0"/>
                                  </p:stCondLst>
                                  <p:childTnLst>
                                    <p:anim calcmode="lin" valueType="num">
                                      <p:cBhvr>
                                        <p:cTn id="48" dur="3000"/>
                                        <p:tgtEl>
                                          <p:spTgt spid="90"/>
                                        </p:tgtEl>
                                        <p:attrNameLst>
                                          <p:attrName>ppt_x</p:attrName>
                                        </p:attrNameLst>
                                      </p:cBhvr>
                                      <p:tavLst>
                                        <p:tav tm="0">
                                          <p:val>
                                            <p:strVal val="ppt_x"/>
                                          </p:val>
                                        </p:tav>
                                        <p:tav tm="100000">
                                          <p:val>
                                            <p:strVal val="ppt_x+ppt_w/2"/>
                                          </p:val>
                                        </p:tav>
                                      </p:tavLst>
                                    </p:anim>
                                    <p:anim calcmode="lin" valueType="num">
                                      <p:cBhvr>
                                        <p:cTn id="49" dur="3000"/>
                                        <p:tgtEl>
                                          <p:spTgt spid="90"/>
                                        </p:tgtEl>
                                        <p:attrNameLst>
                                          <p:attrName>ppt_y</p:attrName>
                                        </p:attrNameLst>
                                      </p:cBhvr>
                                      <p:tavLst>
                                        <p:tav tm="0">
                                          <p:val>
                                            <p:strVal val="ppt_y"/>
                                          </p:val>
                                        </p:tav>
                                        <p:tav tm="100000">
                                          <p:val>
                                            <p:strVal val="ppt_y"/>
                                          </p:val>
                                        </p:tav>
                                      </p:tavLst>
                                    </p:anim>
                                    <p:anim calcmode="lin" valueType="num">
                                      <p:cBhvr>
                                        <p:cTn id="50" dur="3000"/>
                                        <p:tgtEl>
                                          <p:spTgt spid="90"/>
                                        </p:tgtEl>
                                        <p:attrNameLst>
                                          <p:attrName>ppt_w</p:attrName>
                                        </p:attrNameLst>
                                      </p:cBhvr>
                                      <p:tavLst>
                                        <p:tav tm="0">
                                          <p:val>
                                            <p:strVal val="ppt_w"/>
                                          </p:val>
                                        </p:tav>
                                        <p:tav tm="100000">
                                          <p:val>
                                            <p:fltVal val="0"/>
                                          </p:val>
                                        </p:tav>
                                      </p:tavLst>
                                    </p:anim>
                                    <p:anim calcmode="lin" valueType="num">
                                      <p:cBhvr>
                                        <p:cTn id="51" dur="3000"/>
                                        <p:tgtEl>
                                          <p:spTgt spid="90"/>
                                        </p:tgtEl>
                                        <p:attrNameLst>
                                          <p:attrName>ppt_h</p:attrName>
                                        </p:attrNameLst>
                                      </p:cBhvr>
                                      <p:tavLst>
                                        <p:tav tm="0">
                                          <p:val>
                                            <p:strVal val="ppt_h"/>
                                          </p:val>
                                        </p:tav>
                                        <p:tav tm="100000">
                                          <p:val>
                                            <p:strVal val="ppt_h"/>
                                          </p:val>
                                        </p:tav>
                                      </p:tavLst>
                                    </p:anim>
                                    <p:set>
                                      <p:cBhvr>
                                        <p:cTn id="52" dur="1" fill="hold">
                                          <p:stCondLst>
                                            <p:cond delay="2999"/>
                                          </p:stCondLst>
                                        </p:cTn>
                                        <p:tgtEl>
                                          <p:spTgt spid="90"/>
                                        </p:tgtEl>
                                        <p:attrNameLst>
                                          <p:attrName>style.visibility</p:attrName>
                                        </p:attrNameLst>
                                      </p:cBhvr>
                                      <p:to>
                                        <p:strVal val="hidden"/>
                                      </p:to>
                                    </p:set>
                                  </p:childTnLst>
                                </p:cTn>
                              </p:par>
                              <p:par>
                                <p:cTn id="53" presetID="2" presetClass="exit" presetSubtype="8" fill="hold" nodeType="withEffect">
                                  <p:stCondLst>
                                    <p:cond delay="0"/>
                                  </p:stCondLst>
                                  <p:childTnLst>
                                    <p:anim calcmode="lin" valueType="num">
                                      <p:cBhvr additive="base">
                                        <p:cTn id="54" dur="3000"/>
                                        <p:tgtEl>
                                          <p:spTgt spid="83"/>
                                        </p:tgtEl>
                                        <p:attrNameLst>
                                          <p:attrName>ppt_x</p:attrName>
                                        </p:attrNameLst>
                                      </p:cBhvr>
                                      <p:tavLst>
                                        <p:tav tm="0">
                                          <p:val>
                                            <p:strVal val="ppt_x"/>
                                          </p:val>
                                        </p:tav>
                                        <p:tav tm="100000">
                                          <p:val>
                                            <p:strVal val="0-ppt_w/2"/>
                                          </p:val>
                                        </p:tav>
                                      </p:tavLst>
                                    </p:anim>
                                    <p:anim calcmode="lin" valueType="num">
                                      <p:cBhvr additive="base">
                                        <p:cTn id="55" dur="3000"/>
                                        <p:tgtEl>
                                          <p:spTgt spid="83"/>
                                        </p:tgtEl>
                                        <p:attrNameLst>
                                          <p:attrName>ppt_y</p:attrName>
                                        </p:attrNameLst>
                                      </p:cBhvr>
                                      <p:tavLst>
                                        <p:tav tm="0">
                                          <p:val>
                                            <p:strVal val="ppt_y"/>
                                          </p:val>
                                        </p:tav>
                                        <p:tav tm="100000">
                                          <p:val>
                                            <p:strVal val="ppt_y"/>
                                          </p:val>
                                        </p:tav>
                                      </p:tavLst>
                                    </p:anim>
                                    <p:set>
                                      <p:cBhvr>
                                        <p:cTn id="56" dur="1" fill="hold">
                                          <p:stCondLst>
                                            <p:cond delay="2999"/>
                                          </p:stCondLst>
                                        </p:cTn>
                                        <p:tgtEl>
                                          <p:spTgt spid="83"/>
                                        </p:tgtEl>
                                        <p:attrNameLst>
                                          <p:attrName>style.visibility</p:attrName>
                                        </p:attrNameLst>
                                      </p:cBhvr>
                                      <p:to>
                                        <p:strVal val="hidden"/>
                                      </p:to>
                                    </p:set>
                                  </p:childTnLst>
                                </p:cTn>
                              </p:par>
                              <p:par>
                                <p:cTn id="57" presetID="2" presetClass="exit" presetSubtype="8" fill="hold" nodeType="withEffect">
                                  <p:stCondLst>
                                    <p:cond delay="0"/>
                                  </p:stCondLst>
                                  <p:childTnLst>
                                    <p:anim calcmode="lin" valueType="num">
                                      <p:cBhvr additive="base">
                                        <p:cTn id="58" dur="3000"/>
                                        <p:tgtEl>
                                          <p:spTgt spid="85"/>
                                        </p:tgtEl>
                                        <p:attrNameLst>
                                          <p:attrName>ppt_x</p:attrName>
                                        </p:attrNameLst>
                                      </p:cBhvr>
                                      <p:tavLst>
                                        <p:tav tm="0">
                                          <p:val>
                                            <p:strVal val="ppt_x"/>
                                          </p:val>
                                        </p:tav>
                                        <p:tav tm="100000">
                                          <p:val>
                                            <p:strVal val="0-ppt_w/2"/>
                                          </p:val>
                                        </p:tav>
                                      </p:tavLst>
                                    </p:anim>
                                    <p:anim calcmode="lin" valueType="num">
                                      <p:cBhvr additive="base">
                                        <p:cTn id="59" dur="3000"/>
                                        <p:tgtEl>
                                          <p:spTgt spid="85"/>
                                        </p:tgtEl>
                                        <p:attrNameLst>
                                          <p:attrName>ppt_y</p:attrName>
                                        </p:attrNameLst>
                                      </p:cBhvr>
                                      <p:tavLst>
                                        <p:tav tm="0">
                                          <p:val>
                                            <p:strVal val="ppt_y"/>
                                          </p:val>
                                        </p:tav>
                                        <p:tav tm="100000">
                                          <p:val>
                                            <p:strVal val="ppt_y"/>
                                          </p:val>
                                        </p:tav>
                                      </p:tavLst>
                                    </p:anim>
                                    <p:set>
                                      <p:cBhvr>
                                        <p:cTn id="60" dur="1" fill="hold">
                                          <p:stCondLst>
                                            <p:cond delay="2999"/>
                                          </p:stCondLst>
                                        </p:cTn>
                                        <p:tgtEl>
                                          <p:spTgt spid="85"/>
                                        </p:tgtEl>
                                        <p:attrNameLst>
                                          <p:attrName>style.visibility</p:attrName>
                                        </p:attrNameLst>
                                      </p:cBhvr>
                                      <p:to>
                                        <p:strVal val="hidden"/>
                                      </p:to>
                                    </p:set>
                                  </p:childTnLst>
                                </p:cTn>
                              </p:par>
                              <p:par>
                                <p:cTn id="61" presetID="2" presetClass="exit" presetSubtype="8" fill="hold" nodeType="withEffect">
                                  <p:stCondLst>
                                    <p:cond delay="0"/>
                                  </p:stCondLst>
                                  <p:childTnLst>
                                    <p:anim calcmode="lin" valueType="num">
                                      <p:cBhvr additive="base">
                                        <p:cTn id="62" dur="3000"/>
                                        <p:tgtEl>
                                          <p:spTgt spid="87"/>
                                        </p:tgtEl>
                                        <p:attrNameLst>
                                          <p:attrName>ppt_x</p:attrName>
                                        </p:attrNameLst>
                                      </p:cBhvr>
                                      <p:tavLst>
                                        <p:tav tm="0">
                                          <p:val>
                                            <p:strVal val="ppt_x"/>
                                          </p:val>
                                        </p:tav>
                                        <p:tav tm="100000">
                                          <p:val>
                                            <p:strVal val="0-ppt_w/2"/>
                                          </p:val>
                                        </p:tav>
                                      </p:tavLst>
                                    </p:anim>
                                    <p:anim calcmode="lin" valueType="num">
                                      <p:cBhvr additive="base">
                                        <p:cTn id="63" dur="3000"/>
                                        <p:tgtEl>
                                          <p:spTgt spid="87"/>
                                        </p:tgtEl>
                                        <p:attrNameLst>
                                          <p:attrName>ppt_y</p:attrName>
                                        </p:attrNameLst>
                                      </p:cBhvr>
                                      <p:tavLst>
                                        <p:tav tm="0">
                                          <p:val>
                                            <p:strVal val="ppt_y"/>
                                          </p:val>
                                        </p:tav>
                                        <p:tav tm="100000">
                                          <p:val>
                                            <p:strVal val="ppt_y"/>
                                          </p:val>
                                        </p:tav>
                                      </p:tavLst>
                                    </p:anim>
                                    <p:set>
                                      <p:cBhvr>
                                        <p:cTn id="64" dur="1" fill="hold">
                                          <p:stCondLst>
                                            <p:cond delay="2999"/>
                                          </p:stCondLst>
                                        </p:cTn>
                                        <p:tgtEl>
                                          <p:spTgt spid="87"/>
                                        </p:tgtEl>
                                        <p:attrNameLst>
                                          <p:attrName>style.visibility</p:attrName>
                                        </p:attrNameLst>
                                      </p:cBhvr>
                                      <p:to>
                                        <p:strVal val="hidden"/>
                                      </p:to>
                                    </p:set>
                                  </p:childTnLst>
                                </p:cTn>
                              </p:par>
                              <p:par>
                                <p:cTn id="65" presetID="2" presetClass="exit" presetSubtype="8" fill="hold" nodeType="withEffect">
                                  <p:stCondLst>
                                    <p:cond delay="0"/>
                                  </p:stCondLst>
                                  <p:childTnLst>
                                    <p:anim calcmode="lin" valueType="num">
                                      <p:cBhvr additive="base">
                                        <p:cTn id="66" dur="3000"/>
                                        <p:tgtEl>
                                          <p:spTgt spid="89"/>
                                        </p:tgtEl>
                                        <p:attrNameLst>
                                          <p:attrName>ppt_x</p:attrName>
                                        </p:attrNameLst>
                                      </p:cBhvr>
                                      <p:tavLst>
                                        <p:tav tm="0">
                                          <p:val>
                                            <p:strVal val="ppt_x"/>
                                          </p:val>
                                        </p:tav>
                                        <p:tav tm="100000">
                                          <p:val>
                                            <p:strVal val="0-ppt_w/2"/>
                                          </p:val>
                                        </p:tav>
                                      </p:tavLst>
                                    </p:anim>
                                    <p:anim calcmode="lin" valueType="num">
                                      <p:cBhvr additive="base">
                                        <p:cTn id="67" dur="3000"/>
                                        <p:tgtEl>
                                          <p:spTgt spid="89"/>
                                        </p:tgtEl>
                                        <p:attrNameLst>
                                          <p:attrName>ppt_y</p:attrName>
                                        </p:attrNameLst>
                                      </p:cBhvr>
                                      <p:tavLst>
                                        <p:tav tm="0">
                                          <p:val>
                                            <p:strVal val="ppt_y"/>
                                          </p:val>
                                        </p:tav>
                                        <p:tav tm="100000">
                                          <p:val>
                                            <p:strVal val="ppt_y"/>
                                          </p:val>
                                        </p:tav>
                                      </p:tavLst>
                                    </p:anim>
                                    <p:set>
                                      <p:cBhvr>
                                        <p:cTn id="68" dur="1" fill="hold">
                                          <p:stCondLst>
                                            <p:cond delay="2999"/>
                                          </p:stCondLst>
                                        </p:cTn>
                                        <p:tgtEl>
                                          <p:spTgt spid="89"/>
                                        </p:tgtEl>
                                        <p:attrNameLst>
                                          <p:attrName>style.visibility</p:attrName>
                                        </p:attrNameLst>
                                      </p:cBhvr>
                                      <p:to>
                                        <p:strVal val="hidden"/>
                                      </p:to>
                                    </p:set>
                                  </p:childTnLst>
                                </p:cTn>
                              </p:par>
                              <p:par>
                                <p:cTn id="69" presetID="2" presetClass="exit" presetSubtype="2" fill="hold" nodeType="withEffect">
                                  <p:stCondLst>
                                    <p:cond delay="0"/>
                                  </p:stCondLst>
                                  <p:childTnLst>
                                    <p:anim calcmode="lin" valueType="num">
                                      <p:cBhvr additive="base">
                                        <p:cTn id="70" dur="3000"/>
                                        <p:tgtEl>
                                          <p:spTgt spid="84"/>
                                        </p:tgtEl>
                                        <p:attrNameLst>
                                          <p:attrName>ppt_x</p:attrName>
                                        </p:attrNameLst>
                                      </p:cBhvr>
                                      <p:tavLst>
                                        <p:tav tm="0">
                                          <p:val>
                                            <p:strVal val="ppt_x"/>
                                          </p:val>
                                        </p:tav>
                                        <p:tav tm="100000">
                                          <p:val>
                                            <p:strVal val="1+ppt_w/2"/>
                                          </p:val>
                                        </p:tav>
                                      </p:tavLst>
                                    </p:anim>
                                    <p:anim calcmode="lin" valueType="num">
                                      <p:cBhvr additive="base">
                                        <p:cTn id="71" dur="3000"/>
                                        <p:tgtEl>
                                          <p:spTgt spid="84"/>
                                        </p:tgtEl>
                                        <p:attrNameLst>
                                          <p:attrName>ppt_y</p:attrName>
                                        </p:attrNameLst>
                                      </p:cBhvr>
                                      <p:tavLst>
                                        <p:tav tm="0">
                                          <p:val>
                                            <p:strVal val="ppt_y"/>
                                          </p:val>
                                        </p:tav>
                                        <p:tav tm="100000">
                                          <p:val>
                                            <p:strVal val="ppt_y"/>
                                          </p:val>
                                        </p:tav>
                                      </p:tavLst>
                                    </p:anim>
                                    <p:set>
                                      <p:cBhvr>
                                        <p:cTn id="72" dur="1" fill="hold">
                                          <p:stCondLst>
                                            <p:cond delay="2999"/>
                                          </p:stCondLst>
                                        </p:cTn>
                                        <p:tgtEl>
                                          <p:spTgt spid="84"/>
                                        </p:tgtEl>
                                        <p:attrNameLst>
                                          <p:attrName>style.visibility</p:attrName>
                                        </p:attrNameLst>
                                      </p:cBhvr>
                                      <p:to>
                                        <p:strVal val="hidden"/>
                                      </p:to>
                                    </p:set>
                                  </p:childTnLst>
                                </p:cTn>
                              </p:par>
                              <p:par>
                                <p:cTn id="73" presetID="2" presetClass="exit" presetSubtype="2" fill="hold" nodeType="withEffect">
                                  <p:stCondLst>
                                    <p:cond delay="0"/>
                                  </p:stCondLst>
                                  <p:childTnLst>
                                    <p:anim calcmode="lin" valueType="num">
                                      <p:cBhvr additive="base">
                                        <p:cTn id="74" dur="3000"/>
                                        <p:tgtEl>
                                          <p:spTgt spid="86"/>
                                        </p:tgtEl>
                                        <p:attrNameLst>
                                          <p:attrName>ppt_x</p:attrName>
                                        </p:attrNameLst>
                                      </p:cBhvr>
                                      <p:tavLst>
                                        <p:tav tm="0">
                                          <p:val>
                                            <p:strVal val="ppt_x"/>
                                          </p:val>
                                        </p:tav>
                                        <p:tav tm="100000">
                                          <p:val>
                                            <p:strVal val="1+ppt_w/2"/>
                                          </p:val>
                                        </p:tav>
                                      </p:tavLst>
                                    </p:anim>
                                    <p:anim calcmode="lin" valueType="num">
                                      <p:cBhvr additive="base">
                                        <p:cTn id="75" dur="3000"/>
                                        <p:tgtEl>
                                          <p:spTgt spid="86"/>
                                        </p:tgtEl>
                                        <p:attrNameLst>
                                          <p:attrName>ppt_y</p:attrName>
                                        </p:attrNameLst>
                                      </p:cBhvr>
                                      <p:tavLst>
                                        <p:tav tm="0">
                                          <p:val>
                                            <p:strVal val="ppt_y"/>
                                          </p:val>
                                        </p:tav>
                                        <p:tav tm="100000">
                                          <p:val>
                                            <p:strVal val="ppt_y"/>
                                          </p:val>
                                        </p:tav>
                                      </p:tavLst>
                                    </p:anim>
                                    <p:set>
                                      <p:cBhvr>
                                        <p:cTn id="76" dur="1" fill="hold">
                                          <p:stCondLst>
                                            <p:cond delay="2999"/>
                                          </p:stCondLst>
                                        </p:cTn>
                                        <p:tgtEl>
                                          <p:spTgt spid="86"/>
                                        </p:tgtEl>
                                        <p:attrNameLst>
                                          <p:attrName>style.visibility</p:attrName>
                                        </p:attrNameLst>
                                      </p:cBhvr>
                                      <p:to>
                                        <p:strVal val="hidden"/>
                                      </p:to>
                                    </p:set>
                                  </p:childTnLst>
                                </p:cTn>
                              </p:par>
                              <p:par>
                                <p:cTn id="77" presetID="2" presetClass="exit" presetSubtype="2" fill="hold" nodeType="withEffect">
                                  <p:stCondLst>
                                    <p:cond delay="0"/>
                                  </p:stCondLst>
                                  <p:childTnLst>
                                    <p:anim calcmode="lin" valueType="num">
                                      <p:cBhvr additive="base">
                                        <p:cTn id="78" dur="3000"/>
                                        <p:tgtEl>
                                          <p:spTgt spid="88"/>
                                        </p:tgtEl>
                                        <p:attrNameLst>
                                          <p:attrName>ppt_x</p:attrName>
                                        </p:attrNameLst>
                                      </p:cBhvr>
                                      <p:tavLst>
                                        <p:tav tm="0">
                                          <p:val>
                                            <p:strVal val="ppt_x"/>
                                          </p:val>
                                        </p:tav>
                                        <p:tav tm="100000">
                                          <p:val>
                                            <p:strVal val="1+ppt_w/2"/>
                                          </p:val>
                                        </p:tav>
                                      </p:tavLst>
                                    </p:anim>
                                    <p:anim calcmode="lin" valueType="num">
                                      <p:cBhvr additive="base">
                                        <p:cTn id="79" dur="3000"/>
                                        <p:tgtEl>
                                          <p:spTgt spid="88"/>
                                        </p:tgtEl>
                                        <p:attrNameLst>
                                          <p:attrName>ppt_y</p:attrName>
                                        </p:attrNameLst>
                                      </p:cBhvr>
                                      <p:tavLst>
                                        <p:tav tm="0">
                                          <p:val>
                                            <p:strVal val="ppt_y"/>
                                          </p:val>
                                        </p:tav>
                                        <p:tav tm="100000">
                                          <p:val>
                                            <p:strVal val="ppt_y"/>
                                          </p:val>
                                        </p:tav>
                                      </p:tavLst>
                                    </p:anim>
                                    <p:set>
                                      <p:cBhvr>
                                        <p:cTn id="80" dur="1" fill="hold">
                                          <p:stCondLst>
                                            <p:cond delay="2999"/>
                                          </p:stCondLst>
                                        </p:cTn>
                                        <p:tgtEl>
                                          <p:spTgt spid="88"/>
                                        </p:tgtEl>
                                        <p:attrNameLst>
                                          <p:attrName>style.visibility</p:attrName>
                                        </p:attrNameLst>
                                      </p:cBhvr>
                                      <p:to>
                                        <p:strVal val="hidden"/>
                                      </p:to>
                                    </p:set>
                                  </p:childTnLst>
                                </p:cTn>
                              </p:par>
                              <p:par>
                                <p:cTn id="81" presetID="2" presetClass="exit" presetSubtype="2" fill="hold" nodeType="withEffect">
                                  <p:stCondLst>
                                    <p:cond delay="0"/>
                                  </p:stCondLst>
                                  <p:childTnLst>
                                    <p:anim calcmode="lin" valueType="num">
                                      <p:cBhvr additive="base">
                                        <p:cTn id="82" dur="3000"/>
                                        <p:tgtEl>
                                          <p:spTgt spid="90"/>
                                        </p:tgtEl>
                                        <p:attrNameLst>
                                          <p:attrName>ppt_x</p:attrName>
                                        </p:attrNameLst>
                                      </p:cBhvr>
                                      <p:tavLst>
                                        <p:tav tm="0">
                                          <p:val>
                                            <p:strVal val="ppt_x"/>
                                          </p:val>
                                        </p:tav>
                                        <p:tav tm="100000">
                                          <p:val>
                                            <p:strVal val="1+ppt_w/2"/>
                                          </p:val>
                                        </p:tav>
                                      </p:tavLst>
                                    </p:anim>
                                    <p:anim calcmode="lin" valueType="num">
                                      <p:cBhvr additive="base">
                                        <p:cTn id="83" dur="3000"/>
                                        <p:tgtEl>
                                          <p:spTgt spid="90"/>
                                        </p:tgtEl>
                                        <p:attrNameLst>
                                          <p:attrName>ppt_y</p:attrName>
                                        </p:attrNameLst>
                                      </p:cBhvr>
                                      <p:tavLst>
                                        <p:tav tm="0">
                                          <p:val>
                                            <p:strVal val="ppt_y"/>
                                          </p:val>
                                        </p:tav>
                                        <p:tav tm="100000">
                                          <p:val>
                                            <p:strVal val="ppt_y"/>
                                          </p:val>
                                        </p:tav>
                                      </p:tavLst>
                                    </p:anim>
                                    <p:set>
                                      <p:cBhvr>
                                        <p:cTn id="84" dur="1" fill="hold">
                                          <p:stCondLst>
                                            <p:cond delay="2999"/>
                                          </p:stCondLst>
                                        </p:cTn>
                                        <p:tgtEl>
                                          <p:spTgt spid="90"/>
                                        </p:tgtEl>
                                        <p:attrNameLst>
                                          <p:attrName>style.visibility</p:attrName>
                                        </p:attrNameLst>
                                      </p:cBhvr>
                                      <p:to>
                                        <p:strVal val="hidden"/>
                                      </p:to>
                                    </p:set>
                                  </p:childTnLst>
                                </p:cTn>
                              </p:par>
                              <p:par>
                                <p:cTn id="85" presetID="17" presetClass="entr" presetSubtype="10" fill="hold" nodeType="withEffect">
                                  <p:stCondLst>
                                    <p:cond delay="0"/>
                                  </p:stCondLst>
                                  <p:childTnLst>
                                    <p:set>
                                      <p:cBhvr>
                                        <p:cTn id="86" dur="1" fill="hold">
                                          <p:stCondLst>
                                            <p:cond delay="0"/>
                                          </p:stCondLst>
                                        </p:cTn>
                                        <p:tgtEl>
                                          <p:spTgt spid="4"/>
                                        </p:tgtEl>
                                        <p:attrNameLst>
                                          <p:attrName>style.visibility</p:attrName>
                                        </p:attrNameLst>
                                      </p:cBhvr>
                                      <p:to>
                                        <p:strVal val="visible"/>
                                      </p:to>
                                    </p:set>
                                    <p:anim calcmode="lin" valueType="num">
                                      <p:cBhvr>
                                        <p:cTn id="87" dur="3000" fill="hold"/>
                                        <p:tgtEl>
                                          <p:spTgt spid="4"/>
                                        </p:tgtEl>
                                        <p:attrNameLst>
                                          <p:attrName>ppt_w</p:attrName>
                                        </p:attrNameLst>
                                      </p:cBhvr>
                                      <p:tavLst>
                                        <p:tav tm="0">
                                          <p:val>
                                            <p:fltVal val="0"/>
                                          </p:val>
                                        </p:tav>
                                        <p:tav tm="100000">
                                          <p:val>
                                            <p:strVal val="#ppt_w"/>
                                          </p:val>
                                        </p:tav>
                                      </p:tavLst>
                                    </p:anim>
                                    <p:anim calcmode="lin" valueType="num">
                                      <p:cBhvr>
                                        <p:cTn id="88" dur="3000" fill="hold"/>
                                        <p:tgtEl>
                                          <p:spTgt spid="4"/>
                                        </p:tgtEl>
                                        <p:attrNameLst>
                                          <p:attrName>ppt_h</p:attrName>
                                        </p:attrNameLst>
                                      </p:cBhvr>
                                      <p:tavLst>
                                        <p:tav tm="0">
                                          <p:val>
                                            <p:strVal val="#ppt_h"/>
                                          </p:val>
                                        </p:tav>
                                        <p:tav tm="100000">
                                          <p:val>
                                            <p:strVal val="#ppt_h"/>
                                          </p:val>
                                        </p:tav>
                                      </p:tavLst>
                                    </p:anim>
                                  </p:childTnLst>
                                </p:cTn>
                              </p:par>
                              <p:par>
                                <p:cTn id="89" presetID="5" presetClass="entr" presetSubtype="10" fill="hold" nodeType="withEffect">
                                  <p:stCondLst>
                                    <p:cond delay="0"/>
                                  </p:stCondLst>
                                  <p:childTnLst>
                                    <p:set>
                                      <p:cBhvr>
                                        <p:cTn id="90" dur="1" fill="hold">
                                          <p:stCondLst>
                                            <p:cond delay="0"/>
                                          </p:stCondLst>
                                        </p:cTn>
                                        <p:tgtEl>
                                          <p:spTgt spid="4"/>
                                        </p:tgtEl>
                                        <p:attrNameLst>
                                          <p:attrName>style.visibility</p:attrName>
                                        </p:attrNameLst>
                                      </p:cBhvr>
                                      <p:to>
                                        <p:strVal val="visible"/>
                                      </p:to>
                                    </p:set>
                                    <p:animEffect transition="in" filter="checkerboard(across)">
                                      <p:cBhvr>
                                        <p:cTn id="91" dur="3000"/>
                                        <p:tgtEl>
                                          <p:spTgt spid="4"/>
                                        </p:tgtEl>
                                      </p:cBhvr>
                                    </p:animEffect>
                                  </p:childTnLst>
                                </p:cTn>
                              </p:par>
                            </p:childTnLst>
                          </p:cTn>
                        </p:par>
                        <p:par>
                          <p:cTn id="92" fill="hold">
                            <p:stCondLst>
                              <p:cond delay="3000"/>
                            </p:stCondLst>
                            <p:childTnLst>
                              <p:par>
                                <p:cTn id="93" presetID="40" presetClass="entr" presetSubtype="0" fill="hold" grpId="0" nodeType="afterEffect">
                                  <p:stCondLst>
                                    <p:cond delay="0"/>
                                  </p:stCondLst>
                                  <p:iterate type="lt">
                                    <p:tmPct val="10000"/>
                                  </p:iterate>
                                  <p:childTnLst>
                                    <p:set>
                                      <p:cBhvr>
                                        <p:cTn id="94" dur="1" fill="hold">
                                          <p:stCondLst>
                                            <p:cond delay="0"/>
                                          </p:stCondLst>
                                        </p:cTn>
                                        <p:tgtEl>
                                          <p:spTgt spid="11"/>
                                        </p:tgtEl>
                                        <p:attrNameLst>
                                          <p:attrName>style.visibility</p:attrName>
                                        </p:attrNameLst>
                                      </p:cBhvr>
                                      <p:to>
                                        <p:strVal val="visible"/>
                                      </p:to>
                                    </p:set>
                                    <p:animEffect transition="in" filter="fade">
                                      <p:cBhvr>
                                        <p:cTn id="95" dur="1000"/>
                                        <p:tgtEl>
                                          <p:spTgt spid="11"/>
                                        </p:tgtEl>
                                      </p:cBhvr>
                                    </p:animEffect>
                                    <p:anim calcmode="lin" valueType="num">
                                      <p:cBhvr>
                                        <p:cTn id="96" dur="1000" fill="hold"/>
                                        <p:tgtEl>
                                          <p:spTgt spid="11"/>
                                        </p:tgtEl>
                                        <p:attrNameLst>
                                          <p:attrName>ppt_x</p:attrName>
                                        </p:attrNameLst>
                                      </p:cBhvr>
                                      <p:tavLst>
                                        <p:tav tm="0">
                                          <p:val>
                                            <p:strVal val="#ppt_x-.1"/>
                                          </p:val>
                                        </p:tav>
                                        <p:tav tm="100000">
                                          <p:val>
                                            <p:strVal val="#ppt_x"/>
                                          </p:val>
                                        </p:tav>
                                      </p:tavLst>
                                    </p:anim>
                                    <p:anim calcmode="lin" valueType="num">
                                      <p:cBhvr>
                                        <p:cTn id="97"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jpg"/>
          <p:cNvPicPr>
            <a:picLocks noChangeAspect="1"/>
          </p:cNvPicPr>
          <p:nvPr/>
        </p:nvPicPr>
        <p:blipFill>
          <a:blip r:embed="rId2" cstate="print"/>
          <a:stretch>
            <a:fillRect/>
          </a:stretch>
        </p:blipFill>
        <p:spPr bwMode="auto">
          <a:xfrm>
            <a:off x="-428660" y="0"/>
            <a:ext cx="1000132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ombo"/>
          <p:cNvSpPr/>
          <p:nvPr/>
        </p:nvSpPr>
        <p:spPr>
          <a:xfrm>
            <a:off x="0" y="1190625"/>
            <a:ext cx="2143125" cy="3155950"/>
          </a:xfrm>
          <a:prstGeom prst="diamond">
            <a:avLst/>
          </a:prstGeom>
          <a:noFill/>
          <a:ln w="57150">
            <a:solidFill>
              <a:schemeClr val="tx1">
                <a:lumMod val="6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ombo"/>
          <p:cNvSpPr/>
          <p:nvPr/>
        </p:nvSpPr>
        <p:spPr>
          <a:xfrm>
            <a:off x="928688" y="1131888"/>
            <a:ext cx="2286000" cy="3154362"/>
          </a:xfrm>
          <a:prstGeom prst="diamond">
            <a:avLst/>
          </a:prstGeom>
          <a:noFill/>
          <a:ln w="57150">
            <a:solidFill>
              <a:schemeClr val="tx1">
                <a:lumMod val="6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ombo"/>
          <p:cNvSpPr/>
          <p:nvPr/>
        </p:nvSpPr>
        <p:spPr>
          <a:xfrm>
            <a:off x="1857375" y="1131888"/>
            <a:ext cx="2286000" cy="3154362"/>
          </a:xfrm>
          <a:prstGeom prst="diamond">
            <a:avLst/>
          </a:prstGeom>
          <a:noFill/>
          <a:ln w="57150">
            <a:solidFill>
              <a:schemeClr val="tx1">
                <a:lumMod val="6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ombo"/>
          <p:cNvSpPr/>
          <p:nvPr/>
        </p:nvSpPr>
        <p:spPr>
          <a:xfrm>
            <a:off x="2928938" y="1131888"/>
            <a:ext cx="2428875" cy="3154362"/>
          </a:xfrm>
          <a:prstGeom prst="diamond">
            <a:avLst/>
          </a:prstGeom>
          <a:noFill/>
          <a:ln w="57150">
            <a:solidFill>
              <a:schemeClr val="tx1">
                <a:lumMod val="6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ombo"/>
          <p:cNvSpPr/>
          <p:nvPr/>
        </p:nvSpPr>
        <p:spPr>
          <a:xfrm>
            <a:off x="3786188" y="1309688"/>
            <a:ext cx="2143125" cy="3155950"/>
          </a:xfrm>
          <a:prstGeom prst="diamond">
            <a:avLst/>
          </a:prstGeom>
          <a:noFill/>
          <a:ln w="57150">
            <a:solidFill>
              <a:schemeClr val="tx1">
                <a:lumMod val="6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ombo"/>
          <p:cNvSpPr/>
          <p:nvPr/>
        </p:nvSpPr>
        <p:spPr>
          <a:xfrm>
            <a:off x="4714875" y="1250950"/>
            <a:ext cx="2286000" cy="3154363"/>
          </a:xfrm>
          <a:prstGeom prst="diamond">
            <a:avLst/>
          </a:prstGeom>
          <a:noFill/>
          <a:ln w="57150">
            <a:solidFill>
              <a:schemeClr val="tx1">
                <a:lumMod val="6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ombo"/>
          <p:cNvSpPr/>
          <p:nvPr/>
        </p:nvSpPr>
        <p:spPr>
          <a:xfrm>
            <a:off x="5643563" y="1250950"/>
            <a:ext cx="2286000" cy="3154363"/>
          </a:xfrm>
          <a:prstGeom prst="diamond">
            <a:avLst/>
          </a:prstGeom>
          <a:noFill/>
          <a:ln w="57150">
            <a:solidFill>
              <a:schemeClr val="tx1">
                <a:lumMod val="6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ombo"/>
          <p:cNvSpPr/>
          <p:nvPr/>
        </p:nvSpPr>
        <p:spPr>
          <a:xfrm>
            <a:off x="6715125" y="1250950"/>
            <a:ext cx="2428875" cy="3154363"/>
          </a:xfrm>
          <a:prstGeom prst="diamond">
            <a:avLst/>
          </a:prstGeom>
          <a:noFill/>
          <a:ln w="57150">
            <a:solidFill>
              <a:schemeClr val="tx1">
                <a:lumMod val="6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CuadroTexto"/>
          <p:cNvSpPr txBox="1"/>
          <p:nvPr/>
        </p:nvSpPr>
        <p:spPr>
          <a:xfrm>
            <a:off x="642910" y="4357698"/>
            <a:ext cx="8001024" cy="1200329"/>
          </a:xfrm>
          <a:prstGeom prst="rect">
            <a:avLst/>
          </a:prstGeom>
          <a:noFill/>
        </p:spPr>
        <p:txBody>
          <a:bodyPr wrap="square" rtlCol="0">
            <a:spAutoFit/>
          </a:bodyPr>
          <a:lstStyle/>
          <a:p>
            <a:r>
              <a:rPr lang="es-ES" i="1" dirty="0" smtClean="0">
                <a:effectLst>
                  <a:glow rad="101600">
                    <a:srgbClr val="C00000">
                      <a:alpha val="60000"/>
                    </a:srgbClr>
                  </a:glow>
                </a:effectLst>
              </a:rPr>
              <a:t>La famosa canción Libre de Nino Bravo ha roto fronteras y trascendido en el tiempo, sin embargo esconde una triste historia. La trágica historia detrás de “Libre”, la canción de Nino Bravo: un joven soñador y una muerte absurda en el Muro de Berlín.</a:t>
            </a:r>
            <a:endParaRPr lang="es-ES" b="1" i="1" dirty="0">
              <a:effectLst>
                <a:glow rad="101600">
                  <a:srgbClr val="C00000">
                    <a:alpha val="60000"/>
                  </a:srgbClr>
                </a:glo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1000">
        <p14:window dir="vert"/>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0-#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0-#ppt_w/2"/>
                                          </p:val>
                                        </p:tav>
                                        <p:tav tm="100000">
                                          <p:val>
                                            <p:strVal val="#ppt_x"/>
                                          </p:val>
                                        </p:tav>
                                      </p:tavLst>
                                    </p:anim>
                                    <p:anim calcmode="lin" valueType="num">
                                      <p:cBhvr additive="base">
                                        <p:cTn id="12" dur="30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0-#ppt_w/2"/>
                                          </p:val>
                                        </p:tav>
                                        <p:tav tm="100000">
                                          <p:val>
                                            <p:strVal val="#ppt_x"/>
                                          </p:val>
                                        </p:tav>
                                      </p:tavLst>
                                    </p:anim>
                                    <p:anim calcmode="lin" valueType="num">
                                      <p:cBhvr additive="base">
                                        <p:cTn id="16" dur="30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0-#ppt_w/2"/>
                                          </p:val>
                                        </p:tav>
                                        <p:tav tm="100000">
                                          <p:val>
                                            <p:strVal val="#ppt_x"/>
                                          </p:val>
                                        </p:tav>
                                      </p:tavLst>
                                    </p:anim>
                                    <p:anim calcmode="lin" valueType="num">
                                      <p:cBhvr additive="base">
                                        <p:cTn id="20" dur="3000" fill="hold"/>
                                        <p:tgtEl>
                                          <p:spTgt spid="8"/>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0-#ppt_w/2"/>
                                          </p:val>
                                        </p:tav>
                                        <p:tav tm="100000">
                                          <p:val>
                                            <p:strVal val="#ppt_x"/>
                                          </p:val>
                                        </p:tav>
                                      </p:tavLst>
                                    </p:anim>
                                    <p:anim calcmode="lin" valueType="num">
                                      <p:cBhvr additive="base">
                                        <p:cTn id="24" dur="3000" fill="hold"/>
                                        <p:tgtEl>
                                          <p:spTgt spid="9"/>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0-#ppt_w/2"/>
                                          </p:val>
                                        </p:tav>
                                        <p:tav tm="100000">
                                          <p:val>
                                            <p:strVal val="#ppt_x"/>
                                          </p:val>
                                        </p:tav>
                                      </p:tavLst>
                                    </p:anim>
                                    <p:anim calcmode="lin" valueType="num">
                                      <p:cBhvr additive="base">
                                        <p:cTn id="32" dur="3000" fill="hold"/>
                                        <p:tgtEl>
                                          <p:spTgt spid="11"/>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0-#ppt_w/2"/>
                                          </p:val>
                                        </p:tav>
                                        <p:tav tm="100000">
                                          <p:val>
                                            <p:strVal val="#ppt_x"/>
                                          </p:val>
                                        </p:tav>
                                      </p:tavLst>
                                    </p:anim>
                                    <p:anim calcmode="lin" valueType="num">
                                      <p:cBhvr additive="base">
                                        <p:cTn id="36" dur="3000" fill="hold"/>
                                        <p:tgtEl>
                                          <p:spTgt spid="12"/>
                                        </p:tgtEl>
                                        <p:attrNameLst>
                                          <p:attrName>ppt_y</p:attrName>
                                        </p:attrNameLst>
                                      </p:cBhvr>
                                      <p:tavLst>
                                        <p:tav tm="0">
                                          <p:val>
                                            <p:strVal val="#ppt_y"/>
                                          </p:val>
                                        </p:tav>
                                        <p:tav tm="100000">
                                          <p:val>
                                            <p:strVal val="#ppt_y"/>
                                          </p:val>
                                        </p:tav>
                                      </p:tavLst>
                                    </p:anim>
                                  </p:childTnLst>
                                </p:cTn>
                              </p:par>
                            </p:childTnLst>
                          </p:cTn>
                        </p:par>
                        <p:par>
                          <p:cTn id="37" fill="hold">
                            <p:stCondLst>
                              <p:cond delay="3000"/>
                            </p:stCondLst>
                            <p:childTnLst>
                              <p:par>
                                <p:cTn id="38" presetID="2" presetClass="exit" presetSubtype="8" fill="hold" nodeType="afterEffect">
                                  <p:stCondLst>
                                    <p:cond delay="0"/>
                                  </p:stCondLst>
                                  <p:childTnLst>
                                    <p:anim calcmode="lin" valueType="num">
                                      <p:cBhvr additive="base">
                                        <p:cTn id="39" dur="3000"/>
                                        <p:tgtEl>
                                          <p:spTgt spid="5"/>
                                        </p:tgtEl>
                                        <p:attrNameLst>
                                          <p:attrName>ppt_x</p:attrName>
                                        </p:attrNameLst>
                                      </p:cBhvr>
                                      <p:tavLst>
                                        <p:tav tm="0">
                                          <p:val>
                                            <p:strVal val="ppt_x"/>
                                          </p:val>
                                        </p:tav>
                                        <p:tav tm="100000">
                                          <p:val>
                                            <p:strVal val="0-ppt_w/2"/>
                                          </p:val>
                                        </p:tav>
                                      </p:tavLst>
                                    </p:anim>
                                    <p:anim calcmode="lin" valueType="num">
                                      <p:cBhvr additive="base">
                                        <p:cTn id="40" dur="3000"/>
                                        <p:tgtEl>
                                          <p:spTgt spid="5"/>
                                        </p:tgtEl>
                                        <p:attrNameLst>
                                          <p:attrName>ppt_y</p:attrName>
                                        </p:attrNameLst>
                                      </p:cBhvr>
                                      <p:tavLst>
                                        <p:tav tm="0">
                                          <p:val>
                                            <p:strVal val="ppt_y"/>
                                          </p:val>
                                        </p:tav>
                                        <p:tav tm="100000">
                                          <p:val>
                                            <p:strVal val="ppt_y"/>
                                          </p:val>
                                        </p:tav>
                                      </p:tavLst>
                                    </p:anim>
                                    <p:set>
                                      <p:cBhvr>
                                        <p:cTn id="41" dur="1" fill="hold">
                                          <p:stCondLst>
                                            <p:cond delay="2999"/>
                                          </p:stCondLst>
                                        </p:cTn>
                                        <p:tgtEl>
                                          <p:spTgt spid="5"/>
                                        </p:tgtEl>
                                        <p:attrNameLst>
                                          <p:attrName>style.visibility</p:attrName>
                                        </p:attrNameLst>
                                      </p:cBhvr>
                                      <p:to>
                                        <p:strVal val="hidden"/>
                                      </p:to>
                                    </p:set>
                                  </p:childTnLst>
                                </p:cTn>
                              </p:par>
                              <p:par>
                                <p:cTn id="42" presetID="2" presetClass="exit" presetSubtype="8" fill="hold" nodeType="withEffect">
                                  <p:stCondLst>
                                    <p:cond delay="0"/>
                                  </p:stCondLst>
                                  <p:childTnLst>
                                    <p:anim calcmode="lin" valueType="num">
                                      <p:cBhvr additive="base">
                                        <p:cTn id="43" dur="3000"/>
                                        <p:tgtEl>
                                          <p:spTgt spid="6"/>
                                        </p:tgtEl>
                                        <p:attrNameLst>
                                          <p:attrName>ppt_x</p:attrName>
                                        </p:attrNameLst>
                                      </p:cBhvr>
                                      <p:tavLst>
                                        <p:tav tm="0">
                                          <p:val>
                                            <p:strVal val="ppt_x"/>
                                          </p:val>
                                        </p:tav>
                                        <p:tav tm="100000">
                                          <p:val>
                                            <p:strVal val="0-ppt_w/2"/>
                                          </p:val>
                                        </p:tav>
                                      </p:tavLst>
                                    </p:anim>
                                    <p:anim calcmode="lin" valueType="num">
                                      <p:cBhvr additive="base">
                                        <p:cTn id="44" dur="3000"/>
                                        <p:tgtEl>
                                          <p:spTgt spid="6"/>
                                        </p:tgtEl>
                                        <p:attrNameLst>
                                          <p:attrName>ppt_y</p:attrName>
                                        </p:attrNameLst>
                                      </p:cBhvr>
                                      <p:tavLst>
                                        <p:tav tm="0">
                                          <p:val>
                                            <p:strVal val="ppt_y"/>
                                          </p:val>
                                        </p:tav>
                                        <p:tav tm="100000">
                                          <p:val>
                                            <p:strVal val="ppt_y"/>
                                          </p:val>
                                        </p:tav>
                                      </p:tavLst>
                                    </p:anim>
                                    <p:set>
                                      <p:cBhvr>
                                        <p:cTn id="45" dur="1" fill="hold">
                                          <p:stCondLst>
                                            <p:cond delay="2999"/>
                                          </p:stCondLst>
                                        </p:cTn>
                                        <p:tgtEl>
                                          <p:spTgt spid="6"/>
                                        </p:tgtEl>
                                        <p:attrNameLst>
                                          <p:attrName>style.visibility</p:attrName>
                                        </p:attrNameLst>
                                      </p:cBhvr>
                                      <p:to>
                                        <p:strVal val="hidden"/>
                                      </p:to>
                                    </p:set>
                                  </p:childTnLst>
                                </p:cTn>
                              </p:par>
                              <p:par>
                                <p:cTn id="46" presetID="2" presetClass="exit" presetSubtype="8" fill="hold" nodeType="withEffect">
                                  <p:stCondLst>
                                    <p:cond delay="0"/>
                                  </p:stCondLst>
                                  <p:childTnLst>
                                    <p:anim calcmode="lin" valueType="num">
                                      <p:cBhvr additive="base">
                                        <p:cTn id="47" dur="3000"/>
                                        <p:tgtEl>
                                          <p:spTgt spid="7"/>
                                        </p:tgtEl>
                                        <p:attrNameLst>
                                          <p:attrName>ppt_x</p:attrName>
                                        </p:attrNameLst>
                                      </p:cBhvr>
                                      <p:tavLst>
                                        <p:tav tm="0">
                                          <p:val>
                                            <p:strVal val="ppt_x"/>
                                          </p:val>
                                        </p:tav>
                                        <p:tav tm="100000">
                                          <p:val>
                                            <p:strVal val="0-ppt_w/2"/>
                                          </p:val>
                                        </p:tav>
                                      </p:tavLst>
                                    </p:anim>
                                    <p:anim calcmode="lin" valueType="num">
                                      <p:cBhvr additive="base">
                                        <p:cTn id="48" dur="3000"/>
                                        <p:tgtEl>
                                          <p:spTgt spid="7"/>
                                        </p:tgtEl>
                                        <p:attrNameLst>
                                          <p:attrName>ppt_y</p:attrName>
                                        </p:attrNameLst>
                                      </p:cBhvr>
                                      <p:tavLst>
                                        <p:tav tm="0">
                                          <p:val>
                                            <p:strVal val="ppt_y"/>
                                          </p:val>
                                        </p:tav>
                                        <p:tav tm="100000">
                                          <p:val>
                                            <p:strVal val="ppt_y"/>
                                          </p:val>
                                        </p:tav>
                                      </p:tavLst>
                                    </p:anim>
                                    <p:set>
                                      <p:cBhvr>
                                        <p:cTn id="49" dur="1" fill="hold">
                                          <p:stCondLst>
                                            <p:cond delay="2999"/>
                                          </p:stCondLst>
                                        </p:cTn>
                                        <p:tgtEl>
                                          <p:spTgt spid="7"/>
                                        </p:tgtEl>
                                        <p:attrNameLst>
                                          <p:attrName>style.visibility</p:attrName>
                                        </p:attrNameLst>
                                      </p:cBhvr>
                                      <p:to>
                                        <p:strVal val="hidden"/>
                                      </p:to>
                                    </p:set>
                                  </p:childTnLst>
                                </p:cTn>
                              </p:par>
                              <p:par>
                                <p:cTn id="50" presetID="2" presetClass="exit" presetSubtype="8" fill="hold" nodeType="withEffect">
                                  <p:stCondLst>
                                    <p:cond delay="0"/>
                                  </p:stCondLst>
                                  <p:childTnLst>
                                    <p:anim calcmode="lin" valueType="num">
                                      <p:cBhvr additive="base">
                                        <p:cTn id="51" dur="3000"/>
                                        <p:tgtEl>
                                          <p:spTgt spid="8"/>
                                        </p:tgtEl>
                                        <p:attrNameLst>
                                          <p:attrName>ppt_x</p:attrName>
                                        </p:attrNameLst>
                                      </p:cBhvr>
                                      <p:tavLst>
                                        <p:tav tm="0">
                                          <p:val>
                                            <p:strVal val="ppt_x"/>
                                          </p:val>
                                        </p:tav>
                                        <p:tav tm="100000">
                                          <p:val>
                                            <p:strVal val="0-ppt_w/2"/>
                                          </p:val>
                                        </p:tav>
                                      </p:tavLst>
                                    </p:anim>
                                    <p:anim calcmode="lin" valueType="num">
                                      <p:cBhvr additive="base">
                                        <p:cTn id="52" dur="3000"/>
                                        <p:tgtEl>
                                          <p:spTgt spid="8"/>
                                        </p:tgtEl>
                                        <p:attrNameLst>
                                          <p:attrName>ppt_y</p:attrName>
                                        </p:attrNameLst>
                                      </p:cBhvr>
                                      <p:tavLst>
                                        <p:tav tm="0">
                                          <p:val>
                                            <p:strVal val="ppt_y"/>
                                          </p:val>
                                        </p:tav>
                                        <p:tav tm="100000">
                                          <p:val>
                                            <p:strVal val="ppt_y"/>
                                          </p:val>
                                        </p:tav>
                                      </p:tavLst>
                                    </p:anim>
                                    <p:set>
                                      <p:cBhvr>
                                        <p:cTn id="53" dur="1" fill="hold">
                                          <p:stCondLst>
                                            <p:cond delay="2999"/>
                                          </p:stCondLst>
                                        </p:cTn>
                                        <p:tgtEl>
                                          <p:spTgt spid="8"/>
                                        </p:tgtEl>
                                        <p:attrNameLst>
                                          <p:attrName>style.visibility</p:attrName>
                                        </p:attrNameLst>
                                      </p:cBhvr>
                                      <p:to>
                                        <p:strVal val="hidden"/>
                                      </p:to>
                                    </p:set>
                                  </p:childTnLst>
                                </p:cTn>
                              </p:par>
                              <p:par>
                                <p:cTn id="54" presetID="2" presetClass="exit" presetSubtype="8" fill="hold" nodeType="withEffect">
                                  <p:stCondLst>
                                    <p:cond delay="0"/>
                                  </p:stCondLst>
                                  <p:childTnLst>
                                    <p:anim calcmode="lin" valueType="num">
                                      <p:cBhvr additive="base">
                                        <p:cTn id="55" dur="3000"/>
                                        <p:tgtEl>
                                          <p:spTgt spid="9"/>
                                        </p:tgtEl>
                                        <p:attrNameLst>
                                          <p:attrName>ppt_x</p:attrName>
                                        </p:attrNameLst>
                                      </p:cBhvr>
                                      <p:tavLst>
                                        <p:tav tm="0">
                                          <p:val>
                                            <p:strVal val="ppt_x"/>
                                          </p:val>
                                        </p:tav>
                                        <p:tav tm="100000">
                                          <p:val>
                                            <p:strVal val="0-ppt_w/2"/>
                                          </p:val>
                                        </p:tav>
                                      </p:tavLst>
                                    </p:anim>
                                    <p:anim calcmode="lin" valueType="num">
                                      <p:cBhvr additive="base">
                                        <p:cTn id="56" dur="3000"/>
                                        <p:tgtEl>
                                          <p:spTgt spid="9"/>
                                        </p:tgtEl>
                                        <p:attrNameLst>
                                          <p:attrName>ppt_y</p:attrName>
                                        </p:attrNameLst>
                                      </p:cBhvr>
                                      <p:tavLst>
                                        <p:tav tm="0">
                                          <p:val>
                                            <p:strVal val="ppt_y"/>
                                          </p:val>
                                        </p:tav>
                                        <p:tav tm="100000">
                                          <p:val>
                                            <p:strVal val="ppt_y"/>
                                          </p:val>
                                        </p:tav>
                                      </p:tavLst>
                                    </p:anim>
                                    <p:set>
                                      <p:cBhvr>
                                        <p:cTn id="57" dur="1" fill="hold">
                                          <p:stCondLst>
                                            <p:cond delay="2999"/>
                                          </p:stCondLst>
                                        </p:cTn>
                                        <p:tgtEl>
                                          <p:spTgt spid="9"/>
                                        </p:tgtEl>
                                        <p:attrNameLst>
                                          <p:attrName>style.visibility</p:attrName>
                                        </p:attrNameLst>
                                      </p:cBhvr>
                                      <p:to>
                                        <p:strVal val="hidden"/>
                                      </p:to>
                                    </p:set>
                                  </p:childTnLst>
                                </p:cTn>
                              </p:par>
                              <p:par>
                                <p:cTn id="58" presetID="2" presetClass="exit" presetSubtype="8" fill="hold" nodeType="withEffect">
                                  <p:stCondLst>
                                    <p:cond delay="0"/>
                                  </p:stCondLst>
                                  <p:childTnLst>
                                    <p:anim calcmode="lin" valueType="num">
                                      <p:cBhvr additive="base">
                                        <p:cTn id="59" dur="3000"/>
                                        <p:tgtEl>
                                          <p:spTgt spid="10"/>
                                        </p:tgtEl>
                                        <p:attrNameLst>
                                          <p:attrName>ppt_x</p:attrName>
                                        </p:attrNameLst>
                                      </p:cBhvr>
                                      <p:tavLst>
                                        <p:tav tm="0">
                                          <p:val>
                                            <p:strVal val="ppt_x"/>
                                          </p:val>
                                        </p:tav>
                                        <p:tav tm="100000">
                                          <p:val>
                                            <p:strVal val="0-ppt_w/2"/>
                                          </p:val>
                                        </p:tav>
                                      </p:tavLst>
                                    </p:anim>
                                    <p:anim calcmode="lin" valueType="num">
                                      <p:cBhvr additive="base">
                                        <p:cTn id="60" dur="3000"/>
                                        <p:tgtEl>
                                          <p:spTgt spid="10"/>
                                        </p:tgtEl>
                                        <p:attrNameLst>
                                          <p:attrName>ppt_y</p:attrName>
                                        </p:attrNameLst>
                                      </p:cBhvr>
                                      <p:tavLst>
                                        <p:tav tm="0">
                                          <p:val>
                                            <p:strVal val="ppt_y"/>
                                          </p:val>
                                        </p:tav>
                                        <p:tav tm="100000">
                                          <p:val>
                                            <p:strVal val="ppt_y"/>
                                          </p:val>
                                        </p:tav>
                                      </p:tavLst>
                                    </p:anim>
                                    <p:set>
                                      <p:cBhvr>
                                        <p:cTn id="61" dur="1" fill="hold">
                                          <p:stCondLst>
                                            <p:cond delay="2999"/>
                                          </p:stCondLst>
                                        </p:cTn>
                                        <p:tgtEl>
                                          <p:spTgt spid="10"/>
                                        </p:tgtEl>
                                        <p:attrNameLst>
                                          <p:attrName>style.visibility</p:attrName>
                                        </p:attrNameLst>
                                      </p:cBhvr>
                                      <p:to>
                                        <p:strVal val="hidden"/>
                                      </p:to>
                                    </p:set>
                                  </p:childTnLst>
                                </p:cTn>
                              </p:par>
                              <p:par>
                                <p:cTn id="62" presetID="2" presetClass="exit" presetSubtype="8" fill="hold" nodeType="withEffect">
                                  <p:stCondLst>
                                    <p:cond delay="0"/>
                                  </p:stCondLst>
                                  <p:childTnLst>
                                    <p:anim calcmode="lin" valueType="num">
                                      <p:cBhvr additive="base">
                                        <p:cTn id="63" dur="3000"/>
                                        <p:tgtEl>
                                          <p:spTgt spid="11"/>
                                        </p:tgtEl>
                                        <p:attrNameLst>
                                          <p:attrName>ppt_x</p:attrName>
                                        </p:attrNameLst>
                                      </p:cBhvr>
                                      <p:tavLst>
                                        <p:tav tm="0">
                                          <p:val>
                                            <p:strVal val="ppt_x"/>
                                          </p:val>
                                        </p:tav>
                                        <p:tav tm="100000">
                                          <p:val>
                                            <p:strVal val="0-ppt_w/2"/>
                                          </p:val>
                                        </p:tav>
                                      </p:tavLst>
                                    </p:anim>
                                    <p:anim calcmode="lin" valueType="num">
                                      <p:cBhvr additive="base">
                                        <p:cTn id="64" dur="3000"/>
                                        <p:tgtEl>
                                          <p:spTgt spid="11"/>
                                        </p:tgtEl>
                                        <p:attrNameLst>
                                          <p:attrName>ppt_y</p:attrName>
                                        </p:attrNameLst>
                                      </p:cBhvr>
                                      <p:tavLst>
                                        <p:tav tm="0">
                                          <p:val>
                                            <p:strVal val="ppt_y"/>
                                          </p:val>
                                        </p:tav>
                                        <p:tav tm="100000">
                                          <p:val>
                                            <p:strVal val="ppt_y"/>
                                          </p:val>
                                        </p:tav>
                                      </p:tavLst>
                                    </p:anim>
                                    <p:set>
                                      <p:cBhvr>
                                        <p:cTn id="65" dur="1" fill="hold">
                                          <p:stCondLst>
                                            <p:cond delay="2999"/>
                                          </p:stCondLst>
                                        </p:cTn>
                                        <p:tgtEl>
                                          <p:spTgt spid="11"/>
                                        </p:tgtEl>
                                        <p:attrNameLst>
                                          <p:attrName>style.visibility</p:attrName>
                                        </p:attrNameLst>
                                      </p:cBhvr>
                                      <p:to>
                                        <p:strVal val="hidden"/>
                                      </p:to>
                                    </p:set>
                                  </p:childTnLst>
                                </p:cTn>
                              </p:par>
                              <p:par>
                                <p:cTn id="66" presetID="2" presetClass="exit" presetSubtype="8" fill="hold" nodeType="withEffect">
                                  <p:stCondLst>
                                    <p:cond delay="0"/>
                                  </p:stCondLst>
                                  <p:childTnLst>
                                    <p:anim calcmode="lin" valueType="num">
                                      <p:cBhvr additive="base">
                                        <p:cTn id="67" dur="3000"/>
                                        <p:tgtEl>
                                          <p:spTgt spid="12"/>
                                        </p:tgtEl>
                                        <p:attrNameLst>
                                          <p:attrName>ppt_x</p:attrName>
                                        </p:attrNameLst>
                                      </p:cBhvr>
                                      <p:tavLst>
                                        <p:tav tm="0">
                                          <p:val>
                                            <p:strVal val="ppt_x"/>
                                          </p:val>
                                        </p:tav>
                                        <p:tav tm="100000">
                                          <p:val>
                                            <p:strVal val="0-ppt_w/2"/>
                                          </p:val>
                                        </p:tav>
                                      </p:tavLst>
                                    </p:anim>
                                    <p:anim calcmode="lin" valueType="num">
                                      <p:cBhvr additive="base">
                                        <p:cTn id="68" dur="3000"/>
                                        <p:tgtEl>
                                          <p:spTgt spid="12"/>
                                        </p:tgtEl>
                                        <p:attrNameLst>
                                          <p:attrName>ppt_y</p:attrName>
                                        </p:attrNameLst>
                                      </p:cBhvr>
                                      <p:tavLst>
                                        <p:tav tm="0">
                                          <p:val>
                                            <p:strVal val="ppt_y"/>
                                          </p:val>
                                        </p:tav>
                                        <p:tav tm="100000">
                                          <p:val>
                                            <p:strVal val="ppt_y"/>
                                          </p:val>
                                        </p:tav>
                                      </p:tavLst>
                                    </p:anim>
                                    <p:set>
                                      <p:cBhvr>
                                        <p:cTn id="69" dur="1" fill="hold">
                                          <p:stCondLst>
                                            <p:cond delay="2999"/>
                                          </p:stCondLst>
                                        </p:cTn>
                                        <p:tgtEl>
                                          <p:spTgt spid="12"/>
                                        </p:tgtEl>
                                        <p:attrNameLst>
                                          <p:attrName>style.visibility</p:attrName>
                                        </p:attrNameLst>
                                      </p:cBhvr>
                                      <p:to>
                                        <p:strVal val="hidden"/>
                                      </p:to>
                                    </p:set>
                                  </p:childTnLst>
                                </p:cTn>
                              </p:par>
                              <p:par>
                                <p:cTn id="70" presetID="2" presetClass="entr" presetSubtype="2" fill="hold" nodeType="withEffect">
                                  <p:stCondLst>
                                    <p:cond delay="0"/>
                                  </p:stCondLst>
                                  <p:childTnLst>
                                    <p:set>
                                      <p:cBhvr>
                                        <p:cTn id="71" dur="1" fill="hold">
                                          <p:stCondLst>
                                            <p:cond delay="0"/>
                                          </p:stCondLst>
                                        </p:cTn>
                                        <p:tgtEl>
                                          <p:spTgt spid="4"/>
                                        </p:tgtEl>
                                        <p:attrNameLst>
                                          <p:attrName>style.visibility</p:attrName>
                                        </p:attrNameLst>
                                      </p:cBhvr>
                                      <p:to>
                                        <p:strVal val="visible"/>
                                      </p:to>
                                    </p:set>
                                    <p:anim calcmode="lin" valueType="num">
                                      <p:cBhvr additive="base">
                                        <p:cTn id="72" dur="3000" fill="hold"/>
                                        <p:tgtEl>
                                          <p:spTgt spid="4"/>
                                        </p:tgtEl>
                                        <p:attrNameLst>
                                          <p:attrName>ppt_x</p:attrName>
                                        </p:attrNameLst>
                                      </p:cBhvr>
                                      <p:tavLst>
                                        <p:tav tm="0">
                                          <p:val>
                                            <p:strVal val="1+#ppt_w/2"/>
                                          </p:val>
                                        </p:tav>
                                        <p:tav tm="100000">
                                          <p:val>
                                            <p:strVal val="#ppt_x"/>
                                          </p:val>
                                        </p:tav>
                                      </p:tavLst>
                                    </p:anim>
                                    <p:anim calcmode="lin" valueType="num">
                                      <p:cBhvr additive="base">
                                        <p:cTn id="73" dur="3000" fill="hold"/>
                                        <p:tgtEl>
                                          <p:spTgt spid="4"/>
                                        </p:tgtEl>
                                        <p:attrNameLst>
                                          <p:attrName>ppt_y</p:attrName>
                                        </p:attrNameLst>
                                      </p:cBhvr>
                                      <p:tavLst>
                                        <p:tav tm="0">
                                          <p:val>
                                            <p:strVal val="#ppt_y"/>
                                          </p:val>
                                        </p:tav>
                                        <p:tav tm="100000">
                                          <p:val>
                                            <p:strVal val="#ppt_y"/>
                                          </p:val>
                                        </p:tav>
                                      </p:tavLst>
                                    </p:anim>
                                  </p:childTnLst>
                                </p:cTn>
                              </p:par>
                              <p:par>
                                <p:cTn id="74" presetID="16" presetClass="entr" presetSubtype="42" fill="hold" nodeType="withEffect">
                                  <p:stCondLst>
                                    <p:cond delay="0"/>
                                  </p:stCondLst>
                                  <p:childTnLst>
                                    <p:set>
                                      <p:cBhvr>
                                        <p:cTn id="75" dur="1" fill="hold">
                                          <p:stCondLst>
                                            <p:cond delay="0"/>
                                          </p:stCondLst>
                                        </p:cTn>
                                        <p:tgtEl>
                                          <p:spTgt spid="4"/>
                                        </p:tgtEl>
                                        <p:attrNameLst>
                                          <p:attrName>style.visibility</p:attrName>
                                        </p:attrNameLst>
                                      </p:cBhvr>
                                      <p:to>
                                        <p:strVal val="visible"/>
                                      </p:to>
                                    </p:set>
                                    <p:animEffect transition="in" filter="barn(outHorizontal)">
                                      <p:cBhvr>
                                        <p:cTn id="76" dur="3000"/>
                                        <p:tgtEl>
                                          <p:spTgt spid="4"/>
                                        </p:tgtEl>
                                      </p:cBhvr>
                                    </p:animEffect>
                                  </p:childTnLst>
                                </p:cTn>
                              </p:par>
                            </p:childTnLst>
                          </p:cTn>
                        </p:par>
                        <p:par>
                          <p:cTn id="77" fill="hold">
                            <p:stCondLst>
                              <p:cond delay="6000"/>
                            </p:stCondLst>
                            <p:childTnLst>
                              <p:par>
                                <p:cTn id="78" presetID="40" presetClass="entr" presetSubtype="0" fill="hold" grpId="0" nodeType="afterEffect">
                                  <p:stCondLst>
                                    <p:cond delay="0"/>
                                  </p:stCondLst>
                                  <p:iterate type="lt">
                                    <p:tmPct val="10000"/>
                                  </p:iterate>
                                  <p:childTnLst>
                                    <p:set>
                                      <p:cBhvr>
                                        <p:cTn id="79" dur="1" fill="hold">
                                          <p:stCondLst>
                                            <p:cond delay="0"/>
                                          </p:stCondLst>
                                        </p:cTn>
                                        <p:tgtEl>
                                          <p:spTgt spid="13"/>
                                        </p:tgtEl>
                                        <p:attrNameLst>
                                          <p:attrName>style.visibility</p:attrName>
                                        </p:attrNameLst>
                                      </p:cBhvr>
                                      <p:to>
                                        <p:strVal val="visible"/>
                                      </p:to>
                                    </p:set>
                                    <p:animEffect transition="in" filter="fade">
                                      <p:cBhvr>
                                        <p:cTn id="80" dur="1000"/>
                                        <p:tgtEl>
                                          <p:spTgt spid="13"/>
                                        </p:tgtEl>
                                      </p:cBhvr>
                                    </p:animEffect>
                                    <p:anim calcmode="lin" valueType="num">
                                      <p:cBhvr>
                                        <p:cTn id="81" dur="1000" fill="hold"/>
                                        <p:tgtEl>
                                          <p:spTgt spid="13"/>
                                        </p:tgtEl>
                                        <p:attrNameLst>
                                          <p:attrName>ppt_x</p:attrName>
                                        </p:attrNameLst>
                                      </p:cBhvr>
                                      <p:tavLst>
                                        <p:tav tm="0">
                                          <p:val>
                                            <p:strVal val="#ppt_x-.1"/>
                                          </p:val>
                                        </p:tav>
                                        <p:tav tm="100000">
                                          <p:val>
                                            <p:strVal val="#ppt_x"/>
                                          </p:val>
                                        </p:tav>
                                      </p:tavLst>
                                    </p:anim>
                                    <p:anim calcmode="lin" valueType="num">
                                      <p:cBhvr>
                                        <p:cTn id="82"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615663_orig.jpg"/>
          <p:cNvPicPr>
            <a:picLocks noChangeAspect="1"/>
          </p:cNvPicPr>
          <p:nvPr/>
        </p:nvPicPr>
        <p:blipFill>
          <a:blip r:embed="rId2" cstate="print"/>
          <a:stretch>
            <a:fillRect/>
          </a:stretch>
        </p:blipFill>
        <p:spPr bwMode="auto">
          <a:xfrm>
            <a:off x="0" y="0"/>
            <a:ext cx="9143999" cy="5714999"/>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isósceles"/>
          <p:cNvSpPr/>
          <p:nvPr/>
        </p:nvSpPr>
        <p:spPr>
          <a:xfrm>
            <a:off x="0" y="1547813"/>
            <a:ext cx="1000125" cy="1370012"/>
          </a:xfrm>
          <a:prstGeom prst="triangle">
            <a:avLst/>
          </a:prstGeom>
          <a:noFill/>
          <a:ln w="57150">
            <a:solidFill>
              <a:schemeClr val="tx1">
                <a:lumMod val="6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ombinar"/>
          <p:cNvSpPr/>
          <p:nvPr/>
        </p:nvSpPr>
        <p:spPr>
          <a:xfrm>
            <a:off x="0" y="2976563"/>
            <a:ext cx="1000125" cy="1370012"/>
          </a:xfrm>
          <a:prstGeom prst="flowChartMerge">
            <a:avLst/>
          </a:prstGeom>
          <a:noFill/>
          <a:ln w="57150">
            <a:solidFill>
              <a:schemeClr val="tx1">
                <a:lumMod val="6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Triángulo isósceles"/>
          <p:cNvSpPr/>
          <p:nvPr/>
        </p:nvSpPr>
        <p:spPr>
          <a:xfrm>
            <a:off x="1143000" y="1547813"/>
            <a:ext cx="1000125" cy="1370012"/>
          </a:xfrm>
          <a:prstGeom prst="triangle">
            <a:avLst/>
          </a:prstGeom>
          <a:noFill/>
          <a:ln w="57150">
            <a:solidFill>
              <a:schemeClr val="tx1">
                <a:lumMod val="6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ombinar"/>
          <p:cNvSpPr/>
          <p:nvPr/>
        </p:nvSpPr>
        <p:spPr>
          <a:xfrm>
            <a:off x="1143000" y="2976563"/>
            <a:ext cx="1000125" cy="1370012"/>
          </a:xfrm>
          <a:prstGeom prst="flowChartMerge">
            <a:avLst/>
          </a:prstGeom>
          <a:noFill/>
          <a:ln w="57150">
            <a:solidFill>
              <a:schemeClr val="tx1">
                <a:lumMod val="6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Triángulo isósceles"/>
          <p:cNvSpPr/>
          <p:nvPr/>
        </p:nvSpPr>
        <p:spPr>
          <a:xfrm>
            <a:off x="2214563" y="1547813"/>
            <a:ext cx="1000125" cy="1370012"/>
          </a:xfrm>
          <a:prstGeom prst="triangle">
            <a:avLst/>
          </a:prstGeom>
          <a:noFill/>
          <a:ln w="57150">
            <a:solidFill>
              <a:schemeClr val="tx1">
                <a:lumMod val="6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Combinar"/>
          <p:cNvSpPr/>
          <p:nvPr/>
        </p:nvSpPr>
        <p:spPr>
          <a:xfrm>
            <a:off x="2214563" y="2976563"/>
            <a:ext cx="1000125" cy="1370012"/>
          </a:xfrm>
          <a:prstGeom prst="flowChartMerge">
            <a:avLst/>
          </a:prstGeom>
          <a:noFill/>
          <a:ln w="57150">
            <a:solidFill>
              <a:schemeClr val="tx1">
                <a:lumMod val="6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Triángulo isósceles"/>
          <p:cNvSpPr/>
          <p:nvPr/>
        </p:nvSpPr>
        <p:spPr>
          <a:xfrm>
            <a:off x="3286125" y="1547813"/>
            <a:ext cx="1000125" cy="1370012"/>
          </a:xfrm>
          <a:prstGeom prst="triangle">
            <a:avLst/>
          </a:prstGeom>
          <a:noFill/>
          <a:ln w="57150">
            <a:solidFill>
              <a:schemeClr val="tx1">
                <a:lumMod val="6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Combinar"/>
          <p:cNvSpPr/>
          <p:nvPr/>
        </p:nvSpPr>
        <p:spPr>
          <a:xfrm>
            <a:off x="3286125" y="2976563"/>
            <a:ext cx="1000125" cy="1370012"/>
          </a:xfrm>
          <a:prstGeom prst="flowChartMerge">
            <a:avLst/>
          </a:prstGeom>
          <a:noFill/>
          <a:ln w="57150">
            <a:solidFill>
              <a:schemeClr val="tx1">
                <a:lumMod val="6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Triángulo isósceles"/>
          <p:cNvSpPr/>
          <p:nvPr/>
        </p:nvSpPr>
        <p:spPr>
          <a:xfrm>
            <a:off x="4286250" y="1547813"/>
            <a:ext cx="1000125" cy="1370012"/>
          </a:xfrm>
          <a:prstGeom prst="triangle">
            <a:avLst/>
          </a:prstGeom>
          <a:noFill/>
          <a:ln w="57150">
            <a:solidFill>
              <a:schemeClr val="tx1">
                <a:lumMod val="6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Combinar"/>
          <p:cNvSpPr/>
          <p:nvPr/>
        </p:nvSpPr>
        <p:spPr>
          <a:xfrm>
            <a:off x="4286250" y="2976563"/>
            <a:ext cx="1000125" cy="1370012"/>
          </a:xfrm>
          <a:prstGeom prst="flowChartMerge">
            <a:avLst/>
          </a:prstGeom>
          <a:noFill/>
          <a:ln w="57150">
            <a:solidFill>
              <a:schemeClr val="tx1">
                <a:lumMod val="6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Triángulo isósceles"/>
          <p:cNvSpPr/>
          <p:nvPr/>
        </p:nvSpPr>
        <p:spPr>
          <a:xfrm>
            <a:off x="5286375" y="1547813"/>
            <a:ext cx="1000125" cy="1370012"/>
          </a:xfrm>
          <a:prstGeom prst="triangle">
            <a:avLst/>
          </a:prstGeom>
          <a:noFill/>
          <a:ln w="57150">
            <a:solidFill>
              <a:schemeClr val="tx1">
                <a:lumMod val="6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Combinar"/>
          <p:cNvSpPr/>
          <p:nvPr/>
        </p:nvSpPr>
        <p:spPr>
          <a:xfrm>
            <a:off x="5286375" y="2976563"/>
            <a:ext cx="1000125" cy="1370012"/>
          </a:xfrm>
          <a:prstGeom prst="flowChartMerge">
            <a:avLst/>
          </a:prstGeom>
          <a:noFill/>
          <a:ln w="57150">
            <a:solidFill>
              <a:schemeClr val="tx1">
                <a:lumMod val="6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Triángulo isósceles"/>
          <p:cNvSpPr/>
          <p:nvPr/>
        </p:nvSpPr>
        <p:spPr>
          <a:xfrm>
            <a:off x="6357938" y="1547813"/>
            <a:ext cx="1000125" cy="1370012"/>
          </a:xfrm>
          <a:prstGeom prst="triangle">
            <a:avLst/>
          </a:prstGeom>
          <a:noFill/>
          <a:ln w="57150">
            <a:solidFill>
              <a:schemeClr val="tx1">
                <a:lumMod val="6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Combinar"/>
          <p:cNvSpPr/>
          <p:nvPr/>
        </p:nvSpPr>
        <p:spPr>
          <a:xfrm>
            <a:off x="6357938" y="2976563"/>
            <a:ext cx="1000125" cy="1370012"/>
          </a:xfrm>
          <a:prstGeom prst="flowChartMerge">
            <a:avLst/>
          </a:prstGeom>
          <a:noFill/>
          <a:ln w="57150">
            <a:solidFill>
              <a:schemeClr val="tx1">
                <a:lumMod val="6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Triángulo isósceles"/>
          <p:cNvSpPr/>
          <p:nvPr/>
        </p:nvSpPr>
        <p:spPr>
          <a:xfrm>
            <a:off x="7358063" y="1547813"/>
            <a:ext cx="1000125" cy="1370012"/>
          </a:xfrm>
          <a:prstGeom prst="triangle">
            <a:avLst/>
          </a:prstGeom>
          <a:noFill/>
          <a:ln w="57150">
            <a:solidFill>
              <a:schemeClr val="tx1">
                <a:lumMod val="6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0" name="19 Combinar"/>
          <p:cNvSpPr/>
          <p:nvPr/>
        </p:nvSpPr>
        <p:spPr>
          <a:xfrm>
            <a:off x="7358063" y="2976563"/>
            <a:ext cx="1000125" cy="1370012"/>
          </a:xfrm>
          <a:prstGeom prst="flowChartMerge">
            <a:avLst/>
          </a:prstGeom>
          <a:noFill/>
          <a:ln w="57150">
            <a:solidFill>
              <a:schemeClr val="tx1">
                <a:lumMod val="6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1" name="20 Triángulo isósceles"/>
          <p:cNvSpPr/>
          <p:nvPr/>
        </p:nvSpPr>
        <p:spPr>
          <a:xfrm>
            <a:off x="8358188" y="1547813"/>
            <a:ext cx="1000125" cy="1370012"/>
          </a:xfrm>
          <a:prstGeom prst="triangle">
            <a:avLst/>
          </a:prstGeom>
          <a:noFill/>
          <a:ln w="57150">
            <a:solidFill>
              <a:schemeClr val="tx1">
                <a:lumMod val="6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2" name="21 Combinar"/>
          <p:cNvSpPr/>
          <p:nvPr/>
        </p:nvSpPr>
        <p:spPr>
          <a:xfrm>
            <a:off x="8358188" y="2976563"/>
            <a:ext cx="1000125" cy="1370012"/>
          </a:xfrm>
          <a:prstGeom prst="flowChartMerge">
            <a:avLst/>
          </a:prstGeom>
          <a:noFill/>
          <a:ln w="57150">
            <a:solidFill>
              <a:schemeClr val="tx1">
                <a:lumMod val="6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3" name="22 CuadroTexto"/>
          <p:cNvSpPr txBox="1"/>
          <p:nvPr/>
        </p:nvSpPr>
        <p:spPr>
          <a:xfrm>
            <a:off x="714348" y="4643450"/>
            <a:ext cx="807249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de las canciones más afamadas de Nino Bravo con mayor cantidad de versiones fue Libre, grabada unos pocos meses antes de su muerte y escrita por José Luis </a:t>
            </a:r>
            <a:r>
              <a:rPr lang="es-ES" i="1" dirty="0" err="1" smtClean="0">
                <a:effectLst>
                  <a:glow rad="101600">
                    <a:srgbClr val="C00000">
                      <a:alpha val="60000"/>
                    </a:srgbClr>
                  </a:glow>
                  <a:outerShdw blurRad="38100" dist="38100" dir="2700000" algn="tl">
                    <a:srgbClr val="000000">
                      <a:alpha val="43137"/>
                    </a:srgbClr>
                  </a:outerShdw>
                </a:effectLst>
              </a:rPr>
              <a:t>Armenteros</a:t>
            </a:r>
            <a:r>
              <a:rPr lang="es-ES" i="1" dirty="0" smtClean="0">
                <a:effectLst>
                  <a:glow rad="101600">
                    <a:srgbClr val="C00000">
                      <a:alpha val="60000"/>
                    </a:srgbClr>
                  </a:glow>
                  <a:outerShdw blurRad="38100" dist="38100" dir="2700000" algn="tl">
                    <a:srgbClr val="000000">
                      <a:alpha val="43137"/>
                    </a:srgbClr>
                  </a:outerShdw>
                </a:effectLst>
              </a:rPr>
              <a:t> y Pablo Herrero.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500" advTm="26000">
        <p15:prstTrans prst="curtains"/>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0-#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0-#ppt_w/2"/>
                                          </p:val>
                                        </p:tav>
                                        <p:tav tm="100000">
                                          <p:val>
                                            <p:strVal val="#ppt_x"/>
                                          </p:val>
                                        </p:tav>
                                      </p:tavLst>
                                    </p:anim>
                                    <p:anim calcmode="lin" valueType="num">
                                      <p:cBhvr additive="base">
                                        <p:cTn id="12" dur="30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0-#ppt_w/2"/>
                                          </p:val>
                                        </p:tav>
                                        <p:tav tm="100000">
                                          <p:val>
                                            <p:strVal val="#ppt_x"/>
                                          </p:val>
                                        </p:tav>
                                      </p:tavLst>
                                    </p:anim>
                                    <p:anim calcmode="lin" valueType="num">
                                      <p:cBhvr additive="base">
                                        <p:cTn id="16" dur="30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3000" fill="hold"/>
                                        <p:tgtEl>
                                          <p:spTgt spid="11"/>
                                        </p:tgtEl>
                                        <p:attrNameLst>
                                          <p:attrName>ppt_x</p:attrName>
                                        </p:attrNameLst>
                                      </p:cBhvr>
                                      <p:tavLst>
                                        <p:tav tm="0">
                                          <p:val>
                                            <p:strVal val="0-#ppt_w/2"/>
                                          </p:val>
                                        </p:tav>
                                        <p:tav tm="100000">
                                          <p:val>
                                            <p:strVal val="#ppt_x"/>
                                          </p:val>
                                        </p:tav>
                                      </p:tavLst>
                                    </p:anim>
                                    <p:anim calcmode="lin" valueType="num">
                                      <p:cBhvr additive="base">
                                        <p:cTn id="20" dur="3000" fill="hold"/>
                                        <p:tgtEl>
                                          <p:spTgt spid="11"/>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3000" fill="hold"/>
                                        <p:tgtEl>
                                          <p:spTgt spid="13"/>
                                        </p:tgtEl>
                                        <p:attrNameLst>
                                          <p:attrName>ppt_x</p:attrName>
                                        </p:attrNameLst>
                                      </p:cBhvr>
                                      <p:tavLst>
                                        <p:tav tm="0">
                                          <p:val>
                                            <p:strVal val="0-#ppt_w/2"/>
                                          </p:val>
                                        </p:tav>
                                        <p:tav tm="100000">
                                          <p:val>
                                            <p:strVal val="#ppt_x"/>
                                          </p:val>
                                        </p:tav>
                                      </p:tavLst>
                                    </p:anim>
                                    <p:anim calcmode="lin" valueType="num">
                                      <p:cBhvr additive="base">
                                        <p:cTn id="24" dur="3000" fill="hold"/>
                                        <p:tgtEl>
                                          <p:spTgt spid="13"/>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3000" fill="hold"/>
                                        <p:tgtEl>
                                          <p:spTgt spid="15"/>
                                        </p:tgtEl>
                                        <p:attrNameLst>
                                          <p:attrName>ppt_x</p:attrName>
                                        </p:attrNameLst>
                                      </p:cBhvr>
                                      <p:tavLst>
                                        <p:tav tm="0">
                                          <p:val>
                                            <p:strVal val="0-#ppt_w/2"/>
                                          </p:val>
                                        </p:tav>
                                        <p:tav tm="100000">
                                          <p:val>
                                            <p:strVal val="#ppt_x"/>
                                          </p:val>
                                        </p:tav>
                                      </p:tavLst>
                                    </p:anim>
                                    <p:anim calcmode="lin" valueType="num">
                                      <p:cBhvr additive="base">
                                        <p:cTn id="28" dur="3000" fill="hold"/>
                                        <p:tgtEl>
                                          <p:spTgt spid="15"/>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additive="base">
                                        <p:cTn id="31" dur="3000" fill="hold"/>
                                        <p:tgtEl>
                                          <p:spTgt spid="17"/>
                                        </p:tgtEl>
                                        <p:attrNameLst>
                                          <p:attrName>ppt_x</p:attrName>
                                        </p:attrNameLst>
                                      </p:cBhvr>
                                      <p:tavLst>
                                        <p:tav tm="0">
                                          <p:val>
                                            <p:strVal val="0-#ppt_w/2"/>
                                          </p:val>
                                        </p:tav>
                                        <p:tav tm="100000">
                                          <p:val>
                                            <p:strVal val="#ppt_x"/>
                                          </p:val>
                                        </p:tav>
                                      </p:tavLst>
                                    </p:anim>
                                    <p:anim calcmode="lin" valueType="num">
                                      <p:cBhvr additive="base">
                                        <p:cTn id="32" dur="3000" fill="hold"/>
                                        <p:tgtEl>
                                          <p:spTgt spid="17"/>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9"/>
                                        </p:tgtEl>
                                        <p:attrNameLst>
                                          <p:attrName>style.visibility</p:attrName>
                                        </p:attrNameLst>
                                      </p:cBhvr>
                                      <p:to>
                                        <p:strVal val="visible"/>
                                      </p:to>
                                    </p:set>
                                    <p:anim calcmode="lin" valueType="num">
                                      <p:cBhvr additive="base">
                                        <p:cTn id="35" dur="3000" fill="hold"/>
                                        <p:tgtEl>
                                          <p:spTgt spid="19"/>
                                        </p:tgtEl>
                                        <p:attrNameLst>
                                          <p:attrName>ppt_x</p:attrName>
                                        </p:attrNameLst>
                                      </p:cBhvr>
                                      <p:tavLst>
                                        <p:tav tm="0">
                                          <p:val>
                                            <p:strVal val="0-#ppt_w/2"/>
                                          </p:val>
                                        </p:tav>
                                        <p:tav tm="100000">
                                          <p:val>
                                            <p:strVal val="#ppt_x"/>
                                          </p:val>
                                        </p:tav>
                                      </p:tavLst>
                                    </p:anim>
                                    <p:anim calcmode="lin" valueType="num">
                                      <p:cBhvr additive="base">
                                        <p:cTn id="36" dur="3000" fill="hold"/>
                                        <p:tgtEl>
                                          <p:spTgt spid="19"/>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21"/>
                                        </p:tgtEl>
                                        <p:attrNameLst>
                                          <p:attrName>style.visibility</p:attrName>
                                        </p:attrNameLst>
                                      </p:cBhvr>
                                      <p:to>
                                        <p:strVal val="visible"/>
                                      </p:to>
                                    </p:set>
                                    <p:anim calcmode="lin" valueType="num">
                                      <p:cBhvr additive="base">
                                        <p:cTn id="39" dur="3000" fill="hold"/>
                                        <p:tgtEl>
                                          <p:spTgt spid="21"/>
                                        </p:tgtEl>
                                        <p:attrNameLst>
                                          <p:attrName>ppt_x</p:attrName>
                                        </p:attrNameLst>
                                      </p:cBhvr>
                                      <p:tavLst>
                                        <p:tav tm="0">
                                          <p:val>
                                            <p:strVal val="0-#ppt_w/2"/>
                                          </p:val>
                                        </p:tav>
                                        <p:tav tm="100000">
                                          <p:val>
                                            <p:strVal val="#ppt_x"/>
                                          </p:val>
                                        </p:tav>
                                      </p:tavLst>
                                    </p:anim>
                                    <p:anim calcmode="lin" valueType="num">
                                      <p:cBhvr additive="base">
                                        <p:cTn id="40" dur="3000" fill="hold"/>
                                        <p:tgtEl>
                                          <p:spTgt spid="21"/>
                                        </p:tgtEl>
                                        <p:attrNameLst>
                                          <p:attrName>ppt_y</p:attrName>
                                        </p:attrNameLst>
                                      </p:cBhvr>
                                      <p:tavLst>
                                        <p:tav tm="0">
                                          <p:val>
                                            <p:strVal val="#ppt_y"/>
                                          </p:val>
                                        </p:tav>
                                        <p:tav tm="100000">
                                          <p:val>
                                            <p:strVal val="#ppt_y"/>
                                          </p:val>
                                        </p:tav>
                                      </p:tavLst>
                                    </p:anim>
                                  </p:childTnLst>
                                </p:cTn>
                              </p:par>
                              <p:par>
                                <p:cTn id="41" presetID="2" presetClass="entr" presetSubtype="2" fill="hold" nodeType="with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additive="base">
                                        <p:cTn id="43" dur="3000" fill="hold"/>
                                        <p:tgtEl>
                                          <p:spTgt spid="6"/>
                                        </p:tgtEl>
                                        <p:attrNameLst>
                                          <p:attrName>ppt_x</p:attrName>
                                        </p:attrNameLst>
                                      </p:cBhvr>
                                      <p:tavLst>
                                        <p:tav tm="0">
                                          <p:val>
                                            <p:strVal val="1+#ppt_w/2"/>
                                          </p:val>
                                        </p:tav>
                                        <p:tav tm="100000">
                                          <p:val>
                                            <p:strVal val="#ppt_x"/>
                                          </p:val>
                                        </p:tav>
                                      </p:tavLst>
                                    </p:anim>
                                    <p:anim calcmode="lin" valueType="num">
                                      <p:cBhvr additive="base">
                                        <p:cTn id="44" dur="3000" fill="hold"/>
                                        <p:tgtEl>
                                          <p:spTgt spid="6"/>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0"/>
                                  </p:stCondLst>
                                  <p:childTnLst>
                                    <p:set>
                                      <p:cBhvr>
                                        <p:cTn id="46" dur="1" fill="hold">
                                          <p:stCondLst>
                                            <p:cond delay="0"/>
                                          </p:stCondLst>
                                        </p:cTn>
                                        <p:tgtEl>
                                          <p:spTgt spid="8"/>
                                        </p:tgtEl>
                                        <p:attrNameLst>
                                          <p:attrName>style.visibility</p:attrName>
                                        </p:attrNameLst>
                                      </p:cBhvr>
                                      <p:to>
                                        <p:strVal val="visible"/>
                                      </p:to>
                                    </p:set>
                                    <p:anim calcmode="lin" valueType="num">
                                      <p:cBhvr additive="base">
                                        <p:cTn id="47" dur="3000" fill="hold"/>
                                        <p:tgtEl>
                                          <p:spTgt spid="8"/>
                                        </p:tgtEl>
                                        <p:attrNameLst>
                                          <p:attrName>ppt_x</p:attrName>
                                        </p:attrNameLst>
                                      </p:cBhvr>
                                      <p:tavLst>
                                        <p:tav tm="0">
                                          <p:val>
                                            <p:strVal val="1+#ppt_w/2"/>
                                          </p:val>
                                        </p:tav>
                                        <p:tav tm="100000">
                                          <p:val>
                                            <p:strVal val="#ppt_x"/>
                                          </p:val>
                                        </p:tav>
                                      </p:tavLst>
                                    </p:anim>
                                    <p:anim calcmode="lin" valueType="num">
                                      <p:cBhvr additive="base">
                                        <p:cTn id="48" dur="3000" fill="hold"/>
                                        <p:tgtEl>
                                          <p:spTgt spid="8"/>
                                        </p:tgtEl>
                                        <p:attrNameLst>
                                          <p:attrName>ppt_y</p:attrName>
                                        </p:attrNameLst>
                                      </p:cBhvr>
                                      <p:tavLst>
                                        <p:tav tm="0">
                                          <p:val>
                                            <p:strVal val="#ppt_y"/>
                                          </p:val>
                                        </p:tav>
                                        <p:tav tm="100000">
                                          <p:val>
                                            <p:strVal val="#ppt_y"/>
                                          </p:val>
                                        </p:tav>
                                      </p:tavLst>
                                    </p:anim>
                                  </p:childTnLst>
                                </p:cTn>
                              </p:par>
                              <p:par>
                                <p:cTn id="49" presetID="2" presetClass="entr" presetSubtype="2" fill="hold"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additive="base">
                                        <p:cTn id="51" dur="3000" fill="hold"/>
                                        <p:tgtEl>
                                          <p:spTgt spid="10"/>
                                        </p:tgtEl>
                                        <p:attrNameLst>
                                          <p:attrName>ppt_x</p:attrName>
                                        </p:attrNameLst>
                                      </p:cBhvr>
                                      <p:tavLst>
                                        <p:tav tm="0">
                                          <p:val>
                                            <p:strVal val="1+#ppt_w/2"/>
                                          </p:val>
                                        </p:tav>
                                        <p:tav tm="100000">
                                          <p:val>
                                            <p:strVal val="#ppt_x"/>
                                          </p:val>
                                        </p:tav>
                                      </p:tavLst>
                                    </p:anim>
                                    <p:anim calcmode="lin" valueType="num">
                                      <p:cBhvr additive="base">
                                        <p:cTn id="52" dur="3000" fill="hold"/>
                                        <p:tgtEl>
                                          <p:spTgt spid="10"/>
                                        </p:tgtEl>
                                        <p:attrNameLst>
                                          <p:attrName>ppt_y</p:attrName>
                                        </p:attrNameLst>
                                      </p:cBhvr>
                                      <p:tavLst>
                                        <p:tav tm="0">
                                          <p:val>
                                            <p:strVal val="#ppt_y"/>
                                          </p:val>
                                        </p:tav>
                                        <p:tav tm="100000">
                                          <p:val>
                                            <p:strVal val="#ppt_y"/>
                                          </p:val>
                                        </p:tav>
                                      </p:tavLst>
                                    </p:anim>
                                  </p:childTnLst>
                                </p:cTn>
                              </p:par>
                              <p:par>
                                <p:cTn id="53" presetID="2" presetClass="entr" presetSubtype="2" fill="hold" nodeType="with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additive="base">
                                        <p:cTn id="55" dur="3000" fill="hold"/>
                                        <p:tgtEl>
                                          <p:spTgt spid="12"/>
                                        </p:tgtEl>
                                        <p:attrNameLst>
                                          <p:attrName>ppt_x</p:attrName>
                                        </p:attrNameLst>
                                      </p:cBhvr>
                                      <p:tavLst>
                                        <p:tav tm="0">
                                          <p:val>
                                            <p:strVal val="1+#ppt_w/2"/>
                                          </p:val>
                                        </p:tav>
                                        <p:tav tm="100000">
                                          <p:val>
                                            <p:strVal val="#ppt_x"/>
                                          </p:val>
                                        </p:tav>
                                      </p:tavLst>
                                    </p:anim>
                                    <p:anim calcmode="lin" valueType="num">
                                      <p:cBhvr additive="base">
                                        <p:cTn id="56" dur="3000" fill="hold"/>
                                        <p:tgtEl>
                                          <p:spTgt spid="12"/>
                                        </p:tgtEl>
                                        <p:attrNameLst>
                                          <p:attrName>ppt_y</p:attrName>
                                        </p:attrNameLst>
                                      </p:cBhvr>
                                      <p:tavLst>
                                        <p:tav tm="0">
                                          <p:val>
                                            <p:strVal val="#ppt_y"/>
                                          </p:val>
                                        </p:tav>
                                        <p:tav tm="100000">
                                          <p:val>
                                            <p:strVal val="#ppt_y"/>
                                          </p:val>
                                        </p:tav>
                                      </p:tavLst>
                                    </p:anim>
                                  </p:childTnLst>
                                </p:cTn>
                              </p:par>
                              <p:par>
                                <p:cTn id="57" presetID="2" presetClass="entr" presetSubtype="2" fill="hold" nodeType="withEffect">
                                  <p:stCondLst>
                                    <p:cond delay="0"/>
                                  </p:stCondLst>
                                  <p:childTnLst>
                                    <p:set>
                                      <p:cBhvr>
                                        <p:cTn id="58" dur="1" fill="hold">
                                          <p:stCondLst>
                                            <p:cond delay="0"/>
                                          </p:stCondLst>
                                        </p:cTn>
                                        <p:tgtEl>
                                          <p:spTgt spid="14"/>
                                        </p:tgtEl>
                                        <p:attrNameLst>
                                          <p:attrName>style.visibility</p:attrName>
                                        </p:attrNameLst>
                                      </p:cBhvr>
                                      <p:to>
                                        <p:strVal val="visible"/>
                                      </p:to>
                                    </p:set>
                                    <p:anim calcmode="lin" valueType="num">
                                      <p:cBhvr additive="base">
                                        <p:cTn id="59" dur="3000" fill="hold"/>
                                        <p:tgtEl>
                                          <p:spTgt spid="14"/>
                                        </p:tgtEl>
                                        <p:attrNameLst>
                                          <p:attrName>ppt_x</p:attrName>
                                        </p:attrNameLst>
                                      </p:cBhvr>
                                      <p:tavLst>
                                        <p:tav tm="0">
                                          <p:val>
                                            <p:strVal val="1+#ppt_w/2"/>
                                          </p:val>
                                        </p:tav>
                                        <p:tav tm="100000">
                                          <p:val>
                                            <p:strVal val="#ppt_x"/>
                                          </p:val>
                                        </p:tav>
                                      </p:tavLst>
                                    </p:anim>
                                    <p:anim calcmode="lin" valueType="num">
                                      <p:cBhvr additive="base">
                                        <p:cTn id="60" dur="3000" fill="hold"/>
                                        <p:tgtEl>
                                          <p:spTgt spid="14"/>
                                        </p:tgtEl>
                                        <p:attrNameLst>
                                          <p:attrName>ppt_y</p:attrName>
                                        </p:attrNameLst>
                                      </p:cBhvr>
                                      <p:tavLst>
                                        <p:tav tm="0">
                                          <p:val>
                                            <p:strVal val="#ppt_y"/>
                                          </p:val>
                                        </p:tav>
                                        <p:tav tm="100000">
                                          <p:val>
                                            <p:strVal val="#ppt_y"/>
                                          </p:val>
                                        </p:tav>
                                      </p:tavLst>
                                    </p:anim>
                                  </p:childTnLst>
                                </p:cTn>
                              </p:par>
                              <p:par>
                                <p:cTn id="61" presetID="2" presetClass="entr" presetSubtype="2" fill="hold" nodeType="withEffect">
                                  <p:stCondLst>
                                    <p:cond delay="0"/>
                                  </p:stCondLst>
                                  <p:childTnLst>
                                    <p:set>
                                      <p:cBhvr>
                                        <p:cTn id="62" dur="1" fill="hold">
                                          <p:stCondLst>
                                            <p:cond delay="0"/>
                                          </p:stCondLst>
                                        </p:cTn>
                                        <p:tgtEl>
                                          <p:spTgt spid="16"/>
                                        </p:tgtEl>
                                        <p:attrNameLst>
                                          <p:attrName>style.visibility</p:attrName>
                                        </p:attrNameLst>
                                      </p:cBhvr>
                                      <p:to>
                                        <p:strVal val="visible"/>
                                      </p:to>
                                    </p:set>
                                    <p:anim calcmode="lin" valueType="num">
                                      <p:cBhvr additive="base">
                                        <p:cTn id="63" dur="3000" fill="hold"/>
                                        <p:tgtEl>
                                          <p:spTgt spid="16"/>
                                        </p:tgtEl>
                                        <p:attrNameLst>
                                          <p:attrName>ppt_x</p:attrName>
                                        </p:attrNameLst>
                                      </p:cBhvr>
                                      <p:tavLst>
                                        <p:tav tm="0">
                                          <p:val>
                                            <p:strVal val="1+#ppt_w/2"/>
                                          </p:val>
                                        </p:tav>
                                        <p:tav tm="100000">
                                          <p:val>
                                            <p:strVal val="#ppt_x"/>
                                          </p:val>
                                        </p:tav>
                                      </p:tavLst>
                                    </p:anim>
                                    <p:anim calcmode="lin" valueType="num">
                                      <p:cBhvr additive="base">
                                        <p:cTn id="64" dur="3000" fill="hold"/>
                                        <p:tgtEl>
                                          <p:spTgt spid="16"/>
                                        </p:tgtEl>
                                        <p:attrNameLst>
                                          <p:attrName>ppt_y</p:attrName>
                                        </p:attrNameLst>
                                      </p:cBhvr>
                                      <p:tavLst>
                                        <p:tav tm="0">
                                          <p:val>
                                            <p:strVal val="#ppt_y"/>
                                          </p:val>
                                        </p:tav>
                                        <p:tav tm="100000">
                                          <p:val>
                                            <p:strVal val="#ppt_y"/>
                                          </p:val>
                                        </p:tav>
                                      </p:tavLst>
                                    </p:anim>
                                  </p:childTnLst>
                                </p:cTn>
                              </p:par>
                              <p:par>
                                <p:cTn id="65" presetID="2" presetClass="entr" presetSubtype="2" fill="hold" nodeType="withEffect">
                                  <p:stCondLst>
                                    <p:cond delay="0"/>
                                  </p:stCondLst>
                                  <p:childTnLst>
                                    <p:set>
                                      <p:cBhvr>
                                        <p:cTn id="66" dur="1" fill="hold">
                                          <p:stCondLst>
                                            <p:cond delay="0"/>
                                          </p:stCondLst>
                                        </p:cTn>
                                        <p:tgtEl>
                                          <p:spTgt spid="18"/>
                                        </p:tgtEl>
                                        <p:attrNameLst>
                                          <p:attrName>style.visibility</p:attrName>
                                        </p:attrNameLst>
                                      </p:cBhvr>
                                      <p:to>
                                        <p:strVal val="visible"/>
                                      </p:to>
                                    </p:set>
                                    <p:anim calcmode="lin" valueType="num">
                                      <p:cBhvr additive="base">
                                        <p:cTn id="67" dur="3000" fill="hold"/>
                                        <p:tgtEl>
                                          <p:spTgt spid="18"/>
                                        </p:tgtEl>
                                        <p:attrNameLst>
                                          <p:attrName>ppt_x</p:attrName>
                                        </p:attrNameLst>
                                      </p:cBhvr>
                                      <p:tavLst>
                                        <p:tav tm="0">
                                          <p:val>
                                            <p:strVal val="1+#ppt_w/2"/>
                                          </p:val>
                                        </p:tav>
                                        <p:tav tm="100000">
                                          <p:val>
                                            <p:strVal val="#ppt_x"/>
                                          </p:val>
                                        </p:tav>
                                      </p:tavLst>
                                    </p:anim>
                                    <p:anim calcmode="lin" valueType="num">
                                      <p:cBhvr additive="base">
                                        <p:cTn id="68" dur="3000" fill="hold"/>
                                        <p:tgtEl>
                                          <p:spTgt spid="18"/>
                                        </p:tgtEl>
                                        <p:attrNameLst>
                                          <p:attrName>ppt_y</p:attrName>
                                        </p:attrNameLst>
                                      </p:cBhvr>
                                      <p:tavLst>
                                        <p:tav tm="0">
                                          <p:val>
                                            <p:strVal val="#ppt_y"/>
                                          </p:val>
                                        </p:tav>
                                        <p:tav tm="100000">
                                          <p:val>
                                            <p:strVal val="#ppt_y"/>
                                          </p:val>
                                        </p:tav>
                                      </p:tavLst>
                                    </p:anim>
                                  </p:childTnLst>
                                </p:cTn>
                              </p:par>
                              <p:par>
                                <p:cTn id="69" presetID="2" presetClass="entr" presetSubtype="2" fill="hold" nodeType="withEffect">
                                  <p:stCondLst>
                                    <p:cond delay="0"/>
                                  </p:stCondLst>
                                  <p:childTnLst>
                                    <p:set>
                                      <p:cBhvr>
                                        <p:cTn id="70" dur="1" fill="hold">
                                          <p:stCondLst>
                                            <p:cond delay="0"/>
                                          </p:stCondLst>
                                        </p:cTn>
                                        <p:tgtEl>
                                          <p:spTgt spid="20"/>
                                        </p:tgtEl>
                                        <p:attrNameLst>
                                          <p:attrName>style.visibility</p:attrName>
                                        </p:attrNameLst>
                                      </p:cBhvr>
                                      <p:to>
                                        <p:strVal val="visible"/>
                                      </p:to>
                                    </p:set>
                                    <p:anim calcmode="lin" valueType="num">
                                      <p:cBhvr additive="base">
                                        <p:cTn id="71" dur="3000" fill="hold"/>
                                        <p:tgtEl>
                                          <p:spTgt spid="20"/>
                                        </p:tgtEl>
                                        <p:attrNameLst>
                                          <p:attrName>ppt_x</p:attrName>
                                        </p:attrNameLst>
                                      </p:cBhvr>
                                      <p:tavLst>
                                        <p:tav tm="0">
                                          <p:val>
                                            <p:strVal val="1+#ppt_w/2"/>
                                          </p:val>
                                        </p:tav>
                                        <p:tav tm="100000">
                                          <p:val>
                                            <p:strVal val="#ppt_x"/>
                                          </p:val>
                                        </p:tav>
                                      </p:tavLst>
                                    </p:anim>
                                    <p:anim calcmode="lin" valueType="num">
                                      <p:cBhvr additive="base">
                                        <p:cTn id="72" dur="3000" fill="hold"/>
                                        <p:tgtEl>
                                          <p:spTgt spid="20"/>
                                        </p:tgtEl>
                                        <p:attrNameLst>
                                          <p:attrName>ppt_y</p:attrName>
                                        </p:attrNameLst>
                                      </p:cBhvr>
                                      <p:tavLst>
                                        <p:tav tm="0">
                                          <p:val>
                                            <p:strVal val="#ppt_y"/>
                                          </p:val>
                                        </p:tav>
                                        <p:tav tm="100000">
                                          <p:val>
                                            <p:strVal val="#ppt_y"/>
                                          </p:val>
                                        </p:tav>
                                      </p:tavLst>
                                    </p:anim>
                                  </p:childTnLst>
                                </p:cTn>
                              </p:par>
                              <p:par>
                                <p:cTn id="73" presetID="2" presetClass="entr" presetSubtype="2" fill="hold" nodeType="withEffect">
                                  <p:stCondLst>
                                    <p:cond delay="0"/>
                                  </p:stCondLst>
                                  <p:childTnLst>
                                    <p:set>
                                      <p:cBhvr>
                                        <p:cTn id="74" dur="1" fill="hold">
                                          <p:stCondLst>
                                            <p:cond delay="0"/>
                                          </p:stCondLst>
                                        </p:cTn>
                                        <p:tgtEl>
                                          <p:spTgt spid="22"/>
                                        </p:tgtEl>
                                        <p:attrNameLst>
                                          <p:attrName>style.visibility</p:attrName>
                                        </p:attrNameLst>
                                      </p:cBhvr>
                                      <p:to>
                                        <p:strVal val="visible"/>
                                      </p:to>
                                    </p:set>
                                    <p:anim calcmode="lin" valueType="num">
                                      <p:cBhvr additive="base">
                                        <p:cTn id="75" dur="3000" fill="hold"/>
                                        <p:tgtEl>
                                          <p:spTgt spid="22"/>
                                        </p:tgtEl>
                                        <p:attrNameLst>
                                          <p:attrName>ppt_x</p:attrName>
                                        </p:attrNameLst>
                                      </p:cBhvr>
                                      <p:tavLst>
                                        <p:tav tm="0">
                                          <p:val>
                                            <p:strVal val="1+#ppt_w/2"/>
                                          </p:val>
                                        </p:tav>
                                        <p:tav tm="100000">
                                          <p:val>
                                            <p:strVal val="#ppt_x"/>
                                          </p:val>
                                        </p:tav>
                                      </p:tavLst>
                                    </p:anim>
                                    <p:anim calcmode="lin" valueType="num">
                                      <p:cBhvr additive="base">
                                        <p:cTn id="76" dur="3000" fill="hold"/>
                                        <p:tgtEl>
                                          <p:spTgt spid="22"/>
                                        </p:tgtEl>
                                        <p:attrNameLst>
                                          <p:attrName>ppt_y</p:attrName>
                                        </p:attrNameLst>
                                      </p:cBhvr>
                                      <p:tavLst>
                                        <p:tav tm="0">
                                          <p:val>
                                            <p:strVal val="#ppt_y"/>
                                          </p:val>
                                        </p:tav>
                                        <p:tav tm="100000">
                                          <p:val>
                                            <p:strVal val="#ppt_y"/>
                                          </p:val>
                                        </p:tav>
                                      </p:tavLst>
                                    </p:anim>
                                  </p:childTnLst>
                                </p:cTn>
                              </p:par>
                              <p:par>
                                <p:cTn id="77" presetID="8" presetClass="emph" presetSubtype="0" fill="hold" nodeType="withEffect">
                                  <p:stCondLst>
                                    <p:cond delay="0"/>
                                  </p:stCondLst>
                                  <p:childTnLst>
                                    <p:animRot by="10800000">
                                      <p:cBhvr>
                                        <p:cTn id="78" dur="3000" fill="hold"/>
                                        <p:tgtEl>
                                          <p:spTgt spid="5"/>
                                        </p:tgtEl>
                                        <p:attrNameLst>
                                          <p:attrName>r</p:attrName>
                                        </p:attrNameLst>
                                      </p:cBhvr>
                                    </p:animRot>
                                  </p:childTnLst>
                                </p:cTn>
                              </p:par>
                              <p:par>
                                <p:cTn id="79" presetID="8" presetClass="emph" presetSubtype="0" fill="hold" nodeType="withEffect">
                                  <p:stCondLst>
                                    <p:cond delay="0"/>
                                  </p:stCondLst>
                                  <p:childTnLst>
                                    <p:animRot by="10800000">
                                      <p:cBhvr>
                                        <p:cTn id="80" dur="3000" fill="hold"/>
                                        <p:tgtEl>
                                          <p:spTgt spid="7"/>
                                        </p:tgtEl>
                                        <p:attrNameLst>
                                          <p:attrName>r</p:attrName>
                                        </p:attrNameLst>
                                      </p:cBhvr>
                                    </p:animRot>
                                  </p:childTnLst>
                                </p:cTn>
                              </p:par>
                              <p:par>
                                <p:cTn id="81" presetID="8" presetClass="emph" presetSubtype="0" fill="hold" nodeType="withEffect">
                                  <p:stCondLst>
                                    <p:cond delay="0"/>
                                  </p:stCondLst>
                                  <p:childTnLst>
                                    <p:animRot by="10800000">
                                      <p:cBhvr>
                                        <p:cTn id="82" dur="3000" fill="hold"/>
                                        <p:tgtEl>
                                          <p:spTgt spid="9"/>
                                        </p:tgtEl>
                                        <p:attrNameLst>
                                          <p:attrName>r</p:attrName>
                                        </p:attrNameLst>
                                      </p:cBhvr>
                                    </p:animRot>
                                  </p:childTnLst>
                                </p:cTn>
                              </p:par>
                              <p:par>
                                <p:cTn id="83" presetID="8" presetClass="emph" presetSubtype="0" fill="hold" nodeType="withEffect">
                                  <p:stCondLst>
                                    <p:cond delay="0"/>
                                  </p:stCondLst>
                                  <p:childTnLst>
                                    <p:animRot by="10800000">
                                      <p:cBhvr>
                                        <p:cTn id="84" dur="3000" fill="hold"/>
                                        <p:tgtEl>
                                          <p:spTgt spid="11"/>
                                        </p:tgtEl>
                                        <p:attrNameLst>
                                          <p:attrName>r</p:attrName>
                                        </p:attrNameLst>
                                      </p:cBhvr>
                                    </p:animRot>
                                  </p:childTnLst>
                                </p:cTn>
                              </p:par>
                              <p:par>
                                <p:cTn id="85" presetID="8" presetClass="emph" presetSubtype="0" fill="hold" nodeType="withEffect">
                                  <p:stCondLst>
                                    <p:cond delay="0"/>
                                  </p:stCondLst>
                                  <p:childTnLst>
                                    <p:animRot by="10800000">
                                      <p:cBhvr>
                                        <p:cTn id="86" dur="3000" fill="hold"/>
                                        <p:tgtEl>
                                          <p:spTgt spid="13"/>
                                        </p:tgtEl>
                                        <p:attrNameLst>
                                          <p:attrName>r</p:attrName>
                                        </p:attrNameLst>
                                      </p:cBhvr>
                                    </p:animRot>
                                  </p:childTnLst>
                                </p:cTn>
                              </p:par>
                              <p:par>
                                <p:cTn id="87" presetID="8" presetClass="emph" presetSubtype="0" fill="hold" nodeType="withEffect">
                                  <p:stCondLst>
                                    <p:cond delay="0"/>
                                  </p:stCondLst>
                                  <p:childTnLst>
                                    <p:animRot by="10800000">
                                      <p:cBhvr>
                                        <p:cTn id="88" dur="3000" fill="hold"/>
                                        <p:tgtEl>
                                          <p:spTgt spid="15"/>
                                        </p:tgtEl>
                                        <p:attrNameLst>
                                          <p:attrName>r</p:attrName>
                                        </p:attrNameLst>
                                      </p:cBhvr>
                                    </p:animRot>
                                  </p:childTnLst>
                                </p:cTn>
                              </p:par>
                              <p:par>
                                <p:cTn id="89" presetID="8" presetClass="emph" presetSubtype="0" fill="hold" nodeType="withEffect">
                                  <p:stCondLst>
                                    <p:cond delay="0"/>
                                  </p:stCondLst>
                                  <p:childTnLst>
                                    <p:animRot by="10800000">
                                      <p:cBhvr>
                                        <p:cTn id="90" dur="3000" fill="hold"/>
                                        <p:tgtEl>
                                          <p:spTgt spid="17"/>
                                        </p:tgtEl>
                                        <p:attrNameLst>
                                          <p:attrName>r</p:attrName>
                                        </p:attrNameLst>
                                      </p:cBhvr>
                                    </p:animRot>
                                  </p:childTnLst>
                                </p:cTn>
                              </p:par>
                              <p:par>
                                <p:cTn id="91" presetID="8" presetClass="emph" presetSubtype="0" fill="hold" nodeType="withEffect">
                                  <p:stCondLst>
                                    <p:cond delay="0"/>
                                  </p:stCondLst>
                                  <p:childTnLst>
                                    <p:animRot by="10800000">
                                      <p:cBhvr>
                                        <p:cTn id="92" dur="3000" fill="hold"/>
                                        <p:tgtEl>
                                          <p:spTgt spid="19"/>
                                        </p:tgtEl>
                                        <p:attrNameLst>
                                          <p:attrName>r</p:attrName>
                                        </p:attrNameLst>
                                      </p:cBhvr>
                                    </p:animRot>
                                  </p:childTnLst>
                                </p:cTn>
                              </p:par>
                              <p:par>
                                <p:cTn id="93" presetID="8" presetClass="emph" presetSubtype="0" fill="hold" nodeType="withEffect">
                                  <p:stCondLst>
                                    <p:cond delay="0"/>
                                  </p:stCondLst>
                                  <p:childTnLst>
                                    <p:animRot by="10800000">
                                      <p:cBhvr>
                                        <p:cTn id="94" dur="3000" fill="hold"/>
                                        <p:tgtEl>
                                          <p:spTgt spid="21"/>
                                        </p:tgtEl>
                                        <p:attrNameLst>
                                          <p:attrName>r</p:attrName>
                                        </p:attrNameLst>
                                      </p:cBhvr>
                                    </p:animRot>
                                  </p:childTnLst>
                                </p:cTn>
                              </p:par>
                              <p:par>
                                <p:cTn id="95" presetID="8" presetClass="emph" presetSubtype="0" fill="hold" nodeType="withEffect">
                                  <p:stCondLst>
                                    <p:cond delay="0"/>
                                  </p:stCondLst>
                                  <p:childTnLst>
                                    <p:animRot by="-10800000">
                                      <p:cBhvr>
                                        <p:cTn id="96" dur="3000" fill="hold"/>
                                        <p:tgtEl>
                                          <p:spTgt spid="6"/>
                                        </p:tgtEl>
                                        <p:attrNameLst>
                                          <p:attrName>r</p:attrName>
                                        </p:attrNameLst>
                                      </p:cBhvr>
                                    </p:animRot>
                                  </p:childTnLst>
                                </p:cTn>
                              </p:par>
                              <p:par>
                                <p:cTn id="97" presetID="8" presetClass="emph" presetSubtype="0" fill="hold" nodeType="withEffect">
                                  <p:stCondLst>
                                    <p:cond delay="0"/>
                                  </p:stCondLst>
                                  <p:childTnLst>
                                    <p:animRot by="-10800000">
                                      <p:cBhvr>
                                        <p:cTn id="98" dur="3000" fill="hold"/>
                                        <p:tgtEl>
                                          <p:spTgt spid="8"/>
                                        </p:tgtEl>
                                        <p:attrNameLst>
                                          <p:attrName>r</p:attrName>
                                        </p:attrNameLst>
                                      </p:cBhvr>
                                    </p:animRot>
                                  </p:childTnLst>
                                </p:cTn>
                              </p:par>
                              <p:par>
                                <p:cTn id="99" presetID="8" presetClass="emph" presetSubtype="0" fill="hold" nodeType="withEffect">
                                  <p:stCondLst>
                                    <p:cond delay="0"/>
                                  </p:stCondLst>
                                  <p:childTnLst>
                                    <p:animRot by="-10800000">
                                      <p:cBhvr>
                                        <p:cTn id="100" dur="3000" fill="hold"/>
                                        <p:tgtEl>
                                          <p:spTgt spid="10"/>
                                        </p:tgtEl>
                                        <p:attrNameLst>
                                          <p:attrName>r</p:attrName>
                                        </p:attrNameLst>
                                      </p:cBhvr>
                                    </p:animRot>
                                  </p:childTnLst>
                                </p:cTn>
                              </p:par>
                              <p:par>
                                <p:cTn id="101" presetID="8" presetClass="emph" presetSubtype="0" fill="hold" nodeType="withEffect">
                                  <p:stCondLst>
                                    <p:cond delay="0"/>
                                  </p:stCondLst>
                                  <p:childTnLst>
                                    <p:animRot by="-10800000">
                                      <p:cBhvr>
                                        <p:cTn id="102" dur="3000" fill="hold"/>
                                        <p:tgtEl>
                                          <p:spTgt spid="12"/>
                                        </p:tgtEl>
                                        <p:attrNameLst>
                                          <p:attrName>r</p:attrName>
                                        </p:attrNameLst>
                                      </p:cBhvr>
                                    </p:animRot>
                                  </p:childTnLst>
                                </p:cTn>
                              </p:par>
                              <p:par>
                                <p:cTn id="103" presetID="8" presetClass="emph" presetSubtype="0" fill="hold" nodeType="withEffect">
                                  <p:stCondLst>
                                    <p:cond delay="0"/>
                                  </p:stCondLst>
                                  <p:childTnLst>
                                    <p:animRot by="-10800000">
                                      <p:cBhvr>
                                        <p:cTn id="104" dur="3000" fill="hold"/>
                                        <p:tgtEl>
                                          <p:spTgt spid="14"/>
                                        </p:tgtEl>
                                        <p:attrNameLst>
                                          <p:attrName>r</p:attrName>
                                        </p:attrNameLst>
                                      </p:cBhvr>
                                    </p:animRot>
                                  </p:childTnLst>
                                </p:cTn>
                              </p:par>
                              <p:par>
                                <p:cTn id="105" presetID="8" presetClass="emph" presetSubtype="0" fill="hold" nodeType="withEffect">
                                  <p:stCondLst>
                                    <p:cond delay="0"/>
                                  </p:stCondLst>
                                  <p:childTnLst>
                                    <p:animRot by="-10800000">
                                      <p:cBhvr>
                                        <p:cTn id="106" dur="3000" fill="hold"/>
                                        <p:tgtEl>
                                          <p:spTgt spid="16"/>
                                        </p:tgtEl>
                                        <p:attrNameLst>
                                          <p:attrName>r</p:attrName>
                                        </p:attrNameLst>
                                      </p:cBhvr>
                                    </p:animRot>
                                  </p:childTnLst>
                                </p:cTn>
                              </p:par>
                              <p:par>
                                <p:cTn id="107" presetID="8" presetClass="emph" presetSubtype="0" fill="hold" nodeType="withEffect">
                                  <p:stCondLst>
                                    <p:cond delay="0"/>
                                  </p:stCondLst>
                                  <p:childTnLst>
                                    <p:animRot by="-10800000">
                                      <p:cBhvr>
                                        <p:cTn id="108" dur="3000" fill="hold"/>
                                        <p:tgtEl>
                                          <p:spTgt spid="18"/>
                                        </p:tgtEl>
                                        <p:attrNameLst>
                                          <p:attrName>r</p:attrName>
                                        </p:attrNameLst>
                                      </p:cBhvr>
                                    </p:animRot>
                                  </p:childTnLst>
                                </p:cTn>
                              </p:par>
                              <p:par>
                                <p:cTn id="109" presetID="8" presetClass="emph" presetSubtype="0" fill="hold" nodeType="withEffect">
                                  <p:stCondLst>
                                    <p:cond delay="0"/>
                                  </p:stCondLst>
                                  <p:childTnLst>
                                    <p:animRot by="-10800000">
                                      <p:cBhvr>
                                        <p:cTn id="110" dur="3000" fill="hold"/>
                                        <p:tgtEl>
                                          <p:spTgt spid="20"/>
                                        </p:tgtEl>
                                        <p:attrNameLst>
                                          <p:attrName>r</p:attrName>
                                        </p:attrNameLst>
                                      </p:cBhvr>
                                    </p:animRot>
                                  </p:childTnLst>
                                </p:cTn>
                              </p:par>
                              <p:par>
                                <p:cTn id="111" presetID="8" presetClass="emph" presetSubtype="0" fill="hold" nodeType="withEffect">
                                  <p:stCondLst>
                                    <p:cond delay="0"/>
                                  </p:stCondLst>
                                  <p:childTnLst>
                                    <p:animRot by="-10800000">
                                      <p:cBhvr>
                                        <p:cTn id="112" dur="3000" fill="hold"/>
                                        <p:tgtEl>
                                          <p:spTgt spid="22"/>
                                        </p:tgtEl>
                                        <p:attrNameLst>
                                          <p:attrName>r</p:attrName>
                                        </p:attrNameLst>
                                      </p:cBhvr>
                                    </p:animRot>
                                  </p:childTnLst>
                                </p:cTn>
                              </p:par>
                            </p:childTnLst>
                          </p:cTn>
                        </p:par>
                        <p:par>
                          <p:cTn id="113" fill="hold">
                            <p:stCondLst>
                              <p:cond delay="3000"/>
                            </p:stCondLst>
                            <p:childTnLst>
                              <p:par>
                                <p:cTn id="114" presetID="2" presetClass="exit" presetSubtype="4" fill="hold" nodeType="afterEffect">
                                  <p:stCondLst>
                                    <p:cond delay="0"/>
                                  </p:stCondLst>
                                  <p:childTnLst>
                                    <p:anim calcmode="lin" valueType="num">
                                      <p:cBhvr additive="base">
                                        <p:cTn id="115" dur="3000"/>
                                        <p:tgtEl>
                                          <p:spTgt spid="5"/>
                                        </p:tgtEl>
                                        <p:attrNameLst>
                                          <p:attrName>ppt_x</p:attrName>
                                        </p:attrNameLst>
                                      </p:cBhvr>
                                      <p:tavLst>
                                        <p:tav tm="0">
                                          <p:val>
                                            <p:strVal val="ppt_x"/>
                                          </p:val>
                                        </p:tav>
                                        <p:tav tm="100000">
                                          <p:val>
                                            <p:strVal val="ppt_x"/>
                                          </p:val>
                                        </p:tav>
                                      </p:tavLst>
                                    </p:anim>
                                    <p:anim calcmode="lin" valueType="num">
                                      <p:cBhvr additive="base">
                                        <p:cTn id="116" dur="3000"/>
                                        <p:tgtEl>
                                          <p:spTgt spid="5"/>
                                        </p:tgtEl>
                                        <p:attrNameLst>
                                          <p:attrName>ppt_y</p:attrName>
                                        </p:attrNameLst>
                                      </p:cBhvr>
                                      <p:tavLst>
                                        <p:tav tm="0">
                                          <p:val>
                                            <p:strVal val="ppt_y"/>
                                          </p:val>
                                        </p:tav>
                                        <p:tav tm="100000">
                                          <p:val>
                                            <p:strVal val="1+ppt_h/2"/>
                                          </p:val>
                                        </p:tav>
                                      </p:tavLst>
                                    </p:anim>
                                    <p:set>
                                      <p:cBhvr>
                                        <p:cTn id="117" dur="1" fill="hold">
                                          <p:stCondLst>
                                            <p:cond delay="2999"/>
                                          </p:stCondLst>
                                        </p:cTn>
                                        <p:tgtEl>
                                          <p:spTgt spid="5"/>
                                        </p:tgtEl>
                                        <p:attrNameLst>
                                          <p:attrName>style.visibility</p:attrName>
                                        </p:attrNameLst>
                                      </p:cBhvr>
                                      <p:to>
                                        <p:strVal val="hidden"/>
                                      </p:to>
                                    </p:set>
                                  </p:childTnLst>
                                </p:cTn>
                              </p:par>
                              <p:par>
                                <p:cTn id="118" presetID="2" presetClass="exit" presetSubtype="4" fill="hold" nodeType="withEffect">
                                  <p:stCondLst>
                                    <p:cond delay="0"/>
                                  </p:stCondLst>
                                  <p:childTnLst>
                                    <p:anim calcmode="lin" valueType="num">
                                      <p:cBhvr additive="base">
                                        <p:cTn id="119" dur="3000"/>
                                        <p:tgtEl>
                                          <p:spTgt spid="7"/>
                                        </p:tgtEl>
                                        <p:attrNameLst>
                                          <p:attrName>ppt_x</p:attrName>
                                        </p:attrNameLst>
                                      </p:cBhvr>
                                      <p:tavLst>
                                        <p:tav tm="0">
                                          <p:val>
                                            <p:strVal val="ppt_x"/>
                                          </p:val>
                                        </p:tav>
                                        <p:tav tm="100000">
                                          <p:val>
                                            <p:strVal val="ppt_x"/>
                                          </p:val>
                                        </p:tav>
                                      </p:tavLst>
                                    </p:anim>
                                    <p:anim calcmode="lin" valueType="num">
                                      <p:cBhvr additive="base">
                                        <p:cTn id="120" dur="3000"/>
                                        <p:tgtEl>
                                          <p:spTgt spid="7"/>
                                        </p:tgtEl>
                                        <p:attrNameLst>
                                          <p:attrName>ppt_y</p:attrName>
                                        </p:attrNameLst>
                                      </p:cBhvr>
                                      <p:tavLst>
                                        <p:tav tm="0">
                                          <p:val>
                                            <p:strVal val="ppt_y"/>
                                          </p:val>
                                        </p:tav>
                                        <p:tav tm="100000">
                                          <p:val>
                                            <p:strVal val="1+ppt_h/2"/>
                                          </p:val>
                                        </p:tav>
                                      </p:tavLst>
                                    </p:anim>
                                    <p:set>
                                      <p:cBhvr>
                                        <p:cTn id="121" dur="1" fill="hold">
                                          <p:stCondLst>
                                            <p:cond delay="2999"/>
                                          </p:stCondLst>
                                        </p:cTn>
                                        <p:tgtEl>
                                          <p:spTgt spid="7"/>
                                        </p:tgtEl>
                                        <p:attrNameLst>
                                          <p:attrName>style.visibility</p:attrName>
                                        </p:attrNameLst>
                                      </p:cBhvr>
                                      <p:to>
                                        <p:strVal val="hidden"/>
                                      </p:to>
                                    </p:set>
                                  </p:childTnLst>
                                </p:cTn>
                              </p:par>
                              <p:par>
                                <p:cTn id="122" presetID="2" presetClass="exit" presetSubtype="4" fill="hold" nodeType="withEffect">
                                  <p:stCondLst>
                                    <p:cond delay="0"/>
                                  </p:stCondLst>
                                  <p:childTnLst>
                                    <p:anim calcmode="lin" valueType="num">
                                      <p:cBhvr additive="base">
                                        <p:cTn id="123" dur="3000"/>
                                        <p:tgtEl>
                                          <p:spTgt spid="9"/>
                                        </p:tgtEl>
                                        <p:attrNameLst>
                                          <p:attrName>ppt_x</p:attrName>
                                        </p:attrNameLst>
                                      </p:cBhvr>
                                      <p:tavLst>
                                        <p:tav tm="0">
                                          <p:val>
                                            <p:strVal val="ppt_x"/>
                                          </p:val>
                                        </p:tav>
                                        <p:tav tm="100000">
                                          <p:val>
                                            <p:strVal val="ppt_x"/>
                                          </p:val>
                                        </p:tav>
                                      </p:tavLst>
                                    </p:anim>
                                    <p:anim calcmode="lin" valueType="num">
                                      <p:cBhvr additive="base">
                                        <p:cTn id="124" dur="3000"/>
                                        <p:tgtEl>
                                          <p:spTgt spid="9"/>
                                        </p:tgtEl>
                                        <p:attrNameLst>
                                          <p:attrName>ppt_y</p:attrName>
                                        </p:attrNameLst>
                                      </p:cBhvr>
                                      <p:tavLst>
                                        <p:tav tm="0">
                                          <p:val>
                                            <p:strVal val="ppt_y"/>
                                          </p:val>
                                        </p:tav>
                                        <p:tav tm="100000">
                                          <p:val>
                                            <p:strVal val="1+ppt_h/2"/>
                                          </p:val>
                                        </p:tav>
                                      </p:tavLst>
                                    </p:anim>
                                    <p:set>
                                      <p:cBhvr>
                                        <p:cTn id="125" dur="1" fill="hold">
                                          <p:stCondLst>
                                            <p:cond delay="2999"/>
                                          </p:stCondLst>
                                        </p:cTn>
                                        <p:tgtEl>
                                          <p:spTgt spid="9"/>
                                        </p:tgtEl>
                                        <p:attrNameLst>
                                          <p:attrName>style.visibility</p:attrName>
                                        </p:attrNameLst>
                                      </p:cBhvr>
                                      <p:to>
                                        <p:strVal val="hidden"/>
                                      </p:to>
                                    </p:set>
                                  </p:childTnLst>
                                </p:cTn>
                              </p:par>
                              <p:par>
                                <p:cTn id="126" presetID="2" presetClass="exit" presetSubtype="4" fill="hold" nodeType="withEffect">
                                  <p:stCondLst>
                                    <p:cond delay="0"/>
                                  </p:stCondLst>
                                  <p:childTnLst>
                                    <p:anim calcmode="lin" valueType="num">
                                      <p:cBhvr additive="base">
                                        <p:cTn id="127" dur="3000"/>
                                        <p:tgtEl>
                                          <p:spTgt spid="11"/>
                                        </p:tgtEl>
                                        <p:attrNameLst>
                                          <p:attrName>ppt_x</p:attrName>
                                        </p:attrNameLst>
                                      </p:cBhvr>
                                      <p:tavLst>
                                        <p:tav tm="0">
                                          <p:val>
                                            <p:strVal val="ppt_x"/>
                                          </p:val>
                                        </p:tav>
                                        <p:tav tm="100000">
                                          <p:val>
                                            <p:strVal val="ppt_x"/>
                                          </p:val>
                                        </p:tav>
                                      </p:tavLst>
                                    </p:anim>
                                    <p:anim calcmode="lin" valueType="num">
                                      <p:cBhvr additive="base">
                                        <p:cTn id="128" dur="3000"/>
                                        <p:tgtEl>
                                          <p:spTgt spid="11"/>
                                        </p:tgtEl>
                                        <p:attrNameLst>
                                          <p:attrName>ppt_y</p:attrName>
                                        </p:attrNameLst>
                                      </p:cBhvr>
                                      <p:tavLst>
                                        <p:tav tm="0">
                                          <p:val>
                                            <p:strVal val="ppt_y"/>
                                          </p:val>
                                        </p:tav>
                                        <p:tav tm="100000">
                                          <p:val>
                                            <p:strVal val="1+ppt_h/2"/>
                                          </p:val>
                                        </p:tav>
                                      </p:tavLst>
                                    </p:anim>
                                    <p:set>
                                      <p:cBhvr>
                                        <p:cTn id="129" dur="1" fill="hold">
                                          <p:stCondLst>
                                            <p:cond delay="2999"/>
                                          </p:stCondLst>
                                        </p:cTn>
                                        <p:tgtEl>
                                          <p:spTgt spid="11"/>
                                        </p:tgtEl>
                                        <p:attrNameLst>
                                          <p:attrName>style.visibility</p:attrName>
                                        </p:attrNameLst>
                                      </p:cBhvr>
                                      <p:to>
                                        <p:strVal val="hidden"/>
                                      </p:to>
                                    </p:set>
                                  </p:childTnLst>
                                </p:cTn>
                              </p:par>
                              <p:par>
                                <p:cTn id="130" presetID="2" presetClass="exit" presetSubtype="4" fill="hold" nodeType="withEffect">
                                  <p:stCondLst>
                                    <p:cond delay="0"/>
                                  </p:stCondLst>
                                  <p:childTnLst>
                                    <p:anim calcmode="lin" valueType="num">
                                      <p:cBhvr additive="base">
                                        <p:cTn id="131" dur="3000"/>
                                        <p:tgtEl>
                                          <p:spTgt spid="13"/>
                                        </p:tgtEl>
                                        <p:attrNameLst>
                                          <p:attrName>ppt_x</p:attrName>
                                        </p:attrNameLst>
                                      </p:cBhvr>
                                      <p:tavLst>
                                        <p:tav tm="0">
                                          <p:val>
                                            <p:strVal val="ppt_x"/>
                                          </p:val>
                                        </p:tav>
                                        <p:tav tm="100000">
                                          <p:val>
                                            <p:strVal val="ppt_x"/>
                                          </p:val>
                                        </p:tav>
                                      </p:tavLst>
                                    </p:anim>
                                    <p:anim calcmode="lin" valueType="num">
                                      <p:cBhvr additive="base">
                                        <p:cTn id="132" dur="3000"/>
                                        <p:tgtEl>
                                          <p:spTgt spid="13"/>
                                        </p:tgtEl>
                                        <p:attrNameLst>
                                          <p:attrName>ppt_y</p:attrName>
                                        </p:attrNameLst>
                                      </p:cBhvr>
                                      <p:tavLst>
                                        <p:tav tm="0">
                                          <p:val>
                                            <p:strVal val="ppt_y"/>
                                          </p:val>
                                        </p:tav>
                                        <p:tav tm="100000">
                                          <p:val>
                                            <p:strVal val="1+ppt_h/2"/>
                                          </p:val>
                                        </p:tav>
                                      </p:tavLst>
                                    </p:anim>
                                    <p:set>
                                      <p:cBhvr>
                                        <p:cTn id="133" dur="1" fill="hold">
                                          <p:stCondLst>
                                            <p:cond delay="2999"/>
                                          </p:stCondLst>
                                        </p:cTn>
                                        <p:tgtEl>
                                          <p:spTgt spid="13"/>
                                        </p:tgtEl>
                                        <p:attrNameLst>
                                          <p:attrName>style.visibility</p:attrName>
                                        </p:attrNameLst>
                                      </p:cBhvr>
                                      <p:to>
                                        <p:strVal val="hidden"/>
                                      </p:to>
                                    </p:set>
                                  </p:childTnLst>
                                </p:cTn>
                              </p:par>
                              <p:par>
                                <p:cTn id="134" presetID="2" presetClass="exit" presetSubtype="4" fill="hold" nodeType="withEffect">
                                  <p:stCondLst>
                                    <p:cond delay="0"/>
                                  </p:stCondLst>
                                  <p:childTnLst>
                                    <p:anim calcmode="lin" valueType="num">
                                      <p:cBhvr additive="base">
                                        <p:cTn id="135" dur="3000"/>
                                        <p:tgtEl>
                                          <p:spTgt spid="15"/>
                                        </p:tgtEl>
                                        <p:attrNameLst>
                                          <p:attrName>ppt_x</p:attrName>
                                        </p:attrNameLst>
                                      </p:cBhvr>
                                      <p:tavLst>
                                        <p:tav tm="0">
                                          <p:val>
                                            <p:strVal val="ppt_x"/>
                                          </p:val>
                                        </p:tav>
                                        <p:tav tm="100000">
                                          <p:val>
                                            <p:strVal val="ppt_x"/>
                                          </p:val>
                                        </p:tav>
                                      </p:tavLst>
                                    </p:anim>
                                    <p:anim calcmode="lin" valueType="num">
                                      <p:cBhvr additive="base">
                                        <p:cTn id="136" dur="3000"/>
                                        <p:tgtEl>
                                          <p:spTgt spid="15"/>
                                        </p:tgtEl>
                                        <p:attrNameLst>
                                          <p:attrName>ppt_y</p:attrName>
                                        </p:attrNameLst>
                                      </p:cBhvr>
                                      <p:tavLst>
                                        <p:tav tm="0">
                                          <p:val>
                                            <p:strVal val="ppt_y"/>
                                          </p:val>
                                        </p:tav>
                                        <p:tav tm="100000">
                                          <p:val>
                                            <p:strVal val="1+ppt_h/2"/>
                                          </p:val>
                                        </p:tav>
                                      </p:tavLst>
                                    </p:anim>
                                    <p:set>
                                      <p:cBhvr>
                                        <p:cTn id="137" dur="1" fill="hold">
                                          <p:stCondLst>
                                            <p:cond delay="2999"/>
                                          </p:stCondLst>
                                        </p:cTn>
                                        <p:tgtEl>
                                          <p:spTgt spid="15"/>
                                        </p:tgtEl>
                                        <p:attrNameLst>
                                          <p:attrName>style.visibility</p:attrName>
                                        </p:attrNameLst>
                                      </p:cBhvr>
                                      <p:to>
                                        <p:strVal val="hidden"/>
                                      </p:to>
                                    </p:set>
                                  </p:childTnLst>
                                </p:cTn>
                              </p:par>
                              <p:par>
                                <p:cTn id="138" presetID="2" presetClass="exit" presetSubtype="4" fill="hold" nodeType="withEffect">
                                  <p:stCondLst>
                                    <p:cond delay="0"/>
                                  </p:stCondLst>
                                  <p:childTnLst>
                                    <p:anim calcmode="lin" valueType="num">
                                      <p:cBhvr additive="base">
                                        <p:cTn id="139" dur="3000"/>
                                        <p:tgtEl>
                                          <p:spTgt spid="17"/>
                                        </p:tgtEl>
                                        <p:attrNameLst>
                                          <p:attrName>ppt_x</p:attrName>
                                        </p:attrNameLst>
                                      </p:cBhvr>
                                      <p:tavLst>
                                        <p:tav tm="0">
                                          <p:val>
                                            <p:strVal val="ppt_x"/>
                                          </p:val>
                                        </p:tav>
                                        <p:tav tm="100000">
                                          <p:val>
                                            <p:strVal val="ppt_x"/>
                                          </p:val>
                                        </p:tav>
                                      </p:tavLst>
                                    </p:anim>
                                    <p:anim calcmode="lin" valueType="num">
                                      <p:cBhvr additive="base">
                                        <p:cTn id="140" dur="3000"/>
                                        <p:tgtEl>
                                          <p:spTgt spid="17"/>
                                        </p:tgtEl>
                                        <p:attrNameLst>
                                          <p:attrName>ppt_y</p:attrName>
                                        </p:attrNameLst>
                                      </p:cBhvr>
                                      <p:tavLst>
                                        <p:tav tm="0">
                                          <p:val>
                                            <p:strVal val="ppt_y"/>
                                          </p:val>
                                        </p:tav>
                                        <p:tav tm="100000">
                                          <p:val>
                                            <p:strVal val="1+ppt_h/2"/>
                                          </p:val>
                                        </p:tav>
                                      </p:tavLst>
                                    </p:anim>
                                    <p:set>
                                      <p:cBhvr>
                                        <p:cTn id="141" dur="1" fill="hold">
                                          <p:stCondLst>
                                            <p:cond delay="2999"/>
                                          </p:stCondLst>
                                        </p:cTn>
                                        <p:tgtEl>
                                          <p:spTgt spid="17"/>
                                        </p:tgtEl>
                                        <p:attrNameLst>
                                          <p:attrName>style.visibility</p:attrName>
                                        </p:attrNameLst>
                                      </p:cBhvr>
                                      <p:to>
                                        <p:strVal val="hidden"/>
                                      </p:to>
                                    </p:set>
                                  </p:childTnLst>
                                </p:cTn>
                              </p:par>
                              <p:par>
                                <p:cTn id="142" presetID="2" presetClass="exit" presetSubtype="4" fill="hold" nodeType="withEffect">
                                  <p:stCondLst>
                                    <p:cond delay="0"/>
                                  </p:stCondLst>
                                  <p:childTnLst>
                                    <p:anim calcmode="lin" valueType="num">
                                      <p:cBhvr additive="base">
                                        <p:cTn id="143" dur="3000"/>
                                        <p:tgtEl>
                                          <p:spTgt spid="19"/>
                                        </p:tgtEl>
                                        <p:attrNameLst>
                                          <p:attrName>ppt_x</p:attrName>
                                        </p:attrNameLst>
                                      </p:cBhvr>
                                      <p:tavLst>
                                        <p:tav tm="0">
                                          <p:val>
                                            <p:strVal val="ppt_x"/>
                                          </p:val>
                                        </p:tav>
                                        <p:tav tm="100000">
                                          <p:val>
                                            <p:strVal val="ppt_x"/>
                                          </p:val>
                                        </p:tav>
                                      </p:tavLst>
                                    </p:anim>
                                    <p:anim calcmode="lin" valueType="num">
                                      <p:cBhvr additive="base">
                                        <p:cTn id="144" dur="3000"/>
                                        <p:tgtEl>
                                          <p:spTgt spid="19"/>
                                        </p:tgtEl>
                                        <p:attrNameLst>
                                          <p:attrName>ppt_y</p:attrName>
                                        </p:attrNameLst>
                                      </p:cBhvr>
                                      <p:tavLst>
                                        <p:tav tm="0">
                                          <p:val>
                                            <p:strVal val="ppt_y"/>
                                          </p:val>
                                        </p:tav>
                                        <p:tav tm="100000">
                                          <p:val>
                                            <p:strVal val="1+ppt_h/2"/>
                                          </p:val>
                                        </p:tav>
                                      </p:tavLst>
                                    </p:anim>
                                    <p:set>
                                      <p:cBhvr>
                                        <p:cTn id="145" dur="1" fill="hold">
                                          <p:stCondLst>
                                            <p:cond delay="2999"/>
                                          </p:stCondLst>
                                        </p:cTn>
                                        <p:tgtEl>
                                          <p:spTgt spid="19"/>
                                        </p:tgtEl>
                                        <p:attrNameLst>
                                          <p:attrName>style.visibility</p:attrName>
                                        </p:attrNameLst>
                                      </p:cBhvr>
                                      <p:to>
                                        <p:strVal val="hidden"/>
                                      </p:to>
                                    </p:set>
                                  </p:childTnLst>
                                </p:cTn>
                              </p:par>
                              <p:par>
                                <p:cTn id="146" presetID="2" presetClass="exit" presetSubtype="4" fill="hold" nodeType="withEffect">
                                  <p:stCondLst>
                                    <p:cond delay="0"/>
                                  </p:stCondLst>
                                  <p:childTnLst>
                                    <p:anim calcmode="lin" valueType="num">
                                      <p:cBhvr additive="base">
                                        <p:cTn id="147" dur="3000"/>
                                        <p:tgtEl>
                                          <p:spTgt spid="21"/>
                                        </p:tgtEl>
                                        <p:attrNameLst>
                                          <p:attrName>ppt_x</p:attrName>
                                        </p:attrNameLst>
                                      </p:cBhvr>
                                      <p:tavLst>
                                        <p:tav tm="0">
                                          <p:val>
                                            <p:strVal val="ppt_x"/>
                                          </p:val>
                                        </p:tav>
                                        <p:tav tm="100000">
                                          <p:val>
                                            <p:strVal val="ppt_x"/>
                                          </p:val>
                                        </p:tav>
                                      </p:tavLst>
                                    </p:anim>
                                    <p:anim calcmode="lin" valueType="num">
                                      <p:cBhvr additive="base">
                                        <p:cTn id="148" dur="3000"/>
                                        <p:tgtEl>
                                          <p:spTgt spid="21"/>
                                        </p:tgtEl>
                                        <p:attrNameLst>
                                          <p:attrName>ppt_y</p:attrName>
                                        </p:attrNameLst>
                                      </p:cBhvr>
                                      <p:tavLst>
                                        <p:tav tm="0">
                                          <p:val>
                                            <p:strVal val="ppt_y"/>
                                          </p:val>
                                        </p:tav>
                                        <p:tav tm="100000">
                                          <p:val>
                                            <p:strVal val="1+ppt_h/2"/>
                                          </p:val>
                                        </p:tav>
                                      </p:tavLst>
                                    </p:anim>
                                    <p:set>
                                      <p:cBhvr>
                                        <p:cTn id="149" dur="1" fill="hold">
                                          <p:stCondLst>
                                            <p:cond delay="2999"/>
                                          </p:stCondLst>
                                        </p:cTn>
                                        <p:tgtEl>
                                          <p:spTgt spid="21"/>
                                        </p:tgtEl>
                                        <p:attrNameLst>
                                          <p:attrName>style.visibility</p:attrName>
                                        </p:attrNameLst>
                                      </p:cBhvr>
                                      <p:to>
                                        <p:strVal val="hidden"/>
                                      </p:to>
                                    </p:set>
                                  </p:childTnLst>
                                </p:cTn>
                              </p:par>
                              <p:par>
                                <p:cTn id="150" presetID="2" presetClass="exit" presetSubtype="1" fill="hold" nodeType="withEffect">
                                  <p:stCondLst>
                                    <p:cond delay="0"/>
                                  </p:stCondLst>
                                  <p:childTnLst>
                                    <p:anim calcmode="lin" valueType="num">
                                      <p:cBhvr additive="base">
                                        <p:cTn id="151" dur="3000"/>
                                        <p:tgtEl>
                                          <p:spTgt spid="6"/>
                                        </p:tgtEl>
                                        <p:attrNameLst>
                                          <p:attrName>ppt_x</p:attrName>
                                        </p:attrNameLst>
                                      </p:cBhvr>
                                      <p:tavLst>
                                        <p:tav tm="0">
                                          <p:val>
                                            <p:strVal val="ppt_x"/>
                                          </p:val>
                                        </p:tav>
                                        <p:tav tm="100000">
                                          <p:val>
                                            <p:strVal val="ppt_x"/>
                                          </p:val>
                                        </p:tav>
                                      </p:tavLst>
                                    </p:anim>
                                    <p:anim calcmode="lin" valueType="num">
                                      <p:cBhvr additive="base">
                                        <p:cTn id="152" dur="3000"/>
                                        <p:tgtEl>
                                          <p:spTgt spid="6"/>
                                        </p:tgtEl>
                                        <p:attrNameLst>
                                          <p:attrName>ppt_y</p:attrName>
                                        </p:attrNameLst>
                                      </p:cBhvr>
                                      <p:tavLst>
                                        <p:tav tm="0">
                                          <p:val>
                                            <p:strVal val="ppt_y"/>
                                          </p:val>
                                        </p:tav>
                                        <p:tav tm="100000">
                                          <p:val>
                                            <p:strVal val="0-ppt_h/2"/>
                                          </p:val>
                                        </p:tav>
                                      </p:tavLst>
                                    </p:anim>
                                    <p:set>
                                      <p:cBhvr>
                                        <p:cTn id="153" dur="1" fill="hold">
                                          <p:stCondLst>
                                            <p:cond delay="2999"/>
                                          </p:stCondLst>
                                        </p:cTn>
                                        <p:tgtEl>
                                          <p:spTgt spid="6"/>
                                        </p:tgtEl>
                                        <p:attrNameLst>
                                          <p:attrName>style.visibility</p:attrName>
                                        </p:attrNameLst>
                                      </p:cBhvr>
                                      <p:to>
                                        <p:strVal val="hidden"/>
                                      </p:to>
                                    </p:set>
                                  </p:childTnLst>
                                </p:cTn>
                              </p:par>
                              <p:par>
                                <p:cTn id="154" presetID="2" presetClass="exit" presetSubtype="1" fill="hold" nodeType="withEffect">
                                  <p:stCondLst>
                                    <p:cond delay="0"/>
                                  </p:stCondLst>
                                  <p:childTnLst>
                                    <p:anim calcmode="lin" valueType="num">
                                      <p:cBhvr additive="base">
                                        <p:cTn id="155" dur="3000"/>
                                        <p:tgtEl>
                                          <p:spTgt spid="8"/>
                                        </p:tgtEl>
                                        <p:attrNameLst>
                                          <p:attrName>ppt_x</p:attrName>
                                        </p:attrNameLst>
                                      </p:cBhvr>
                                      <p:tavLst>
                                        <p:tav tm="0">
                                          <p:val>
                                            <p:strVal val="ppt_x"/>
                                          </p:val>
                                        </p:tav>
                                        <p:tav tm="100000">
                                          <p:val>
                                            <p:strVal val="ppt_x"/>
                                          </p:val>
                                        </p:tav>
                                      </p:tavLst>
                                    </p:anim>
                                    <p:anim calcmode="lin" valueType="num">
                                      <p:cBhvr additive="base">
                                        <p:cTn id="156" dur="3000"/>
                                        <p:tgtEl>
                                          <p:spTgt spid="8"/>
                                        </p:tgtEl>
                                        <p:attrNameLst>
                                          <p:attrName>ppt_y</p:attrName>
                                        </p:attrNameLst>
                                      </p:cBhvr>
                                      <p:tavLst>
                                        <p:tav tm="0">
                                          <p:val>
                                            <p:strVal val="ppt_y"/>
                                          </p:val>
                                        </p:tav>
                                        <p:tav tm="100000">
                                          <p:val>
                                            <p:strVal val="0-ppt_h/2"/>
                                          </p:val>
                                        </p:tav>
                                      </p:tavLst>
                                    </p:anim>
                                    <p:set>
                                      <p:cBhvr>
                                        <p:cTn id="157" dur="1" fill="hold">
                                          <p:stCondLst>
                                            <p:cond delay="2999"/>
                                          </p:stCondLst>
                                        </p:cTn>
                                        <p:tgtEl>
                                          <p:spTgt spid="8"/>
                                        </p:tgtEl>
                                        <p:attrNameLst>
                                          <p:attrName>style.visibility</p:attrName>
                                        </p:attrNameLst>
                                      </p:cBhvr>
                                      <p:to>
                                        <p:strVal val="hidden"/>
                                      </p:to>
                                    </p:set>
                                  </p:childTnLst>
                                </p:cTn>
                              </p:par>
                              <p:par>
                                <p:cTn id="158" presetID="2" presetClass="exit" presetSubtype="1" fill="hold" nodeType="withEffect">
                                  <p:stCondLst>
                                    <p:cond delay="0"/>
                                  </p:stCondLst>
                                  <p:childTnLst>
                                    <p:anim calcmode="lin" valueType="num">
                                      <p:cBhvr additive="base">
                                        <p:cTn id="159" dur="3000"/>
                                        <p:tgtEl>
                                          <p:spTgt spid="10"/>
                                        </p:tgtEl>
                                        <p:attrNameLst>
                                          <p:attrName>ppt_x</p:attrName>
                                        </p:attrNameLst>
                                      </p:cBhvr>
                                      <p:tavLst>
                                        <p:tav tm="0">
                                          <p:val>
                                            <p:strVal val="ppt_x"/>
                                          </p:val>
                                        </p:tav>
                                        <p:tav tm="100000">
                                          <p:val>
                                            <p:strVal val="ppt_x"/>
                                          </p:val>
                                        </p:tav>
                                      </p:tavLst>
                                    </p:anim>
                                    <p:anim calcmode="lin" valueType="num">
                                      <p:cBhvr additive="base">
                                        <p:cTn id="160" dur="3000"/>
                                        <p:tgtEl>
                                          <p:spTgt spid="10"/>
                                        </p:tgtEl>
                                        <p:attrNameLst>
                                          <p:attrName>ppt_y</p:attrName>
                                        </p:attrNameLst>
                                      </p:cBhvr>
                                      <p:tavLst>
                                        <p:tav tm="0">
                                          <p:val>
                                            <p:strVal val="ppt_y"/>
                                          </p:val>
                                        </p:tav>
                                        <p:tav tm="100000">
                                          <p:val>
                                            <p:strVal val="0-ppt_h/2"/>
                                          </p:val>
                                        </p:tav>
                                      </p:tavLst>
                                    </p:anim>
                                    <p:set>
                                      <p:cBhvr>
                                        <p:cTn id="161" dur="1" fill="hold">
                                          <p:stCondLst>
                                            <p:cond delay="2999"/>
                                          </p:stCondLst>
                                        </p:cTn>
                                        <p:tgtEl>
                                          <p:spTgt spid="10"/>
                                        </p:tgtEl>
                                        <p:attrNameLst>
                                          <p:attrName>style.visibility</p:attrName>
                                        </p:attrNameLst>
                                      </p:cBhvr>
                                      <p:to>
                                        <p:strVal val="hidden"/>
                                      </p:to>
                                    </p:set>
                                  </p:childTnLst>
                                </p:cTn>
                              </p:par>
                              <p:par>
                                <p:cTn id="162" presetID="2" presetClass="exit" presetSubtype="1" fill="hold" nodeType="withEffect">
                                  <p:stCondLst>
                                    <p:cond delay="0"/>
                                  </p:stCondLst>
                                  <p:childTnLst>
                                    <p:anim calcmode="lin" valueType="num">
                                      <p:cBhvr additive="base">
                                        <p:cTn id="163" dur="3000"/>
                                        <p:tgtEl>
                                          <p:spTgt spid="12"/>
                                        </p:tgtEl>
                                        <p:attrNameLst>
                                          <p:attrName>ppt_x</p:attrName>
                                        </p:attrNameLst>
                                      </p:cBhvr>
                                      <p:tavLst>
                                        <p:tav tm="0">
                                          <p:val>
                                            <p:strVal val="ppt_x"/>
                                          </p:val>
                                        </p:tav>
                                        <p:tav tm="100000">
                                          <p:val>
                                            <p:strVal val="ppt_x"/>
                                          </p:val>
                                        </p:tav>
                                      </p:tavLst>
                                    </p:anim>
                                    <p:anim calcmode="lin" valueType="num">
                                      <p:cBhvr additive="base">
                                        <p:cTn id="164" dur="3000"/>
                                        <p:tgtEl>
                                          <p:spTgt spid="12"/>
                                        </p:tgtEl>
                                        <p:attrNameLst>
                                          <p:attrName>ppt_y</p:attrName>
                                        </p:attrNameLst>
                                      </p:cBhvr>
                                      <p:tavLst>
                                        <p:tav tm="0">
                                          <p:val>
                                            <p:strVal val="ppt_y"/>
                                          </p:val>
                                        </p:tav>
                                        <p:tav tm="100000">
                                          <p:val>
                                            <p:strVal val="0-ppt_h/2"/>
                                          </p:val>
                                        </p:tav>
                                      </p:tavLst>
                                    </p:anim>
                                    <p:set>
                                      <p:cBhvr>
                                        <p:cTn id="165" dur="1" fill="hold">
                                          <p:stCondLst>
                                            <p:cond delay="2999"/>
                                          </p:stCondLst>
                                        </p:cTn>
                                        <p:tgtEl>
                                          <p:spTgt spid="12"/>
                                        </p:tgtEl>
                                        <p:attrNameLst>
                                          <p:attrName>style.visibility</p:attrName>
                                        </p:attrNameLst>
                                      </p:cBhvr>
                                      <p:to>
                                        <p:strVal val="hidden"/>
                                      </p:to>
                                    </p:set>
                                  </p:childTnLst>
                                </p:cTn>
                              </p:par>
                              <p:par>
                                <p:cTn id="166" presetID="2" presetClass="exit" presetSubtype="1" fill="hold" nodeType="withEffect">
                                  <p:stCondLst>
                                    <p:cond delay="0"/>
                                  </p:stCondLst>
                                  <p:childTnLst>
                                    <p:anim calcmode="lin" valueType="num">
                                      <p:cBhvr additive="base">
                                        <p:cTn id="167" dur="3000"/>
                                        <p:tgtEl>
                                          <p:spTgt spid="14"/>
                                        </p:tgtEl>
                                        <p:attrNameLst>
                                          <p:attrName>ppt_x</p:attrName>
                                        </p:attrNameLst>
                                      </p:cBhvr>
                                      <p:tavLst>
                                        <p:tav tm="0">
                                          <p:val>
                                            <p:strVal val="ppt_x"/>
                                          </p:val>
                                        </p:tav>
                                        <p:tav tm="100000">
                                          <p:val>
                                            <p:strVal val="ppt_x"/>
                                          </p:val>
                                        </p:tav>
                                      </p:tavLst>
                                    </p:anim>
                                    <p:anim calcmode="lin" valueType="num">
                                      <p:cBhvr additive="base">
                                        <p:cTn id="168" dur="3000"/>
                                        <p:tgtEl>
                                          <p:spTgt spid="14"/>
                                        </p:tgtEl>
                                        <p:attrNameLst>
                                          <p:attrName>ppt_y</p:attrName>
                                        </p:attrNameLst>
                                      </p:cBhvr>
                                      <p:tavLst>
                                        <p:tav tm="0">
                                          <p:val>
                                            <p:strVal val="ppt_y"/>
                                          </p:val>
                                        </p:tav>
                                        <p:tav tm="100000">
                                          <p:val>
                                            <p:strVal val="0-ppt_h/2"/>
                                          </p:val>
                                        </p:tav>
                                      </p:tavLst>
                                    </p:anim>
                                    <p:set>
                                      <p:cBhvr>
                                        <p:cTn id="169" dur="1" fill="hold">
                                          <p:stCondLst>
                                            <p:cond delay="2999"/>
                                          </p:stCondLst>
                                        </p:cTn>
                                        <p:tgtEl>
                                          <p:spTgt spid="14"/>
                                        </p:tgtEl>
                                        <p:attrNameLst>
                                          <p:attrName>style.visibility</p:attrName>
                                        </p:attrNameLst>
                                      </p:cBhvr>
                                      <p:to>
                                        <p:strVal val="hidden"/>
                                      </p:to>
                                    </p:set>
                                  </p:childTnLst>
                                </p:cTn>
                              </p:par>
                              <p:par>
                                <p:cTn id="170" presetID="2" presetClass="exit" presetSubtype="1" fill="hold" nodeType="withEffect">
                                  <p:stCondLst>
                                    <p:cond delay="0"/>
                                  </p:stCondLst>
                                  <p:childTnLst>
                                    <p:anim calcmode="lin" valueType="num">
                                      <p:cBhvr additive="base">
                                        <p:cTn id="171" dur="3000"/>
                                        <p:tgtEl>
                                          <p:spTgt spid="16"/>
                                        </p:tgtEl>
                                        <p:attrNameLst>
                                          <p:attrName>ppt_x</p:attrName>
                                        </p:attrNameLst>
                                      </p:cBhvr>
                                      <p:tavLst>
                                        <p:tav tm="0">
                                          <p:val>
                                            <p:strVal val="ppt_x"/>
                                          </p:val>
                                        </p:tav>
                                        <p:tav tm="100000">
                                          <p:val>
                                            <p:strVal val="ppt_x"/>
                                          </p:val>
                                        </p:tav>
                                      </p:tavLst>
                                    </p:anim>
                                    <p:anim calcmode="lin" valueType="num">
                                      <p:cBhvr additive="base">
                                        <p:cTn id="172" dur="3000"/>
                                        <p:tgtEl>
                                          <p:spTgt spid="16"/>
                                        </p:tgtEl>
                                        <p:attrNameLst>
                                          <p:attrName>ppt_y</p:attrName>
                                        </p:attrNameLst>
                                      </p:cBhvr>
                                      <p:tavLst>
                                        <p:tav tm="0">
                                          <p:val>
                                            <p:strVal val="ppt_y"/>
                                          </p:val>
                                        </p:tav>
                                        <p:tav tm="100000">
                                          <p:val>
                                            <p:strVal val="0-ppt_h/2"/>
                                          </p:val>
                                        </p:tav>
                                      </p:tavLst>
                                    </p:anim>
                                    <p:set>
                                      <p:cBhvr>
                                        <p:cTn id="173" dur="1" fill="hold">
                                          <p:stCondLst>
                                            <p:cond delay="2999"/>
                                          </p:stCondLst>
                                        </p:cTn>
                                        <p:tgtEl>
                                          <p:spTgt spid="16"/>
                                        </p:tgtEl>
                                        <p:attrNameLst>
                                          <p:attrName>style.visibility</p:attrName>
                                        </p:attrNameLst>
                                      </p:cBhvr>
                                      <p:to>
                                        <p:strVal val="hidden"/>
                                      </p:to>
                                    </p:set>
                                  </p:childTnLst>
                                </p:cTn>
                              </p:par>
                              <p:par>
                                <p:cTn id="174" presetID="2" presetClass="exit" presetSubtype="1" fill="hold" nodeType="withEffect">
                                  <p:stCondLst>
                                    <p:cond delay="0"/>
                                  </p:stCondLst>
                                  <p:childTnLst>
                                    <p:anim calcmode="lin" valueType="num">
                                      <p:cBhvr additive="base">
                                        <p:cTn id="175" dur="3000"/>
                                        <p:tgtEl>
                                          <p:spTgt spid="18"/>
                                        </p:tgtEl>
                                        <p:attrNameLst>
                                          <p:attrName>ppt_x</p:attrName>
                                        </p:attrNameLst>
                                      </p:cBhvr>
                                      <p:tavLst>
                                        <p:tav tm="0">
                                          <p:val>
                                            <p:strVal val="ppt_x"/>
                                          </p:val>
                                        </p:tav>
                                        <p:tav tm="100000">
                                          <p:val>
                                            <p:strVal val="ppt_x"/>
                                          </p:val>
                                        </p:tav>
                                      </p:tavLst>
                                    </p:anim>
                                    <p:anim calcmode="lin" valueType="num">
                                      <p:cBhvr additive="base">
                                        <p:cTn id="176" dur="3000"/>
                                        <p:tgtEl>
                                          <p:spTgt spid="18"/>
                                        </p:tgtEl>
                                        <p:attrNameLst>
                                          <p:attrName>ppt_y</p:attrName>
                                        </p:attrNameLst>
                                      </p:cBhvr>
                                      <p:tavLst>
                                        <p:tav tm="0">
                                          <p:val>
                                            <p:strVal val="ppt_y"/>
                                          </p:val>
                                        </p:tav>
                                        <p:tav tm="100000">
                                          <p:val>
                                            <p:strVal val="0-ppt_h/2"/>
                                          </p:val>
                                        </p:tav>
                                      </p:tavLst>
                                    </p:anim>
                                    <p:set>
                                      <p:cBhvr>
                                        <p:cTn id="177" dur="1" fill="hold">
                                          <p:stCondLst>
                                            <p:cond delay="2999"/>
                                          </p:stCondLst>
                                        </p:cTn>
                                        <p:tgtEl>
                                          <p:spTgt spid="18"/>
                                        </p:tgtEl>
                                        <p:attrNameLst>
                                          <p:attrName>style.visibility</p:attrName>
                                        </p:attrNameLst>
                                      </p:cBhvr>
                                      <p:to>
                                        <p:strVal val="hidden"/>
                                      </p:to>
                                    </p:set>
                                  </p:childTnLst>
                                </p:cTn>
                              </p:par>
                              <p:par>
                                <p:cTn id="178" presetID="2" presetClass="exit" presetSubtype="1" fill="hold" nodeType="withEffect">
                                  <p:stCondLst>
                                    <p:cond delay="0"/>
                                  </p:stCondLst>
                                  <p:childTnLst>
                                    <p:anim calcmode="lin" valueType="num">
                                      <p:cBhvr additive="base">
                                        <p:cTn id="179" dur="3000"/>
                                        <p:tgtEl>
                                          <p:spTgt spid="20"/>
                                        </p:tgtEl>
                                        <p:attrNameLst>
                                          <p:attrName>ppt_x</p:attrName>
                                        </p:attrNameLst>
                                      </p:cBhvr>
                                      <p:tavLst>
                                        <p:tav tm="0">
                                          <p:val>
                                            <p:strVal val="ppt_x"/>
                                          </p:val>
                                        </p:tav>
                                        <p:tav tm="100000">
                                          <p:val>
                                            <p:strVal val="ppt_x"/>
                                          </p:val>
                                        </p:tav>
                                      </p:tavLst>
                                    </p:anim>
                                    <p:anim calcmode="lin" valueType="num">
                                      <p:cBhvr additive="base">
                                        <p:cTn id="180" dur="3000"/>
                                        <p:tgtEl>
                                          <p:spTgt spid="20"/>
                                        </p:tgtEl>
                                        <p:attrNameLst>
                                          <p:attrName>ppt_y</p:attrName>
                                        </p:attrNameLst>
                                      </p:cBhvr>
                                      <p:tavLst>
                                        <p:tav tm="0">
                                          <p:val>
                                            <p:strVal val="ppt_y"/>
                                          </p:val>
                                        </p:tav>
                                        <p:tav tm="100000">
                                          <p:val>
                                            <p:strVal val="0-ppt_h/2"/>
                                          </p:val>
                                        </p:tav>
                                      </p:tavLst>
                                    </p:anim>
                                    <p:set>
                                      <p:cBhvr>
                                        <p:cTn id="181" dur="1" fill="hold">
                                          <p:stCondLst>
                                            <p:cond delay="2999"/>
                                          </p:stCondLst>
                                        </p:cTn>
                                        <p:tgtEl>
                                          <p:spTgt spid="20"/>
                                        </p:tgtEl>
                                        <p:attrNameLst>
                                          <p:attrName>style.visibility</p:attrName>
                                        </p:attrNameLst>
                                      </p:cBhvr>
                                      <p:to>
                                        <p:strVal val="hidden"/>
                                      </p:to>
                                    </p:set>
                                  </p:childTnLst>
                                </p:cTn>
                              </p:par>
                              <p:par>
                                <p:cTn id="182" presetID="2" presetClass="exit" presetSubtype="1" fill="hold" nodeType="withEffect">
                                  <p:stCondLst>
                                    <p:cond delay="0"/>
                                  </p:stCondLst>
                                  <p:childTnLst>
                                    <p:anim calcmode="lin" valueType="num">
                                      <p:cBhvr additive="base">
                                        <p:cTn id="183" dur="3000"/>
                                        <p:tgtEl>
                                          <p:spTgt spid="22"/>
                                        </p:tgtEl>
                                        <p:attrNameLst>
                                          <p:attrName>ppt_x</p:attrName>
                                        </p:attrNameLst>
                                      </p:cBhvr>
                                      <p:tavLst>
                                        <p:tav tm="0">
                                          <p:val>
                                            <p:strVal val="ppt_x"/>
                                          </p:val>
                                        </p:tav>
                                        <p:tav tm="100000">
                                          <p:val>
                                            <p:strVal val="ppt_x"/>
                                          </p:val>
                                        </p:tav>
                                      </p:tavLst>
                                    </p:anim>
                                    <p:anim calcmode="lin" valueType="num">
                                      <p:cBhvr additive="base">
                                        <p:cTn id="184" dur="3000"/>
                                        <p:tgtEl>
                                          <p:spTgt spid="22"/>
                                        </p:tgtEl>
                                        <p:attrNameLst>
                                          <p:attrName>ppt_y</p:attrName>
                                        </p:attrNameLst>
                                      </p:cBhvr>
                                      <p:tavLst>
                                        <p:tav tm="0">
                                          <p:val>
                                            <p:strVal val="ppt_y"/>
                                          </p:val>
                                        </p:tav>
                                        <p:tav tm="100000">
                                          <p:val>
                                            <p:strVal val="0-ppt_h/2"/>
                                          </p:val>
                                        </p:tav>
                                      </p:tavLst>
                                    </p:anim>
                                    <p:set>
                                      <p:cBhvr>
                                        <p:cTn id="185" dur="1" fill="hold">
                                          <p:stCondLst>
                                            <p:cond delay="2999"/>
                                          </p:stCondLst>
                                        </p:cTn>
                                        <p:tgtEl>
                                          <p:spTgt spid="22"/>
                                        </p:tgtEl>
                                        <p:attrNameLst>
                                          <p:attrName>style.visibility</p:attrName>
                                        </p:attrNameLst>
                                      </p:cBhvr>
                                      <p:to>
                                        <p:strVal val="hidden"/>
                                      </p:to>
                                    </p:set>
                                  </p:childTnLst>
                                </p:cTn>
                              </p:par>
                              <p:par>
                                <p:cTn id="186" presetID="23" presetClass="entr" presetSubtype="272" fill="hold" nodeType="withEffect">
                                  <p:stCondLst>
                                    <p:cond delay="0"/>
                                  </p:stCondLst>
                                  <p:childTnLst>
                                    <p:set>
                                      <p:cBhvr>
                                        <p:cTn id="187" dur="1" fill="hold">
                                          <p:stCondLst>
                                            <p:cond delay="0"/>
                                          </p:stCondLst>
                                        </p:cTn>
                                        <p:tgtEl>
                                          <p:spTgt spid="4"/>
                                        </p:tgtEl>
                                        <p:attrNameLst>
                                          <p:attrName>style.visibility</p:attrName>
                                        </p:attrNameLst>
                                      </p:cBhvr>
                                      <p:to>
                                        <p:strVal val="visible"/>
                                      </p:to>
                                    </p:set>
                                    <p:anim calcmode="lin" valueType="num">
                                      <p:cBhvr>
                                        <p:cTn id="188" dur="3000" fill="hold"/>
                                        <p:tgtEl>
                                          <p:spTgt spid="4"/>
                                        </p:tgtEl>
                                        <p:attrNameLst>
                                          <p:attrName>ppt_w</p:attrName>
                                        </p:attrNameLst>
                                      </p:cBhvr>
                                      <p:tavLst>
                                        <p:tav tm="0">
                                          <p:val>
                                            <p:strVal val="2/3*#ppt_w"/>
                                          </p:val>
                                        </p:tav>
                                        <p:tav tm="100000">
                                          <p:val>
                                            <p:strVal val="#ppt_w"/>
                                          </p:val>
                                        </p:tav>
                                      </p:tavLst>
                                    </p:anim>
                                    <p:anim calcmode="lin" valueType="num">
                                      <p:cBhvr>
                                        <p:cTn id="189" dur="3000" fill="hold"/>
                                        <p:tgtEl>
                                          <p:spTgt spid="4"/>
                                        </p:tgtEl>
                                        <p:attrNameLst>
                                          <p:attrName>ppt_h</p:attrName>
                                        </p:attrNameLst>
                                      </p:cBhvr>
                                      <p:tavLst>
                                        <p:tav tm="0">
                                          <p:val>
                                            <p:strVal val="2/3*#ppt_h"/>
                                          </p:val>
                                        </p:tav>
                                        <p:tav tm="100000">
                                          <p:val>
                                            <p:strVal val="#ppt_h"/>
                                          </p:val>
                                        </p:tav>
                                      </p:tavLst>
                                    </p:anim>
                                  </p:childTnLst>
                                </p:cTn>
                              </p:par>
                              <p:par>
                                <p:cTn id="190" presetID="16" presetClass="entr" presetSubtype="42" fill="hold" nodeType="withEffect">
                                  <p:stCondLst>
                                    <p:cond delay="0"/>
                                  </p:stCondLst>
                                  <p:childTnLst>
                                    <p:set>
                                      <p:cBhvr>
                                        <p:cTn id="191" dur="1" fill="hold">
                                          <p:stCondLst>
                                            <p:cond delay="0"/>
                                          </p:stCondLst>
                                        </p:cTn>
                                        <p:tgtEl>
                                          <p:spTgt spid="4"/>
                                        </p:tgtEl>
                                        <p:attrNameLst>
                                          <p:attrName>style.visibility</p:attrName>
                                        </p:attrNameLst>
                                      </p:cBhvr>
                                      <p:to>
                                        <p:strVal val="visible"/>
                                      </p:to>
                                    </p:set>
                                    <p:animEffect transition="in" filter="barn(outHorizontal)">
                                      <p:cBhvr>
                                        <p:cTn id="192" dur="3000"/>
                                        <p:tgtEl>
                                          <p:spTgt spid="4"/>
                                        </p:tgtEl>
                                      </p:cBhvr>
                                    </p:animEffect>
                                  </p:childTnLst>
                                </p:cTn>
                              </p:par>
                            </p:childTnLst>
                          </p:cTn>
                        </p:par>
                        <p:par>
                          <p:cTn id="193" fill="hold">
                            <p:stCondLst>
                              <p:cond delay="6000"/>
                            </p:stCondLst>
                            <p:childTnLst>
                              <p:par>
                                <p:cTn id="194" presetID="40" presetClass="entr" presetSubtype="0" fill="hold" grpId="0" nodeType="afterEffect">
                                  <p:stCondLst>
                                    <p:cond delay="0"/>
                                  </p:stCondLst>
                                  <p:iterate type="lt">
                                    <p:tmPct val="10000"/>
                                  </p:iterate>
                                  <p:childTnLst>
                                    <p:set>
                                      <p:cBhvr>
                                        <p:cTn id="195" dur="1" fill="hold">
                                          <p:stCondLst>
                                            <p:cond delay="0"/>
                                          </p:stCondLst>
                                        </p:cTn>
                                        <p:tgtEl>
                                          <p:spTgt spid="23"/>
                                        </p:tgtEl>
                                        <p:attrNameLst>
                                          <p:attrName>style.visibility</p:attrName>
                                        </p:attrNameLst>
                                      </p:cBhvr>
                                      <p:to>
                                        <p:strVal val="visible"/>
                                      </p:to>
                                    </p:set>
                                    <p:animEffect transition="in" filter="fade">
                                      <p:cBhvr>
                                        <p:cTn id="196" dur="1000"/>
                                        <p:tgtEl>
                                          <p:spTgt spid="23"/>
                                        </p:tgtEl>
                                      </p:cBhvr>
                                    </p:animEffect>
                                    <p:anim calcmode="lin" valueType="num">
                                      <p:cBhvr>
                                        <p:cTn id="197" dur="1000" fill="hold"/>
                                        <p:tgtEl>
                                          <p:spTgt spid="23"/>
                                        </p:tgtEl>
                                        <p:attrNameLst>
                                          <p:attrName>ppt_x</p:attrName>
                                        </p:attrNameLst>
                                      </p:cBhvr>
                                      <p:tavLst>
                                        <p:tav tm="0">
                                          <p:val>
                                            <p:strVal val="#ppt_x-.1"/>
                                          </p:val>
                                        </p:tav>
                                        <p:tav tm="100000">
                                          <p:val>
                                            <p:strVal val="#ppt_x"/>
                                          </p:val>
                                        </p:tav>
                                      </p:tavLst>
                                    </p:anim>
                                    <p:anim calcmode="lin" valueType="num">
                                      <p:cBhvr>
                                        <p:cTn id="198" dur="10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65.jpg"/>
          <p:cNvPicPr>
            <a:picLocks noChangeAspect="1"/>
          </p:cNvPicPr>
          <p:nvPr/>
        </p:nvPicPr>
        <p:blipFill>
          <a:blip r:embed="rId2" cstate="print"/>
          <a:stretch>
            <a:fillRect/>
          </a:stretch>
        </p:blipFill>
        <p:spPr bwMode="auto">
          <a:xfrm>
            <a:off x="0" y="-635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Imagen65.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571472" y="4643450"/>
            <a:ext cx="800105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retrato de Peter </a:t>
            </a:r>
            <a:r>
              <a:rPr lang="es-ES" i="1" dirty="0" err="1" smtClean="0">
                <a:effectLst>
                  <a:glow rad="101600">
                    <a:srgbClr val="C00000">
                      <a:alpha val="60000"/>
                    </a:srgbClr>
                  </a:glow>
                  <a:outerShdw blurRad="38100" dist="38100" dir="2700000" algn="tl">
                    <a:srgbClr val="000000">
                      <a:alpha val="43137"/>
                    </a:srgbClr>
                  </a:outerShdw>
                </a:effectLst>
              </a:rPr>
              <a:t>Fechter</a:t>
            </a:r>
            <a:r>
              <a:rPr lang="es-ES" i="1" dirty="0" smtClean="0">
                <a:effectLst>
                  <a:glow rad="101600">
                    <a:srgbClr val="C00000">
                      <a:alpha val="60000"/>
                    </a:srgbClr>
                  </a:glow>
                  <a:outerShdw blurRad="38100" dist="38100" dir="2700000" algn="tl">
                    <a:srgbClr val="000000">
                      <a:alpha val="43137"/>
                    </a:srgbClr>
                  </a:outerShdw>
                </a:effectLst>
              </a:rPr>
              <a:t> en el sitio de la memoria del Muro de Berlín en la </a:t>
            </a:r>
            <a:r>
              <a:rPr lang="es-ES" i="1" dirty="0" err="1" smtClean="0">
                <a:effectLst>
                  <a:glow rad="101600">
                    <a:srgbClr val="C00000">
                      <a:alpha val="60000"/>
                    </a:srgbClr>
                  </a:glow>
                  <a:outerShdw blurRad="38100" dist="38100" dir="2700000" algn="tl">
                    <a:srgbClr val="000000">
                      <a:alpha val="43137"/>
                    </a:srgbClr>
                  </a:outerShdw>
                </a:effectLst>
              </a:rPr>
              <a:t>Bernauer</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Strasse</a:t>
            </a:r>
            <a:r>
              <a:rPr lang="es-ES" i="1" dirty="0" smtClean="0">
                <a:effectLst>
                  <a:glow rad="101600">
                    <a:srgbClr val="C00000">
                      <a:alpha val="60000"/>
                    </a:srgbClr>
                  </a:glow>
                  <a:outerShdw blurRad="38100" dist="38100" dir="2700000" algn="tl">
                    <a:srgbClr val="000000">
                      <a:alpha val="43137"/>
                    </a:srgbClr>
                  </a:outerShdw>
                </a:effectLst>
              </a:rPr>
              <a:t>. </a:t>
            </a:r>
            <a:r>
              <a:rPr lang="es-ES" i="1" dirty="0" err="1" smtClean="0">
                <a:effectLst>
                  <a:glow rad="101600">
                    <a:srgbClr val="C00000">
                      <a:alpha val="60000"/>
                    </a:srgbClr>
                  </a:glow>
                  <a:outerShdw blurRad="38100" dist="38100" dir="2700000" algn="tl">
                    <a:srgbClr val="000000">
                      <a:alpha val="43137"/>
                    </a:srgbClr>
                  </a:outerShdw>
                </a:effectLst>
              </a:rPr>
              <a:t>Fechter</a:t>
            </a:r>
            <a:r>
              <a:rPr lang="es-ES" i="1" dirty="0" smtClean="0">
                <a:effectLst>
                  <a:glow rad="101600">
                    <a:srgbClr val="C00000">
                      <a:alpha val="60000"/>
                    </a:srgbClr>
                  </a:glow>
                  <a:outerShdw blurRad="38100" dist="38100" dir="2700000" algn="tl">
                    <a:srgbClr val="000000">
                      <a:alpha val="43137"/>
                    </a:srgbClr>
                  </a:outerShdw>
                </a:effectLst>
              </a:rPr>
              <a:t> fue asesinado el 17 de agosto de 1962 cuando intentaba escapar.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500" advTm="23000">
        <p15:prstTrans prst="curtains"/>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2/3*#ppt_w"/>
                                          </p:val>
                                        </p:tav>
                                        <p:tav tm="100000">
                                          <p:val>
                                            <p:strVal val="#ppt_w"/>
                                          </p:val>
                                        </p:tav>
                                      </p:tavLst>
                                    </p:anim>
                                    <p:anim calcmode="lin" valueType="num">
                                      <p:cBhvr>
                                        <p:cTn id="8" dur="5000" fill="hold"/>
                                        <p:tgtEl>
                                          <p:spTgt spid="4"/>
                                        </p:tgtEl>
                                        <p:attrNameLst>
                                          <p:attrName>ppt_h</p:attrName>
                                        </p:attrNameLst>
                                      </p:cBhvr>
                                      <p:tavLst>
                                        <p:tav tm="0">
                                          <p:val>
                                            <p:strVal val="2/3*#ppt_h"/>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Horizontal)">
                                      <p:cBhvr>
                                        <p:cTn id="11" dur="5000"/>
                                        <p:tgtEl>
                                          <p:spTgt spid="4"/>
                                        </p:tgtEl>
                                      </p:cBhvr>
                                    </p:animEffect>
                                  </p:childTnLst>
                                </p:cTn>
                              </p:par>
                              <p:par>
                                <p:cTn id="12" presetID="23" presetClass="entr" presetSubtype="27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strVal val="2/3*#ppt_w"/>
                                          </p:val>
                                        </p:tav>
                                        <p:tav tm="100000">
                                          <p:val>
                                            <p:strVal val="#ppt_w"/>
                                          </p:val>
                                        </p:tav>
                                      </p:tavLst>
                                    </p:anim>
                                    <p:anim calcmode="lin" valueType="num">
                                      <p:cBhvr>
                                        <p:cTn id="15" dur="5000" fill="hold"/>
                                        <p:tgtEl>
                                          <p:spTgt spid="5"/>
                                        </p:tgtEl>
                                        <p:attrNameLst>
                                          <p:attrName>ppt_h</p:attrName>
                                        </p:attrNameLst>
                                      </p:cBhvr>
                                      <p:tavLst>
                                        <p:tav tm="0">
                                          <p:val>
                                            <p:strVal val="2/3*#ppt_h"/>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outVertical)">
                                      <p:cBhvr>
                                        <p:cTn id="18" dur="5000"/>
                                        <p:tgtEl>
                                          <p:spTgt spid="5"/>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27.JPG"/>
          <p:cNvPicPr>
            <a:picLocks noChangeAspect="1"/>
          </p:cNvPicPr>
          <p:nvPr/>
        </p:nvPicPr>
        <p:blipFill>
          <a:blip r:embed="rId2" cstate="print"/>
          <a:stretch>
            <a:fillRect/>
          </a:stretch>
        </p:blipFill>
        <p:spPr bwMode="auto">
          <a:xfrm>
            <a:off x="-571536" y="0"/>
            <a:ext cx="10858576"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4211638" y="833438"/>
            <a:ext cx="288925" cy="3703637"/>
          </a:xfrm>
          <a:prstGeom prst="rect">
            <a:avLst/>
          </a:prstGeom>
          <a:noFill/>
          <a:ln w="57150">
            <a:solidFill>
              <a:schemeClr val="accent3">
                <a:lumMod val="60000"/>
                <a:lumOff val="4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4643438" y="833438"/>
            <a:ext cx="288925" cy="3703637"/>
          </a:xfrm>
          <a:prstGeom prst="rect">
            <a:avLst/>
          </a:prstGeom>
          <a:noFill/>
          <a:ln w="57150">
            <a:solidFill>
              <a:schemeClr val="accent3">
                <a:lumMod val="60000"/>
                <a:lumOff val="4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3929063" y="1071563"/>
            <a:ext cx="285750" cy="3214687"/>
          </a:xfrm>
          <a:prstGeom prst="rect">
            <a:avLst/>
          </a:prstGeom>
          <a:noFill/>
          <a:ln w="57150">
            <a:solidFill>
              <a:schemeClr val="accent3">
                <a:lumMod val="60000"/>
                <a:lumOff val="4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4929188" y="1071563"/>
            <a:ext cx="285750" cy="3214687"/>
          </a:xfrm>
          <a:prstGeom prst="rect">
            <a:avLst/>
          </a:prstGeom>
          <a:noFill/>
          <a:ln w="57150">
            <a:solidFill>
              <a:schemeClr val="accent3">
                <a:lumMod val="60000"/>
                <a:lumOff val="4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3643313" y="1370013"/>
            <a:ext cx="285750" cy="2738437"/>
          </a:xfrm>
          <a:prstGeom prst="rect">
            <a:avLst/>
          </a:prstGeom>
          <a:noFill/>
          <a:ln w="57150">
            <a:solidFill>
              <a:schemeClr val="accent3">
                <a:lumMod val="60000"/>
                <a:lumOff val="4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5214938" y="1309688"/>
            <a:ext cx="285750" cy="2857500"/>
          </a:xfrm>
          <a:prstGeom prst="rect">
            <a:avLst/>
          </a:prstGeom>
          <a:noFill/>
          <a:ln w="57150">
            <a:solidFill>
              <a:schemeClr val="accent3">
                <a:lumMod val="60000"/>
                <a:lumOff val="4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3357563" y="1547813"/>
            <a:ext cx="285750" cy="2441575"/>
          </a:xfrm>
          <a:prstGeom prst="rect">
            <a:avLst/>
          </a:prstGeom>
          <a:noFill/>
          <a:ln w="57150">
            <a:solidFill>
              <a:schemeClr val="accent3">
                <a:lumMod val="60000"/>
                <a:lumOff val="4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5500688" y="1489075"/>
            <a:ext cx="285750" cy="2559050"/>
          </a:xfrm>
          <a:prstGeom prst="rect">
            <a:avLst/>
          </a:prstGeom>
          <a:noFill/>
          <a:ln w="57150">
            <a:solidFill>
              <a:schemeClr val="accent3">
                <a:lumMod val="60000"/>
                <a:lumOff val="4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3071813" y="1727200"/>
            <a:ext cx="285750" cy="2082800"/>
          </a:xfrm>
          <a:prstGeom prst="rect">
            <a:avLst/>
          </a:prstGeom>
          <a:noFill/>
          <a:ln w="57150">
            <a:solidFill>
              <a:schemeClr val="accent3">
                <a:lumMod val="60000"/>
                <a:lumOff val="4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p:cNvSpPr/>
          <p:nvPr/>
        </p:nvSpPr>
        <p:spPr>
          <a:xfrm>
            <a:off x="5786438" y="1785938"/>
            <a:ext cx="285750" cy="2084387"/>
          </a:xfrm>
          <a:prstGeom prst="rect">
            <a:avLst/>
          </a:prstGeom>
          <a:noFill/>
          <a:ln w="57150">
            <a:solidFill>
              <a:schemeClr val="accent3">
                <a:lumMod val="60000"/>
                <a:lumOff val="4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2786063" y="1905000"/>
            <a:ext cx="285750" cy="1785938"/>
          </a:xfrm>
          <a:prstGeom prst="rect">
            <a:avLst/>
          </a:prstGeom>
          <a:noFill/>
          <a:ln w="57150">
            <a:solidFill>
              <a:schemeClr val="accent3">
                <a:lumMod val="60000"/>
                <a:lumOff val="4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Rectángulo"/>
          <p:cNvSpPr/>
          <p:nvPr/>
        </p:nvSpPr>
        <p:spPr>
          <a:xfrm>
            <a:off x="6072188" y="1965325"/>
            <a:ext cx="285750" cy="1785938"/>
          </a:xfrm>
          <a:prstGeom prst="rect">
            <a:avLst/>
          </a:prstGeom>
          <a:noFill/>
          <a:ln w="57150">
            <a:solidFill>
              <a:schemeClr val="accent3">
                <a:lumMod val="60000"/>
                <a:lumOff val="4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Rectángulo"/>
          <p:cNvSpPr/>
          <p:nvPr/>
        </p:nvSpPr>
        <p:spPr>
          <a:xfrm>
            <a:off x="2500313" y="2143125"/>
            <a:ext cx="285750" cy="1370013"/>
          </a:xfrm>
          <a:prstGeom prst="rect">
            <a:avLst/>
          </a:prstGeom>
          <a:noFill/>
          <a:ln w="57150">
            <a:solidFill>
              <a:schemeClr val="accent3">
                <a:lumMod val="60000"/>
                <a:lumOff val="4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Rectángulo"/>
          <p:cNvSpPr/>
          <p:nvPr/>
        </p:nvSpPr>
        <p:spPr>
          <a:xfrm>
            <a:off x="6357938" y="2203450"/>
            <a:ext cx="285750" cy="1368425"/>
          </a:xfrm>
          <a:prstGeom prst="rect">
            <a:avLst/>
          </a:prstGeom>
          <a:noFill/>
          <a:ln w="57150">
            <a:solidFill>
              <a:schemeClr val="accent3">
                <a:lumMod val="60000"/>
                <a:lumOff val="4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CuadroTexto"/>
          <p:cNvSpPr txBox="1"/>
          <p:nvPr/>
        </p:nvSpPr>
        <p:spPr>
          <a:xfrm>
            <a:off x="642910" y="4643450"/>
            <a:ext cx="757242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“Libre” es quizás la canción más famosa de Nino Bravo. El valenciano la incluyó en su disco “Mi tierra”, publicado en 1972, aunque ya la había interpretado en vivo anteriormente.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5000">
        <p14:prism isContent="1"/>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1+#ppt_w/2"/>
                                          </p:val>
                                        </p:tav>
                                        <p:tav tm="100000">
                                          <p:val>
                                            <p:strVal val="#ppt_x"/>
                                          </p:val>
                                        </p:tav>
                                      </p:tavLst>
                                    </p:anim>
                                    <p:anim calcmode="lin" valueType="num">
                                      <p:cBhvr additive="base">
                                        <p:cTn id="12" dur="30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1+#ppt_w/2"/>
                                          </p:val>
                                        </p:tav>
                                        <p:tav tm="100000">
                                          <p:val>
                                            <p:strVal val="#ppt_x"/>
                                          </p:val>
                                        </p:tav>
                                      </p:tavLst>
                                    </p:anim>
                                    <p:anim calcmode="lin" valueType="num">
                                      <p:cBhvr additive="base">
                                        <p:cTn id="16" dur="30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3000" fill="hold"/>
                                        <p:tgtEl>
                                          <p:spTgt spid="11"/>
                                        </p:tgtEl>
                                        <p:attrNameLst>
                                          <p:attrName>ppt_x</p:attrName>
                                        </p:attrNameLst>
                                      </p:cBhvr>
                                      <p:tavLst>
                                        <p:tav tm="0">
                                          <p:val>
                                            <p:strVal val="1+#ppt_w/2"/>
                                          </p:val>
                                        </p:tav>
                                        <p:tav tm="100000">
                                          <p:val>
                                            <p:strVal val="#ppt_x"/>
                                          </p:val>
                                        </p:tav>
                                      </p:tavLst>
                                    </p:anim>
                                    <p:anim calcmode="lin" valueType="num">
                                      <p:cBhvr additive="base">
                                        <p:cTn id="20" dur="3000" fill="hold"/>
                                        <p:tgtEl>
                                          <p:spTgt spid="11"/>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additive="base">
                                        <p:cTn id="23" dur="3000" fill="hold"/>
                                        <p:tgtEl>
                                          <p:spTgt spid="13"/>
                                        </p:tgtEl>
                                        <p:attrNameLst>
                                          <p:attrName>ppt_x</p:attrName>
                                        </p:attrNameLst>
                                      </p:cBhvr>
                                      <p:tavLst>
                                        <p:tav tm="0">
                                          <p:val>
                                            <p:strVal val="1+#ppt_w/2"/>
                                          </p:val>
                                        </p:tav>
                                        <p:tav tm="100000">
                                          <p:val>
                                            <p:strVal val="#ppt_x"/>
                                          </p:val>
                                        </p:tav>
                                      </p:tavLst>
                                    </p:anim>
                                    <p:anim calcmode="lin" valueType="num">
                                      <p:cBhvr additive="base">
                                        <p:cTn id="24" dur="3000" fill="hold"/>
                                        <p:tgtEl>
                                          <p:spTgt spid="13"/>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3000" fill="hold"/>
                                        <p:tgtEl>
                                          <p:spTgt spid="15"/>
                                        </p:tgtEl>
                                        <p:attrNameLst>
                                          <p:attrName>ppt_x</p:attrName>
                                        </p:attrNameLst>
                                      </p:cBhvr>
                                      <p:tavLst>
                                        <p:tav tm="0">
                                          <p:val>
                                            <p:strVal val="1+#ppt_w/2"/>
                                          </p:val>
                                        </p:tav>
                                        <p:tav tm="100000">
                                          <p:val>
                                            <p:strVal val="#ppt_x"/>
                                          </p:val>
                                        </p:tav>
                                      </p:tavLst>
                                    </p:anim>
                                    <p:anim calcmode="lin" valueType="num">
                                      <p:cBhvr additive="base">
                                        <p:cTn id="28" dur="3000" fill="hold"/>
                                        <p:tgtEl>
                                          <p:spTgt spid="15"/>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additive="base">
                                        <p:cTn id="31" dur="3000" fill="hold"/>
                                        <p:tgtEl>
                                          <p:spTgt spid="17"/>
                                        </p:tgtEl>
                                        <p:attrNameLst>
                                          <p:attrName>ppt_x</p:attrName>
                                        </p:attrNameLst>
                                      </p:cBhvr>
                                      <p:tavLst>
                                        <p:tav tm="0">
                                          <p:val>
                                            <p:strVal val="1+#ppt_w/2"/>
                                          </p:val>
                                        </p:tav>
                                        <p:tav tm="100000">
                                          <p:val>
                                            <p:strVal val="#ppt_x"/>
                                          </p:val>
                                        </p:tav>
                                      </p:tavLst>
                                    </p:anim>
                                    <p:anim calcmode="lin" valueType="num">
                                      <p:cBhvr additive="base">
                                        <p:cTn id="32" dur="3000" fill="hold"/>
                                        <p:tgtEl>
                                          <p:spTgt spid="17"/>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additive="base">
                                        <p:cTn id="35" dur="3000" fill="hold"/>
                                        <p:tgtEl>
                                          <p:spTgt spid="6"/>
                                        </p:tgtEl>
                                        <p:attrNameLst>
                                          <p:attrName>ppt_x</p:attrName>
                                        </p:attrNameLst>
                                      </p:cBhvr>
                                      <p:tavLst>
                                        <p:tav tm="0">
                                          <p:val>
                                            <p:strVal val="0-#ppt_w/2"/>
                                          </p:val>
                                        </p:tav>
                                        <p:tav tm="100000">
                                          <p:val>
                                            <p:strVal val="#ppt_x"/>
                                          </p:val>
                                        </p:tav>
                                      </p:tavLst>
                                    </p:anim>
                                    <p:anim calcmode="lin" valueType="num">
                                      <p:cBhvr additive="base">
                                        <p:cTn id="36" dur="3000" fill="hold"/>
                                        <p:tgtEl>
                                          <p:spTgt spid="6"/>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additive="base">
                                        <p:cTn id="39" dur="3000" fill="hold"/>
                                        <p:tgtEl>
                                          <p:spTgt spid="8"/>
                                        </p:tgtEl>
                                        <p:attrNameLst>
                                          <p:attrName>ppt_x</p:attrName>
                                        </p:attrNameLst>
                                      </p:cBhvr>
                                      <p:tavLst>
                                        <p:tav tm="0">
                                          <p:val>
                                            <p:strVal val="0-#ppt_w/2"/>
                                          </p:val>
                                        </p:tav>
                                        <p:tav tm="100000">
                                          <p:val>
                                            <p:strVal val="#ppt_x"/>
                                          </p:val>
                                        </p:tav>
                                      </p:tavLst>
                                    </p:anim>
                                    <p:anim calcmode="lin" valueType="num">
                                      <p:cBhvr additive="base">
                                        <p:cTn id="40" dur="3000" fill="hold"/>
                                        <p:tgtEl>
                                          <p:spTgt spid="8"/>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additive="base">
                                        <p:cTn id="43" dur="3000" fill="hold"/>
                                        <p:tgtEl>
                                          <p:spTgt spid="10"/>
                                        </p:tgtEl>
                                        <p:attrNameLst>
                                          <p:attrName>ppt_x</p:attrName>
                                        </p:attrNameLst>
                                      </p:cBhvr>
                                      <p:tavLst>
                                        <p:tav tm="0">
                                          <p:val>
                                            <p:strVal val="0-#ppt_w/2"/>
                                          </p:val>
                                        </p:tav>
                                        <p:tav tm="100000">
                                          <p:val>
                                            <p:strVal val="#ppt_x"/>
                                          </p:val>
                                        </p:tav>
                                      </p:tavLst>
                                    </p:anim>
                                    <p:anim calcmode="lin" valueType="num">
                                      <p:cBhvr additive="base">
                                        <p:cTn id="44" dur="3000" fill="hold"/>
                                        <p:tgtEl>
                                          <p:spTgt spid="10"/>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3000" fill="hold"/>
                                        <p:tgtEl>
                                          <p:spTgt spid="12"/>
                                        </p:tgtEl>
                                        <p:attrNameLst>
                                          <p:attrName>ppt_x</p:attrName>
                                        </p:attrNameLst>
                                      </p:cBhvr>
                                      <p:tavLst>
                                        <p:tav tm="0">
                                          <p:val>
                                            <p:strVal val="0-#ppt_w/2"/>
                                          </p:val>
                                        </p:tav>
                                        <p:tav tm="100000">
                                          <p:val>
                                            <p:strVal val="#ppt_x"/>
                                          </p:val>
                                        </p:tav>
                                      </p:tavLst>
                                    </p:anim>
                                    <p:anim calcmode="lin" valueType="num">
                                      <p:cBhvr additive="base">
                                        <p:cTn id="48" dur="3000" fill="hold"/>
                                        <p:tgtEl>
                                          <p:spTgt spid="12"/>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14"/>
                                        </p:tgtEl>
                                        <p:attrNameLst>
                                          <p:attrName>style.visibility</p:attrName>
                                        </p:attrNameLst>
                                      </p:cBhvr>
                                      <p:to>
                                        <p:strVal val="visible"/>
                                      </p:to>
                                    </p:set>
                                    <p:anim calcmode="lin" valueType="num">
                                      <p:cBhvr additive="base">
                                        <p:cTn id="51" dur="3000" fill="hold"/>
                                        <p:tgtEl>
                                          <p:spTgt spid="14"/>
                                        </p:tgtEl>
                                        <p:attrNameLst>
                                          <p:attrName>ppt_x</p:attrName>
                                        </p:attrNameLst>
                                      </p:cBhvr>
                                      <p:tavLst>
                                        <p:tav tm="0">
                                          <p:val>
                                            <p:strVal val="0-#ppt_w/2"/>
                                          </p:val>
                                        </p:tav>
                                        <p:tav tm="100000">
                                          <p:val>
                                            <p:strVal val="#ppt_x"/>
                                          </p:val>
                                        </p:tav>
                                      </p:tavLst>
                                    </p:anim>
                                    <p:anim calcmode="lin" valueType="num">
                                      <p:cBhvr additive="base">
                                        <p:cTn id="52" dur="3000" fill="hold"/>
                                        <p:tgtEl>
                                          <p:spTgt spid="14"/>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16"/>
                                        </p:tgtEl>
                                        <p:attrNameLst>
                                          <p:attrName>style.visibility</p:attrName>
                                        </p:attrNameLst>
                                      </p:cBhvr>
                                      <p:to>
                                        <p:strVal val="visible"/>
                                      </p:to>
                                    </p:set>
                                    <p:anim calcmode="lin" valueType="num">
                                      <p:cBhvr additive="base">
                                        <p:cTn id="55" dur="3000" fill="hold"/>
                                        <p:tgtEl>
                                          <p:spTgt spid="16"/>
                                        </p:tgtEl>
                                        <p:attrNameLst>
                                          <p:attrName>ppt_x</p:attrName>
                                        </p:attrNameLst>
                                      </p:cBhvr>
                                      <p:tavLst>
                                        <p:tav tm="0">
                                          <p:val>
                                            <p:strVal val="0-#ppt_w/2"/>
                                          </p:val>
                                        </p:tav>
                                        <p:tav tm="100000">
                                          <p:val>
                                            <p:strVal val="#ppt_x"/>
                                          </p:val>
                                        </p:tav>
                                      </p:tavLst>
                                    </p:anim>
                                    <p:anim calcmode="lin" valueType="num">
                                      <p:cBhvr additive="base">
                                        <p:cTn id="56" dur="3000" fill="hold"/>
                                        <p:tgtEl>
                                          <p:spTgt spid="16"/>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18"/>
                                        </p:tgtEl>
                                        <p:attrNameLst>
                                          <p:attrName>style.visibility</p:attrName>
                                        </p:attrNameLst>
                                      </p:cBhvr>
                                      <p:to>
                                        <p:strVal val="visible"/>
                                      </p:to>
                                    </p:set>
                                    <p:anim calcmode="lin" valueType="num">
                                      <p:cBhvr additive="base">
                                        <p:cTn id="59" dur="3000" fill="hold"/>
                                        <p:tgtEl>
                                          <p:spTgt spid="18"/>
                                        </p:tgtEl>
                                        <p:attrNameLst>
                                          <p:attrName>ppt_x</p:attrName>
                                        </p:attrNameLst>
                                      </p:cBhvr>
                                      <p:tavLst>
                                        <p:tav tm="0">
                                          <p:val>
                                            <p:strVal val="0-#ppt_w/2"/>
                                          </p:val>
                                        </p:tav>
                                        <p:tav tm="100000">
                                          <p:val>
                                            <p:strVal val="#ppt_x"/>
                                          </p:val>
                                        </p:tav>
                                      </p:tavLst>
                                    </p:anim>
                                    <p:anim calcmode="lin" valueType="num">
                                      <p:cBhvr additive="base">
                                        <p:cTn id="60" dur="3000" fill="hold"/>
                                        <p:tgtEl>
                                          <p:spTgt spid="18"/>
                                        </p:tgtEl>
                                        <p:attrNameLst>
                                          <p:attrName>ppt_y</p:attrName>
                                        </p:attrNameLst>
                                      </p:cBhvr>
                                      <p:tavLst>
                                        <p:tav tm="0">
                                          <p:val>
                                            <p:strVal val="#ppt_y"/>
                                          </p:val>
                                        </p:tav>
                                        <p:tav tm="100000">
                                          <p:val>
                                            <p:strVal val="#ppt_y"/>
                                          </p:val>
                                        </p:tav>
                                      </p:tavLst>
                                    </p:anim>
                                  </p:childTnLst>
                                </p:cTn>
                              </p:par>
                              <p:par>
                                <p:cTn id="61" presetID="13" presetClass="entr" presetSubtype="16" fill="hold" nodeType="withEffect">
                                  <p:stCondLst>
                                    <p:cond delay="0"/>
                                  </p:stCondLst>
                                  <p:childTnLst>
                                    <p:set>
                                      <p:cBhvr>
                                        <p:cTn id="62" dur="1" fill="hold">
                                          <p:stCondLst>
                                            <p:cond delay="0"/>
                                          </p:stCondLst>
                                        </p:cTn>
                                        <p:tgtEl>
                                          <p:spTgt spid="5"/>
                                        </p:tgtEl>
                                        <p:attrNameLst>
                                          <p:attrName>style.visibility</p:attrName>
                                        </p:attrNameLst>
                                      </p:cBhvr>
                                      <p:to>
                                        <p:strVal val="visible"/>
                                      </p:to>
                                    </p:set>
                                    <p:animEffect transition="in" filter="plus(in)">
                                      <p:cBhvr>
                                        <p:cTn id="63" dur="3000"/>
                                        <p:tgtEl>
                                          <p:spTgt spid="5"/>
                                        </p:tgtEl>
                                      </p:cBhvr>
                                    </p:animEffect>
                                  </p:childTnLst>
                                </p:cTn>
                              </p:par>
                              <p:par>
                                <p:cTn id="64" presetID="13" presetClass="entr" presetSubtype="16" fill="hold" nodeType="withEffect">
                                  <p:stCondLst>
                                    <p:cond delay="0"/>
                                  </p:stCondLst>
                                  <p:childTnLst>
                                    <p:set>
                                      <p:cBhvr>
                                        <p:cTn id="65" dur="1" fill="hold">
                                          <p:stCondLst>
                                            <p:cond delay="0"/>
                                          </p:stCondLst>
                                        </p:cTn>
                                        <p:tgtEl>
                                          <p:spTgt spid="6"/>
                                        </p:tgtEl>
                                        <p:attrNameLst>
                                          <p:attrName>style.visibility</p:attrName>
                                        </p:attrNameLst>
                                      </p:cBhvr>
                                      <p:to>
                                        <p:strVal val="visible"/>
                                      </p:to>
                                    </p:set>
                                    <p:animEffect transition="in" filter="plus(in)">
                                      <p:cBhvr>
                                        <p:cTn id="66" dur="3000"/>
                                        <p:tgtEl>
                                          <p:spTgt spid="6"/>
                                        </p:tgtEl>
                                      </p:cBhvr>
                                    </p:animEffect>
                                  </p:childTnLst>
                                </p:cTn>
                              </p:par>
                              <p:par>
                                <p:cTn id="67" presetID="13" presetClass="entr" presetSubtype="16" fill="hold" nodeType="withEffect">
                                  <p:stCondLst>
                                    <p:cond delay="0"/>
                                  </p:stCondLst>
                                  <p:childTnLst>
                                    <p:set>
                                      <p:cBhvr>
                                        <p:cTn id="68" dur="1" fill="hold">
                                          <p:stCondLst>
                                            <p:cond delay="0"/>
                                          </p:stCondLst>
                                        </p:cTn>
                                        <p:tgtEl>
                                          <p:spTgt spid="7"/>
                                        </p:tgtEl>
                                        <p:attrNameLst>
                                          <p:attrName>style.visibility</p:attrName>
                                        </p:attrNameLst>
                                      </p:cBhvr>
                                      <p:to>
                                        <p:strVal val="visible"/>
                                      </p:to>
                                    </p:set>
                                    <p:animEffect transition="in" filter="plus(in)">
                                      <p:cBhvr>
                                        <p:cTn id="69" dur="3000"/>
                                        <p:tgtEl>
                                          <p:spTgt spid="7"/>
                                        </p:tgtEl>
                                      </p:cBhvr>
                                    </p:animEffect>
                                  </p:childTnLst>
                                </p:cTn>
                              </p:par>
                              <p:par>
                                <p:cTn id="70" presetID="13" presetClass="entr" presetSubtype="16" fill="hold" nodeType="withEffect">
                                  <p:stCondLst>
                                    <p:cond delay="0"/>
                                  </p:stCondLst>
                                  <p:childTnLst>
                                    <p:set>
                                      <p:cBhvr>
                                        <p:cTn id="71" dur="1" fill="hold">
                                          <p:stCondLst>
                                            <p:cond delay="0"/>
                                          </p:stCondLst>
                                        </p:cTn>
                                        <p:tgtEl>
                                          <p:spTgt spid="8"/>
                                        </p:tgtEl>
                                        <p:attrNameLst>
                                          <p:attrName>style.visibility</p:attrName>
                                        </p:attrNameLst>
                                      </p:cBhvr>
                                      <p:to>
                                        <p:strVal val="visible"/>
                                      </p:to>
                                    </p:set>
                                    <p:animEffect transition="in" filter="plus(in)">
                                      <p:cBhvr>
                                        <p:cTn id="72" dur="3000"/>
                                        <p:tgtEl>
                                          <p:spTgt spid="8"/>
                                        </p:tgtEl>
                                      </p:cBhvr>
                                    </p:animEffect>
                                  </p:childTnLst>
                                </p:cTn>
                              </p:par>
                              <p:par>
                                <p:cTn id="73" presetID="13" presetClass="entr" presetSubtype="16" fill="hold" nodeType="withEffect">
                                  <p:stCondLst>
                                    <p:cond delay="0"/>
                                  </p:stCondLst>
                                  <p:childTnLst>
                                    <p:set>
                                      <p:cBhvr>
                                        <p:cTn id="74" dur="1" fill="hold">
                                          <p:stCondLst>
                                            <p:cond delay="0"/>
                                          </p:stCondLst>
                                        </p:cTn>
                                        <p:tgtEl>
                                          <p:spTgt spid="9"/>
                                        </p:tgtEl>
                                        <p:attrNameLst>
                                          <p:attrName>style.visibility</p:attrName>
                                        </p:attrNameLst>
                                      </p:cBhvr>
                                      <p:to>
                                        <p:strVal val="visible"/>
                                      </p:to>
                                    </p:set>
                                    <p:animEffect transition="in" filter="plus(in)">
                                      <p:cBhvr>
                                        <p:cTn id="75" dur="3000"/>
                                        <p:tgtEl>
                                          <p:spTgt spid="9"/>
                                        </p:tgtEl>
                                      </p:cBhvr>
                                    </p:animEffect>
                                  </p:childTnLst>
                                </p:cTn>
                              </p:par>
                              <p:par>
                                <p:cTn id="76" presetID="13" presetClass="entr" presetSubtype="16" fill="hold" nodeType="withEffect">
                                  <p:stCondLst>
                                    <p:cond delay="0"/>
                                  </p:stCondLst>
                                  <p:childTnLst>
                                    <p:set>
                                      <p:cBhvr>
                                        <p:cTn id="77" dur="1" fill="hold">
                                          <p:stCondLst>
                                            <p:cond delay="0"/>
                                          </p:stCondLst>
                                        </p:cTn>
                                        <p:tgtEl>
                                          <p:spTgt spid="10"/>
                                        </p:tgtEl>
                                        <p:attrNameLst>
                                          <p:attrName>style.visibility</p:attrName>
                                        </p:attrNameLst>
                                      </p:cBhvr>
                                      <p:to>
                                        <p:strVal val="visible"/>
                                      </p:to>
                                    </p:set>
                                    <p:animEffect transition="in" filter="plus(in)">
                                      <p:cBhvr>
                                        <p:cTn id="78" dur="3000"/>
                                        <p:tgtEl>
                                          <p:spTgt spid="10"/>
                                        </p:tgtEl>
                                      </p:cBhvr>
                                    </p:animEffect>
                                  </p:childTnLst>
                                </p:cTn>
                              </p:par>
                              <p:par>
                                <p:cTn id="79" presetID="13" presetClass="entr" presetSubtype="16" fill="hold" nodeType="withEffect">
                                  <p:stCondLst>
                                    <p:cond delay="0"/>
                                  </p:stCondLst>
                                  <p:childTnLst>
                                    <p:set>
                                      <p:cBhvr>
                                        <p:cTn id="80" dur="1" fill="hold">
                                          <p:stCondLst>
                                            <p:cond delay="0"/>
                                          </p:stCondLst>
                                        </p:cTn>
                                        <p:tgtEl>
                                          <p:spTgt spid="11"/>
                                        </p:tgtEl>
                                        <p:attrNameLst>
                                          <p:attrName>style.visibility</p:attrName>
                                        </p:attrNameLst>
                                      </p:cBhvr>
                                      <p:to>
                                        <p:strVal val="visible"/>
                                      </p:to>
                                    </p:set>
                                    <p:animEffect transition="in" filter="plus(in)">
                                      <p:cBhvr>
                                        <p:cTn id="81" dur="3000"/>
                                        <p:tgtEl>
                                          <p:spTgt spid="11"/>
                                        </p:tgtEl>
                                      </p:cBhvr>
                                    </p:animEffect>
                                  </p:childTnLst>
                                </p:cTn>
                              </p:par>
                              <p:par>
                                <p:cTn id="82" presetID="13" presetClass="entr" presetSubtype="16" fill="hold" nodeType="withEffect">
                                  <p:stCondLst>
                                    <p:cond delay="0"/>
                                  </p:stCondLst>
                                  <p:childTnLst>
                                    <p:set>
                                      <p:cBhvr>
                                        <p:cTn id="83" dur="1" fill="hold">
                                          <p:stCondLst>
                                            <p:cond delay="0"/>
                                          </p:stCondLst>
                                        </p:cTn>
                                        <p:tgtEl>
                                          <p:spTgt spid="12"/>
                                        </p:tgtEl>
                                        <p:attrNameLst>
                                          <p:attrName>style.visibility</p:attrName>
                                        </p:attrNameLst>
                                      </p:cBhvr>
                                      <p:to>
                                        <p:strVal val="visible"/>
                                      </p:to>
                                    </p:set>
                                    <p:animEffect transition="in" filter="plus(in)">
                                      <p:cBhvr>
                                        <p:cTn id="84" dur="3000"/>
                                        <p:tgtEl>
                                          <p:spTgt spid="12"/>
                                        </p:tgtEl>
                                      </p:cBhvr>
                                    </p:animEffect>
                                  </p:childTnLst>
                                </p:cTn>
                              </p:par>
                              <p:par>
                                <p:cTn id="85" presetID="13" presetClass="entr" presetSubtype="16" fill="hold" nodeType="withEffect">
                                  <p:stCondLst>
                                    <p:cond delay="0"/>
                                  </p:stCondLst>
                                  <p:childTnLst>
                                    <p:set>
                                      <p:cBhvr>
                                        <p:cTn id="86" dur="1" fill="hold">
                                          <p:stCondLst>
                                            <p:cond delay="0"/>
                                          </p:stCondLst>
                                        </p:cTn>
                                        <p:tgtEl>
                                          <p:spTgt spid="13"/>
                                        </p:tgtEl>
                                        <p:attrNameLst>
                                          <p:attrName>style.visibility</p:attrName>
                                        </p:attrNameLst>
                                      </p:cBhvr>
                                      <p:to>
                                        <p:strVal val="visible"/>
                                      </p:to>
                                    </p:set>
                                    <p:animEffect transition="in" filter="plus(in)">
                                      <p:cBhvr>
                                        <p:cTn id="87" dur="3000"/>
                                        <p:tgtEl>
                                          <p:spTgt spid="13"/>
                                        </p:tgtEl>
                                      </p:cBhvr>
                                    </p:animEffect>
                                  </p:childTnLst>
                                </p:cTn>
                              </p:par>
                              <p:par>
                                <p:cTn id="88" presetID="13" presetClass="entr" presetSubtype="16" fill="hold" nodeType="withEffect">
                                  <p:stCondLst>
                                    <p:cond delay="0"/>
                                  </p:stCondLst>
                                  <p:childTnLst>
                                    <p:set>
                                      <p:cBhvr>
                                        <p:cTn id="89" dur="1" fill="hold">
                                          <p:stCondLst>
                                            <p:cond delay="0"/>
                                          </p:stCondLst>
                                        </p:cTn>
                                        <p:tgtEl>
                                          <p:spTgt spid="14"/>
                                        </p:tgtEl>
                                        <p:attrNameLst>
                                          <p:attrName>style.visibility</p:attrName>
                                        </p:attrNameLst>
                                      </p:cBhvr>
                                      <p:to>
                                        <p:strVal val="visible"/>
                                      </p:to>
                                    </p:set>
                                    <p:animEffect transition="in" filter="plus(in)">
                                      <p:cBhvr>
                                        <p:cTn id="90" dur="3000"/>
                                        <p:tgtEl>
                                          <p:spTgt spid="14"/>
                                        </p:tgtEl>
                                      </p:cBhvr>
                                    </p:animEffect>
                                  </p:childTnLst>
                                </p:cTn>
                              </p:par>
                              <p:par>
                                <p:cTn id="91" presetID="13" presetClass="entr" presetSubtype="16" fill="hold" nodeType="withEffect">
                                  <p:stCondLst>
                                    <p:cond delay="0"/>
                                  </p:stCondLst>
                                  <p:childTnLst>
                                    <p:set>
                                      <p:cBhvr>
                                        <p:cTn id="92" dur="1" fill="hold">
                                          <p:stCondLst>
                                            <p:cond delay="0"/>
                                          </p:stCondLst>
                                        </p:cTn>
                                        <p:tgtEl>
                                          <p:spTgt spid="15"/>
                                        </p:tgtEl>
                                        <p:attrNameLst>
                                          <p:attrName>style.visibility</p:attrName>
                                        </p:attrNameLst>
                                      </p:cBhvr>
                                      <p:to>
                                        <p:strVal val="visible"/>
                                      </p:to>
                                    </p:set>
                                    <p:animEffect transition="in" filter="plus(in)">
                                      <p:cBhvr>
                                        <p:cTn id="93" dur="3000"/>
                                        <p:tgtEl>
                                          <p:spTgt spid="15"/>
                                        </p:tgtEl>
                                      </p:cBhvr>
                                    </p:animEffect>
                                  </p:childTnLst>
                                </p:cTn>
                              </p:par>
                              <p:par>
                                <p:cTn id="94" presetID="13" presetClass="entr" presetSubtype="16" fill="hold" nodeType="withEffect">
                                  <p:stCondLst>
                                    <p:cond delay="0"/>
                                  </p:stCondLst>
                                  <p:childTnLst>
                                    <p:set>
                                      <p:cBhvr>
                                        <p:cTn id="95" dur="1" fill="hold">
                                          <p:stCondLst>
                                            <p:cond delay="0"/>
                                          </p:stCondLst>
                                        </p:cTn>
                                        <p:tgtEl>
                                          <p:spTgt spid="16"/>
                                        </p:tgtEl>
                                        <p:attrNameLst>
                                          <p:attrName>style.visibility</p:attrName>
                                        </p:attrNameLst>
                                      </p:cBhvr>
                                      <p:to>
                                        <p:strVal val="visible"/>
                                      </p:to>
                                    </p:set>
                                    <p:animEffect transition="in" filter="plus(in)">
                                      <p:cBhvr>
                                        <p:cTn id="96" dur="3000"/>
                                        <p:tgtEl>
                                          <p:spTgt spid="16"/>
                                        </p:tgtEl>
                                      </p:cBhvr>
                                    </p:animEffect>
                                  </p:childTnLst>
                                </p:cTn>
                              </p:par>
                              <p:par>
                                <p:cTn id="97" presetID="13" presetClass="entr" presetSubtype="16" fill="hold" nodeType="withEffect">
                                  <p:stCondLst>
                                    <p:cond delay="0"/>
                                  </p:stCondLst>
                                  <p:childTnLst>
                                    <p:set>
                                      <p:cBhvr>
                                        <p:cTn id="98" dur="1" fill="hold">
                                          <p:stCondLst>
                                            <p:cond delay="0"/>
                                          </p:stCondLst>
                                        </p:cTn>
                                        <p:tgtEl>
                                          <p:spTgt spid="17"/>
                                        </p:tgtEl>
                                        <p:attrNameLst>
                                          <p:attrName>style.visibility</p:attrName>
                                        </p:attrNameLst>
                                      </p:cBhvr>
                                      <p:to>
                                        <p:strVal val="visible"/>
                                      </p:to>
                                    </p:set>
                                    <p:animEffect transition="in" filter="plus(in)">
                                      <p:cBhvr>
                                        <p:cTn id="99" dur="3000"/>
                                        <p:tgtEl>
                                          <p:spTgt spid="17"/>
                                        </p:tgtEl>
                                      </p:cBhvr>
                                    </p:animEffect>
                                  </p:childTnLst>
                                </p:cTn>
                              </p:par>
                              <p:par>
                                <p:cTn id="100" presetID="13" presetClass="entr" presetSubtype="16" fill="hold" nodeType="withEffect">
                                  <p:stCondLst>
                                    <p:cond delay="0"/>
                                  </p:stCondLst>
                                  <p:childTnLst>
                                    <p:set>
                                      <p:cBhvr>
                                        <p:cTn id="101" dur="1" fill="hold">
                                          <p:stCondLst>
                                            <p:cond delay="0"/>
                                          </p:stCondLst>
                                        </p:cTn>
                                        <p:tgtEl>
                                          <p:spTgt spid="18"/>
                                        </p:tgtEl>
                                        <p:attrNameLst>
                                          <p:attrName>style.visibility</p:attrName>
                                        </p:attrNameLst>
                                      </p:cBhvr>
                                      <p:to>
                                        <p:strVal val="visible"/>
                                      </p:to>
                                    </p:set>
                                    <p:animEffect transition="in" filter="plus(in)">
                                      <p:cBhvr>
                                        <p:cTn id="102" dur="3000"/>
                                        <p:tgtEl>
                                          <p:spTgt spid="18"/>
                                        </p:tgtEl>
                                      </p:cBhvr>
                                    </p:animEffect>
                                  </p:childTnLst>
                                </p:cTn>
                              </p:par>
                            </p:childTnLst>
                          </p:cTn>
                        </p:par>
                        <p:par>
                          <p:cTn id="103" fill="hold">
                            <p:stCondLst>
                              <p:cond delay="3000"/>
                            </p:stCondLst>
                            <p:childTnLst>
                              <p:par>
                                <p:cTn id="104" presetID="2" presetClass="exit" presetSubtype="2" fill="hold" nodeType="afterEffect">
                                  <p:stCondLst>
                                    <p:cond delay="0"/>
                                  </p:stCondLst>
                                  <p:childTnLst>
                                    <p:anim calcmode="lin" valueType="num">
                                      <p:cBhvr additive="base">
                                        <p:cTn id="105" dur="3000"/>
                                        <p:tgtEl>
                                          <p:spTgt spid="5"/>
                                        </p:tgtEl>
                                        <p:attrNameLst>
                                          <p:attrName>ppt_x</p:attrName>
                                        </p:attrNameLst>
                                      </p:cBhvr>
                                      <p:tavLst>
                                        <p:tav tm="0">
                                          <p:val>
                                            <p:strVal val="ppt_x"/>
                                          </p:val>
                                        </p:tav>
                                        <p:tav tm="100000">
                                          <p:val>
                                            <p:strVal val="1+ppt_w/2"/>
                                          </p:val>
                                        </p:tav>
                                      </p:tavLst>
                                    </p:anim>
                                    <p:anim calcmode="lin" valueType="num">
                                      <p:cBhvr additive="base">
                                        <p:cTn id="106" dur="3000"/>
                                        <p:tgtEl>
                                          <p:spTgt spid="5"/>
                                        </p:tgtEl>
                                        <p:attrNameLst>
                                          <p:attrName>ppt_y</p:attrName>
                                        </p:attrNameLst>
                                      </p:cBhvr>
                                      <p:tavLst>
                                        <p:tav tm="0">
                                          <p:val>
                                            <p:strVal val="ppt_y"/>
                                          </p:val>
                                        </p:tav>
                                        <p:tav tm="100000">
                                          <p:val>
                                            <p:strVal val="ppt_y"/>
                                          </p:val>
                                        </p:tav>
                                      </p:tavLst>
                                    </p:anim>
                                    <p:set>
                                      <p:cBhvr>
                                        <p:cTn id="107" dur="1" fill="hold">
                                          <p:stCondLst>
                                            <p:cond delay="2999"/>
                                          </p:stCondLst>
                                        </p:cTn>
                                        <p:tgtEl>
                                          <p:spTgt spid="5"/>
                                        </p:tgtEl>
                                        <p:attrNameLst>
                                          <p:attrName>style.visibility</p:attrName>
                                        </p:attrNameLst>
                                      </p:cBhvr>
                                      <p:to>
                                        <p:strVal val="hidden"/>
                                      </p:to>
                                    </p:set>
                                  </p:childTnLst>
                                </p:cTn>
                              </p:par>
                              <p:par>
                                <p:cTn id="108" presetID="2" presetClass="exit" presetSubtype="2" fill="hold" nodeType="withEffect">
                                  <p:stCondLst>
                                    <p:cond delay="0"/>
                                  </p:stCondLst>
                                  <p:childTnLst>
                                    <p:anim calcmode="lin" valueType="num">
                                      <p:cBhvr additive="base">
                                        <p:cTn id="109" dur="3000"/>
                                        <p:tgtEl>
                                          <p:spTgt spid="7"/>
                                        </p:tgtEl>
                                        <p:attrNameLst>
                                          <p:attrName>ppt_x</p:attrName>
                                        </p:attrNameLst>
                                      </p:cBhvr>
                                      <p:tavLst>
                                        <p:tav tm="0">
                                          <p:val>
                                            <p:strVal val="ppt_x"/>
                                          </p:val>
                                        </p:tav>
                                        <p:tav tm="100000">
                                          <p:val>
                                            <p:strVal val="1+ppt_w/2"/>
                                          </p:val>
                                        </p:tav>
                                      </p:tavLst>
                                    </p:anim>
                                    <p:anim calcmode="lin" valueType="num">
                                      <p:cBhvr additive="base">
                                        <p:cTn id="110" dur="3000"/>
                                        <p:tgtEl>
                                          <p:spTgt spid="7"/>
                                        </p:tgtEl>
                                        <p:attrNameLst>
                                          <p:attrName>ppt_y</p:attrName>
                                        </p:attrNameLst>
                                      </p:cBhvr>
                                      <p:tavLst>
                                        <p:tav tm="0">
                                          <p:val>
                                            <p:strVal val="ppt_y"/>
                                          </p:val>
                                        </p:tav>
                                        <p:tav tm="100000">
                                          <p:val>
                                            <p:strVal val="ppt_y"/>
                                          </p:val>
                                        </p:tav>
                                      </p:tavLst>
                                    </p:anim>
                                    <p:set>
                                      <p:cBhvr>
                                        <p:cTn id="111" dur="1" fill="hold">
                                          <p:stCondLst>
                                            <p:cond delay="2999"/>
                                          </p:stCondLst>
                                        </p:cTn>
                                        <p:tgtEl>
                                          <p:spTgt spid="7"/>
                                        </p:tgtEl>
                                        <p:attrNameLst>
                                          <p:attrName>style.visibility</p:attrName>
                                        </p:attrNameLst>
                                      </p:cBhvr>
                                      <p:to>
                                        <p:strVal val="hidden"/>
                                      </p:to>
                                    </p:set>
                                  </p:childTnLst>
                                </p:cTn>
                              </p:par>
                              <p:par>
                                <p:cTn id="112" presetID="2" presetClass="exit" presetSubtype="2" fill="hold" nodeType="withEffect">
                                  <p:stCondLst>
                                    <p:cond delay="0"/>
                                  </p:stCondLst>
                                  <p:childTnLst>
                                    <p:anim calcmode="lin" valueType="num">
                                      <p:cBhvr additive="base">
                                        <p:cTn id="113" dur="3000"/>
                                        <p:tgtEl>
                                          <p:spTgt spid="9"/>
                                        </p:tgtEl>
                                        <p:attrNameLst>
                                          <p:attrName>ppt_x</p:attrName>
                                        </p:attrNameLst>
                                      </p:cBhvr>
                                      <p:tavLst>
                                        <p:tav tm="0">
                                          <p:val>
                                            <p:strVal val="ppt_x"/>
                                          </p:val>
                                        </p:tav>
                                        <p:tav tm="100000">
                                          <p:val>
                                            <p:strVal val="1+ppt_w/2"/>
                                          </p:val>
                                        </p:tav>
                                      </p:tavLst>
                                    </p:anim>
                                    <p:anim calcmode="lin" valueType="num">
                                      <p:cBhvr additive="base">
                                        <p:cTn id="114" dur="3000"/>
                                        <p:tgtEl>
                                          <p:spTgt spid="9"/>
                                        </p:tgtEl>
                                        <p:attrNameLst>
                                          <p:attrName>ppt_y</p:attrName>
                                        </p:attrNameLst>
                                      </p:cBhvr>
                                      <p:tavLst>
                                        <p:tav tm="0">
                                          <p:val>
                                            <p:strVal val="ppt_y"/>
                                          </p:val>
                                        </p:tav>
                                        <p:tav tm="100000">
                                          <p:val>
                                            <p:strVal val="ppt_y"/>
                                          </p:val>
                                        </p:tav>
                                      </p:tavLst>
                                    </p:anim>
                                    <p:set>
                                      <p:cBhvr>
                                        <p:cTn id="115" dur="1" fill="hold">
                                          <p:stCondLst>
                                            <p:cond delay="2999"/>
                                          </p:stCondLst>
                                        </p:cTn>
                                        <p:tgtEl>
                                          <p:spTgt spid="9"/>
                                        </p:tgtEl>
                                        <p:attrNameLst>
                                          <p:attrName>style.visibility</p:attrName>
                                        </p:attrNameLst>
                                      </p:cBhvr>
                                      <p:to>
                                        <p:strVal val="hidden"/>
                                      </p:to>
                                    </p:set>
                                  </p:childTnLst>
                                </p:cTn>
                              </p:par>
                              <p:par>
                                <p:cTn id="116" presetID="2" presetClass="exit" presetSubtype="2" fill="hold" nodeType="withEffect">
                                  <p:stCondLst>
                                    <p:cond delay="0"/>
                                  </p:stCondLst>
                                  <p:childTnLst>
                                    <p:anim calcmode="lin" valueType="num">
                                      <p:cBhvr additive="base">
                                        <p:cTn id="117" dur="3000"/>
                                        <p:tgtEl>
                                          <p:spTgt spid="11"/>
                                        </p:tgtEl>
                                        <p:attrNameLst>
                                          <p:attrName>ppt_x</p:attrName>
                                        </p:attrNameLst>
                                      </p:cBhvr>
                                      <p:tavLst>
                                        <p:tav tm="0">
                                          <p:val>
                                            <p:strVal val="ppt_x"/>
                                          </p:val>
                                        </p:tav>
                                        <p:tav tm="100000">
                                          <p:val>
                                            <p:strVal val="1+ppt_w/2"/>
                                          </p:val>
                                        </p:tav>
                                      </p:tavLst>
                                    </p:anim>
                                    <p:anim calcmode="lin" valueType="num">
                                      <p:cBhvr additive="base">
                                        <p:cTn id="118" dur="3000"/>
                                        <p:tgtEl>
                                          <p:spTgt spid="11"/>
                                        </p:tgtEl>
                                        <p:attrNameLst>
                                          <p:attrName>ppt_y</p:attrName>
                                        </p:attrNameLst>
                                      </p:cBhvr>
                                      <p:tavLst>
                                        <p:tav tm="0">
                                          <p:val>
                                            <p:strVal val="ppt_y"/>
                                          </p:val>
                                        </p:tav>
                                        <p:tav tm="100000">
                                          <p:val>
                                            <p:strVal val="ppt_y"/>
                                          </p:val>
                                        </p:tav>
                                      </p:tavLst>
                                    </p:anim>
                                    <p:set>
                                      <p:cBhvr>
                                        <p:cTn id="119" dur="1" fill="hold">
                                          <p:stCondLst>
                                            <p:cond delay="2999"/>
                                          </p:stCondLst>
                                        </p:cTn>
                                        <p:tgtEl>
                                          <p:spTgt spid="11"/>
                                        </p:tgtEl>
                                        <p:attrNameLst>
                                          <p:attrName>style.visibility</p:attrName>
                                        </p:attrNameLst>
                                      </p:cBhvr>
                                      <p:to>
                                        <p:strVal val="hidden"/>
                                      </p:to>
                                    </p:set>
                                  </p:childTnLst>
                                </p:cTn>
                              </p:par>
                              <p:par>
                                <p:cTn id="120" presetID="2" presetClass="exit" presetSubtype="2" fill="hold" nodeType="withEffect">
                                  <p:stCondLst>
                                    <p:cond delay="0"/>
                                  </p:stCondLst>
                                  <p:childTnLst>
                                    <p:anim calcmode="lin" valueType="num">
                                      <p:cBhvr additive="base">
                                        <p:cTn id="121" dur="3000"/>
                                        <p:tgtEl>
                                          <p:spTgt spid="13"/>
                                        </p:tgtEl>
                                        <p:attrNameLst>
                                          <p:attrName>ppt_x</p:attrName>
                                        </p:attrNameLst>
                                      </p:cBhvr>
                                      <p:tavLst>
                                        <p:tav tm="0">
                                          <p:val>
                                            <p:strVal val="ppt_x"/>
                                          </p:val>
                                        </p:tav>
                                        <p:tav tm="100000">
                                          <p:val>
                                            <p:strVal val="1+ppt_w/2"/>
                                          </p:val>
                                        </p:tav>
                                      </p:tavLst>
                                    </p:anim>
                                    <p:anim calcmode="lin" valueType="num">
                                      <p:cBhvr additive="base">
                                        <p:cTn id="122" dur="3000"/>
                                        <p:tgtEl>
                                          <p:spTgt spid="13"/>
                                        </p:tgtEl>
                                        <p:attrNameLst>
                                          <p:attrName>ppt_y</p:attrName>
                                        </p:attrNameLst>
                                      </p:cBhvr>
                                      <p:tavLst>
                                        <p:tav tm="0">
                                          <p:val>
                                            <p:strVal val="ppt_y"/>
                                          </p:val>
                                        </p:tav>
                                        <p:tav tm="100000">
                                          <p:val>
                                            <p:strVal val="ppt_y"/>
                                          </p:val>
                                        </p:tav>
                                      </p:tavLst>
                                    </p:anim>
                                    <p:set>
                                      <p:cBhvr>
                                        <p:cTn id="123" dur="1" fill="hold">
                                          <p:stCondLst>
                                            <p:cond delay="2999"/>
                                          </p:stCondLst>
                                        </p:cTn>
                                        <p:tgtEl>
                                          <p:spTgt spid="13"/>
                                        </p:tgtEl>
                                        <p:attrNameLst>
                                          <p:attrName>style.visibility</p:attrName>
                                        </p:attrNameLst>
                                      </p:cBhvr>
                                      <p:to>
                                        <p:strVal val="hidden"/>
                                      </p:to>
                                    </p:set>
                                  </p:childTnLst>
                                </p:cTn>
                              </p:par>
                              <p:par>
                                <p:cTn id="124" presetID="2" presetClass="exit" presetSubtype="2" fill="hold" nodeType="withEffect">
                                  <p:stCondLst>
                                    <p:cond delay="0"/>
                                  </p:stCondLst>
                                  <p:childTnLst>
                                    <p:anim calcmode="lin" valueType="num">
                                      <p:cBhvr additive="base">
                                        <p:cTn id="125" dur="3000"/>
                                        <p:tgtEl>
                                          <p:spTgt spid="15"/>
                                        </p:tgtEl>
                                        <p:attrNameLst>
                                          <p:attrName>ppt_x</p:attrName>
                                        </p:attrNameLst>
                                      </p:cBhvr>
                                      <p:tavLst>
                                        <p:tav tm="0">
                                          <p:val>
                                            <p:strVal val="ppt_x"/>
                                          </p:val>
                                        </p:tav>
                                        <p:tav tm="100000">
                                          <p:val>
                                            <p:strVal val="1+ppt_w/2"/>
                                          </p:val>
                                        </p:tav>
                                      </p:tavLst>
                                    </p:anim>
                                    <p:anim calcmode="lin" valueType="num">
                                      <p:cBhvr additive="base">
                                        <p:cTn id="126" dur="3000"/>
                                        <p:tgtEl>
                                          <p:spTgt spid="15"/>
                                        </p:tgtEl>
                                        <p:attrNameLst>
                                          <p:attrName>ppt_y</p:attrName>
                                        </p:attrNameLst>
                                      </p:cBhvr>
                                      <p:tavLst>
                                        <p:tav tm="0">
                                          <p:val>
                                            <p:strVal val="ppt_y"/>
                                          </p:val>
                                        </p:tav>
                                        <p:tav tm="100000">
                                          <p:val>
                                            <p:strVal val="ppt_y"/>
                                          </p:val>
                                        </p:tav>
                                      </p:tavLst>
                                    </p:anim>
                                    <p:set>
                                      <p:cBhvr>
                                        <p:cTn id="127" dur="1" fill="hold">
                                          <p:stCondLst>
                                            <p:cond delay="2999"/>
                                          </p:stCondLst>
                                        </p:cTn>
                                        <p:tgtEl>
                                          <p:spTgt spid="15"/>
                                        </p:tgtEl>
                                        <p:attrNameLst>
                                          <p:attrName>style.visibility</p:attrName>
                                        </p:attrNameLst>
                                      </p:cBhvr>
                                      <p:to>
                                        <p:strVal val="hidden"/>
                                      </p:to>
                                    </p:set>
                                  </p:childTnLst>
                                </p:cTn>
                              </p:par>
                              <p:par>
                                <p:cTn id="128" presetID="2" presetClass="exit" presetSubtype="2" fill="hold" nodeType="withEffect">
                                  <p:stCondLst>
                                    <p:cond delay="0"/>
                                  </p:stCondLst>
                                  <p:childTnLst>
                                    <p:anim calcmode="lin" valueType="num">
                                      <p:cBhvr additive="base">
                                        <p:cTn id="129" dur="3000"/>
                                        <p:tgtEl>
                                          <p:spTgt spid="17"/>
                                        </p:tgtEl>
                                        <p:attrNameLst>
                                          <p:attrName>ppt_x</p:attrName>
                                        </p:attrNameLst>
                                      </p:cBhvr>
                                      <p:tavLst>
                                        <p:tav tm="0">
                                          <p:val>
                                            <p:strVal val="ppt_x"/>
                                          </p:val>
                                        </p:tav>
                                        <p:tav tm="100000">
                                          <p:val>
                                            <p:strVal val="1+ppt_w/2"/>
                                          </p:val>
                                        </p:tav>
                                      </p:tavLst>
                                    </p:anim>
                                    <p:anim calcmode="lin" valueType="num">
                                      <p:cBhvr additive="base">
                                        <p:cTn id="130" dur="3000"/>
                                        <p:tgtEl>
                                          <p:spTgt spid="17"/>
                                        </p:tgtEl>
                                        <p:attrNameLst>
                                          <p:attrName>ppt_y</p:attrName>
                                        </p:attrNameLst>
                                      </p:cBhvr>
                                      <p:tavLst>
                                        <p:tav tm="0">
                                          <p:val>
                                            <p:strVal val="ppt_y"/>
                                          </p:val>
                                        </p:tav>
                                        <p:tav tm="100000">
                                          <p:val>
                                            <p:strVal val="ppt_y"/>
                                          </p:val>
                                        </p:tav>
                                      </p:tavLst>
                                    </p:anim>
                                    <p:set>
                                      <p:cBhvr>
                                        <p:cTn id="131" dur="1" fill="hold">
                                          <p:stCondLst>
                                            <p:cond delay="2999"/>
                                          </p:stCondLst>
                                        </p:cTn>
                                        <p:tgtEl>
                                          <p:spTgt spid="17"/>
                                        </p:tgtEl>
                                        <p:attrNameLst>
                                          <p:attrName>style.visibility</p:attrName>
                                        </p:attrNameLst>
                                      </p:cBhvr>
                                      <p:to>
                                        <p:strVal val="hidden"/>
                                      </p:to>
                                    </p:set>
                                  </p:childTnLst>
                                </p:cTn>
                              </p:par>
                              <p:par>
                                <p:cTn id="132" presetID="2" presetClass="exit" presetSubtype="8" fill="hold" nodeType="withEffect">
                                  <p:stCondLst>
                                    <p:cond delay="0"/>
                                  </p:stCondLst>
                                  <p:childTnLst>
                                    <p:anim calcmode="lin" valueType="num">
                                      <p:cBhvr additive="base">
                                        <p:cTn id="133" dur="3000"/>
                                        <p:tgtEl>
                                          <p:spTgt spid="6"/>
                                        </p:tgtEl>
                                        <p:attrNameLst>
                                          <p:attrName>ppt_x</p:attrName>
                                        </p:attrNameLst>
                                      </p:cBhvr>
                                      <p:tavLst>
                                        <p:tav tm="0">
                                          <p:val>
                                            <p:strVal val="ppt_x"/>
                                          </p:val>
                                        </p:tav>
                                        <p:tav tm="100000">
                                          <p:val>
                                            <p:strVal val="0-ppt_w/2"/>
                                          </p:val>
                                        </p:tav>
                                      </p:tavLst>
                                    </p:anim>
                                    <p:anim calcmode="lin" valueType="num">
                                      <p:cBhvr additive="base">
                                        <p:cTn id="134" dur="3000"/>
                                        <p:tgtEl>
                                          <p:spTgt spid="6"/>
                                        </p:tgtEl>
                                        <p:attrNameLst>
                                          <p:attrName>ppt_y</p:attrName>
                                        </p:attrNameLst>
                                      </p:cBhvr>
                                      <p:tavLst>
                                        <p:tav tm="0">
                                          <p:val>
                                            <p:strVal val="ppt_y"/>
                                          </p:val>
                                        </p:tav>
                                        <p:tav tm="100000">
                                          <p:val>
                                            <p:strVal val="ppt_y"/>
                                          </p:val>
                                        </p:tav>
                                      </p:tavLst>
                                    </p:anim>
                                    <p:set>
                                      <p:cBhvr>
                                        <p:cTn id="135" dur="1" fill="hold">
                                          <p:stCondLst>
                                            <p:cond delay="2999"/>
                                          </p:stCondLst>
                                        </p:cTn>
                                        <p:tgtEl>
                                          <p:spTgt spid="6"/>
                                        </p:tgtEl>
                                        <p:attrNameLst>
                                          <p:attrName>style.visibility</p:attrName>
                                        </p:attrNameLst>
                                      </p:cBhvr>
                                      <p:to>
                                        <p:strVal val="hidden"/>
                                      </p:to>
                                    </p:set>
                                  </p:childTnLst>
                                </p:cTn>
                              </p:par>
                              <p:par>
                                <p:cTn id="136" presetID="2" presetClass="exit" presetSubtype="8" fill="hold" nodeType="withEffect">
                                  <p:stCondLst>
                                    <p:cond delay="0"/>
                                  </p:stCondLst>
                                  <p:childTnLst>
                                    <p:anim calcmode="lin" valueType="num">
                                      <p:cBhvr additive="base">
                                        <p:cTn id="137" dur="3000"/>
                                        <p:tgtEl>
                                          <p:spTgt spid="8"/>
                                        </p:tgtEl>
                                        <p:attrNameLst>
                                          <p:attrName>ppt_x</p:attrName>
                                        </p:attrNameLst>
                                      </p:cBhvr>
                                      <p:tavLst>
                                        <p:tav tm="0">
                                          <p:val>
                                            <p:strVal val="ppt_x"/>
                                          </p:val>
                                        </p:tav>
                                        <p:tav tm="100000">
                                          <p:val>
                                            <p:strVal val="0-ppt_w/2"/>
                                          </p:val>
                                        </p:tav>
                                      </p:tavLst>
                                    </p:anim>
                                    <p:anim calcmode="lin" valueType="num">
                                      <p:cBhvr additive="base">
                                        <p:cTn id="138" dur="3000"/>
                                        <p:tgtEl>
                                          <p:spTgt spid="8"/>
                                        </p:tgtEl>
                                        <p:attrNameLst>
                                          <p:attrName>ppt_y</p:attrName>
                                        </p:attrNameLst>
                                      </p:cBhvr>
                                      <p:tavLst>
                                        <p:tav tm="0">
                                          <p:val>
                                            <p:strVal val="ppt_y"/>
                                          </p:val>
                                        </p:tav>
                                        <p:tav tm="100000">
                                          <p:val>
                                            <p:strVal val="ppt_y"/>
                                          </p:val>
                                        </p:tav>
                                      </p:tavLst>
                                    </p:anim>
                                    <p:set>
                                      <p:cBhvr>
                                        <p:cTn id="139" dur="1" fill="hold">
                                          <p:stCondLst>
                                            <p:cond delay="2999"/>
                                          </p:stCondLst>
                                        </p:cTn>
                                        <p:tgtEl>
                                          <p:spTgt spid="8"/>
                                        </p:tgtEl>
                                        <p:attrNameLst>
                                          <p:attrName>style.visibility</p:attrName>
                                        </p:attrNameLst>
                                      </p:cBhvr>
                                      <p:to>
                                        <p:strVal val="hidden"/>
                                      </p:to>
                                    </p:set>
                                  </p:childTnLst>
                                </p:cTn>
                              </p:par>
                              <p:par>
                                <p:cTn id="140" presetID="2" presetClass="exit" presetSubtype="8" fill="hold" nodeType="withEffect">
                                  <p:stCondLst>
                                    <p:cond delay="0"/>
                                  </p:stCondLst>
                                  <p:childTnLst>
                                    <p:anim calcmode="lin" valueType="num">
                                      <p:cBhvr additive="base">
                                        <p:cTn id="141" dur="3000"/>
                                        <p:tgtEl>
                                          <p:spTgt spid="10"/>
                                        </p:tgtEl>
                                        <p:attrNameLst>
                                          <p:attrName>ppt_x</p:attrName>
                                        </p:attrNameLst>
                                      </p:cBhvr>
                                      <p:tavLst>
                                        <p:tav tm="0">
                                          <p:val>
                                            <p:strVal val="ppt_x"/>
                                          </p:val>
                                        </p:tav>
                                        <p:tav tm="100000">
                                          <p:val>
                                            <p:strVal val="0-ppt_w/2"/>
                                          </p:val>
                                        </p:tav>
                                      </p:tavLst>
                                    </p:anim>
                                    <p:anim calcmode="lin" valueType="num">
                                      <p:cBhvr additive="base">
                                        <p:cTn id="142" dur="3000"/>
                                        <p:tgtEl>
                                          <p:spTgt spid="10"/>
                                        </p:tgtEl>
                                        <p:attrNameLst>
                                          <p:attrName>ppt_y</p:attrName>
                                        </p:attrNameLst>
                                      </p:cBhvr>
                                      <p:tavLst>
                                        <p:tav tm="0">
                                          <p:val>
                                            <p:strVal val="ppt_y"/>
                                          </p:val>
                                        </p:tav>
                                        <p:tav tm="100000">
                                          <p:val>
                                            <p:strVal val="ppt_y"/>
                                          </p:val>
                                        </p:tav>
                                      </p:tavLst>
                                    </p:anim>
                                    <p:set>
                                      <p:cBhvr>
                                        <p:cTn id="143" dur="1" fill="hold">
                                          <p:stCondLst>
                                            <p:cond delay="2999"/>
                                          </p:stCondLst>
                                        </p:cTn>
                                        <p:tgtEl>
                                          <p:spTgt spid="10"/>
                                        </p:tgtEl>
                                        <p:attrNameLst>
                                          <p:attrName>style.visibility</p:attrName>
                                        </p:attrNameLst>
                                      </p:cBhvr>
                                      <p:to>
                                        <p:strVal val="hidden"/>
                                      </p:to>
                                    </p:set>
                                  </p:childTnLst>
                                </p:cTn>
                              </p:par>
                              <p:par>
                                <p:cTn id="144" presetID="2" presetClass="exit" presetSubtype="8" fill="hold" nodeType="withEffect">
                                  <p:stCondLst>
                                    <p:cond delay="0"/>
                                  </p:stCondLst>
                                  <p:childTnLst>
                                    <p:anim calcmode="lin" valueType="num">
                                      <p:cBhvr additive="base">
                                        <p:cTn id="145" dur="3000"/>
                                        <p:tgtEl>
                                          <p:spTgt spid="12"/>
                                        </p:tgtEl>
                                        <p:attrNameLst>
                                          <p:attrName>ppt_x</p:attrName>
                                        </p:attrNameLst>
                                      </p:cBhvr>
                                      <p:tavLst>
                                        <p:tav tm="0">
                                          <p:val>
                                            <p:strVal val="ppt_x"/>
                                          </p:val>
                                        </p:tav>
                                        <p:tav tm="100000">
                                          <p:val>
                                            <p:strVal val="0-ppt_w/2"/>
                                          </p:val>
                                        </p:tav>
                                      </p:tavLst>
                                    </p:anim>
                                    <p:anim calcmode="lin" valueType="num">
                                      <p:cBhvr additive="base">
                                        <p:cTn id="146" dur="3000"/>
                                        <p:tgtEl>
                                          <p:spTgt spid="12"/>
                                        </p:tgtEl>
                                        <p:attrNameLst>
                                          <p:attrName>ppt_y</p:attrName>
                                        </p:attrNameLst>
                                      </p:cBhvr>
                                      <p:tavLst>
                                        <p:tav tm="0">
                                          <p:val>
                                            <p:strVal val="ppt_y"/>
                                          </p:val>
                                        </p:tav>
                                        <p:tav tm="100000">
                                          <p:val>
                                            <p:strVal val="ppt_y"/>
                                          </p:val>
                                        </p:tav>
                                      </p:tavLst>
                                    </p:anim>
                                    <p:set>
                                      <p:cBhvr>
                                        <p:cTn id="147" dur="1" fill="hold">
                                          <p:stCondLst>
                                            <p:cond delay="2999"/>
                                          </p:stCondLst>
                                        </p:cTn>
                                        <p:tgtEl>
                                          <p:spTgt spid="12"/>
                                        </p:tgtEl>
                                        <p:attrNameLst>
                                          <p:attrName>style.visibility</p:attrName>
                                        </p:attrNameLst>
                                      </p:cBhvr>
                                      <p:to>
                                        <p:strVal val="hidden"/>
                                      </p:to>
                                    </p:set>
                                  </p:childTnLst>
                                </p:cTn>
                              </p:par>
                              <p:par>
                                <p:cTn id="148" presetID="2" presetClass="exit" presetSubtype="8" fill="hold" nodeType="withEffect">
                                  <p:stCondLst>
                                    <p:cond delay="0"/>
                                  </p:stCondLst>
                                  <p:childTnLst>
                                    <p:anim calcmode="lin" valueType="num">
                                      <p:cBhvr additive="base">
                                        <p:cTn id="149" dur="3000"/>
                                        <p:tgtEl>
                                          <p:spTgt spid="14"/>
                                        </p:tgtEl>
                                        <p:attrNameLst>
                                          <p:attrName>ppt_x</p:attrName>
                                        </p:attrNameLst>
                                      </p:cBhvr>
                                      <p:tavLst>
                                        <p:tav tm="0">
                                          <p:val>
                                            <p:strVal val="ppt_x"/>
                                          </p:val>
                                        </p:tav>
                                        <p:tav tm="100000">
                                          <p:val>
                                            <p:strVal val="0-ppt_w/2"/>
                                          </p:val>
                                        </p:tav>
                                      </p:tavLst>
                                    </p:anim>
                                    <p:anim calcmode="lin" valueType="num">
                                      <p:cBhvr additive="base">
                                        <p:cTn id="150" dur="3000"/>
                                        <p:tgtEl>
                                          <p:spTgt spid="14"/>
                                        </p:tgtEl>
                                        <p:attrNameLst>
                                          <p:attrName>ppt_y</p:attrName>
                                        </p:attrNameLst>
                                      </p:cBhvr>
                                      <p:tavLst>
                                        <p:tav tm="0">
                                          <p:val>
                                            <p:strVal val="ppt_y"/>
                                          </p:val>
                                        </p:tav>
                                        <p:tav tm="100000">
                                          <p:val>
                                            <p:strVal val="ppt_y"/>
                                          </p:val>
                                        </p:tav>
                                      </p:tavLst>
                                    </p:anim>
                                    <p:set>
                                      <p:cBhvr>
                                        <p:cTn id="151" dur="1" fill="hold">
                                          <p:stCondLst>
                                            <p:cond delay="2999"/>
                                          </p:stCondLst>
                                        </p:cTn>
                                        <p:tgtEl>
                                          <p:spTgt spid="14"/>
                                        </p:tgtEl>
                                        <p:attrNameLst>
                                          <p:attrName>style.visibility</p:attrName>
                                        </p:attrNameLst>
                                      </p:cBhvr>
                                      <p:to>
                                        <p:strVal val="hidden"/>
                                      </p:to>
                                    </p:set>
                                  </p:childTnLst>
                                </p:cTn>
                              </p:par>
                              <p:par>
                                <p:cTn id="152" presetID="2" presetClass="exit" presetSubtype="8" fill="hold" nodeType="withEffect">
                                  <p:stCondLst>
                                    <p:cond delay="0"/>
                                  </p:stCondLst>
                                  <p:childTnLst>
                                    <p:anim calcmode="lin" valueType="num">
                                      <p:cBhvr additive="base">
                                        <p:cTn id="153" dur="3000"/>
                                        <p:tgtEl>
                                          <p:spTgt spid="16"/>
                                        </p:tgtEl>
                                        <p:attrNameLst>
                                          <p:attrName>ppt_x</p:attrName>
                                        </p:attrNameLst>
                                      </p:cBhvr>
                                      <p:tavLst>
                                        <p:tav tm="0">
                                          <p:val>
                                            <p:strVal val="ppt_x"/>
                                          </p:val>
                                        </p:tav>
                                        <p:tav tm="100000">
                                          <p:val>
                                            <p:strVal val="0-ppt_w/2"/>
                                          </p:val>
                                        </p:tav>
                                      </p:tavLst>
                                    </p:anim>
                                    <p:anim calcmode="lin" valueType="num">
                                      <p:cBhvr additive="base">
                                        <p:cTn id="154" dur="3000"/>
                                        <p:tgtEl>
                                          <p:spTgt spid="16"/>
                                        </p:tgtEl>
                                        <p:attrNameLst>
                                          <p:attrName>ppt_y</p:attrName>
                                        </p:attrNameLst>
                                      </p:cBhvr>
                                      <p:tavLst>
                                        <p:tav tm="0">
                                          <p:val>
                                            <p:strVal val="ppt_y"/>
                                          </p:val>
                                        </p:tav>
                                        <p:tav tm="100000">
                                          <p:val>
                                            <p:strVal val="ppt_y"/>
                                          </p:val>
                                        </p:tav>
                                      </p:tavLst>
                                    </p:anim>
                                    <p:set>
                                      <p:cBhvr>
                                        <p:cTn id="155" dur="1" fill="hold">
                                          <p:stCondLst>
                                            <p:cond delay="2999"/>
                                          </p:stCondLst>
                                        </p:cTn>
                                        <p:tgtEl>
                                          <p:spTgt spid="16"/>
                                        </p:tgtEl>
                                        <p:attrNameLst>
                                          <p:attrName>style.visibility</p:attrName>
                                        </p:attrNameLst>
                                      </p:cBhvr>
                                      <p:to>
                                        <p:strVal val="hidden"/>
                                      </p:to>
                                    </p:set>
                                  </p:childTnLst>
                                </p:cTn>
                              </p:par>
                              <p:par>
                                <p:cTn id="156" presetID="2" presetClass="exit" presetSubtype="8" fill="hold" nodeType="withEffect">
                                  <p:stCondLst>
                                    <p:cond delay="0"/>
                                  </p:stCondLst>
                                  <p:childTnLst>
                                    <p:anim calcmode="lin" valueType="num">
                                      <p:cBhvr additive="base">
                                        <p:cTn id="157" dur="3000"/>
                                        <p:tgtEl>
                                          <p:spTgt spid="18"/>
                                        </p:tgtEl>
                                        <p:attrNameLst>
                                          <p:attrName>ppt_x</p:attrName>
                                        </p:attrNameLst>
                                      </p:cBhvr>
                                      <p:tavLst>
                                        <p:tav tm="0">
                                          <p:val>
                                            <p:strVal val="ppt_x"/>
                                          </p:val>
                                        </p:tav>
                                        <p:tav tm="100000">
                                          <p:val>
                                            <p:strVal val="0-ppt_w/2"/>
                                          </p:val>
                                        </p:tav>
                                      </p:tavLst>
                                    </p:anim>
                                    <p:anim calcmode="lin" valueType="num">
                                      <p:cBhvr additive="base">
                                        <p:cTn id="158" dur="3000"/>
                                        <p:tgtEl>
                                          <p:spTgt spid="18"/>
                                        </p:tgtEl>
                                        <p:attrNameLst>
                                          <p:attrName>ppt_y</p:attrName>
                                        </p:attrNameLst>
                                      </p:cBhvr>
                                      <p:tavLst>
                                        <p:tav tm="0">
                                          <p:val>
                                            <p:strVal val="ppt_y"/>
                                          </p:val>
                                        </p:tav>
                                        <p:tav tm="100000">
                                          <p:val>
                                            <p:strVal val="ppt_y"/>
                                          </p:val>
                                        </p:tav>
                                      </p:tavLst>
                                    </p:anim>
                                    <p:set>
                                      <p:cBhvr>
                                        <p:cTn id="159" dur="1" fill="hold">
                                          <p:stCondLst>
                                            <p:cond delay="2999"/>
                                          </p:stCondLst>
                                        </p:cTn>
                                        <p:tgtEl>
                                          <p:spTgt spid="18"/>
                                        </p:tgtEl>
                                        <p:attrNameLst>
                                          <p:attrName>style.visibility</p:attrName>
                                        </p:attrNameLst>
                                      </p:cBhvr>
                                      <p:to>
                                        <p:strVal val="hidden"/>
                                      </p:to>
                                    </p:set>
                                  </p:childTnLst>
                                </p:cTn>
                              </p:par>
                              <p:par>
                                <p:cTn id="160" presetID="16" presetClass="exit" presetSubtype="42" fill="hold" nodeType="withEffect">
                                  <p:stCondLst>
                                    <p:cond delay="0"/>
                                  </p:stCondLst>
                                  <p:childTnLst>
                                    <p:animEffect transition="out" filter="barn(outHorizontal)">
                                      <p:cBhvr>
                                        <p:cTn id="161" dur="3000"/>
                                        <p:tgtEl>
                                          <p:spTgt spid="5"/>
                                        </p:tgtEl>
                                      </p:cBhvr>
                                    </p:animEffect>
                                    <p:set>
                                      <p:cBhvr>
                                        <p:cTn id="162" dur="1" fill="hold">
                                          <p:stCondLst>
                                            <p:cond delay="2999"/>
                                          </p:stCondLst>
                                        </p:cTn>
                                        <p:tgtEl>
                                          <p:spTgt spid="5"/>
                                        </p:tgtEl>
                                        <p:attrNameLst>
                                          <p:attrName>style.visibility</p:attrName>
                                        </p:attrNameLst>
                                      </p:cBhvr>
                                      <p:to>
                                        <p:strVal val="hidden"/>
                                      </p:to>
                                    </p:set>
                                  </p:childTnLst>
                                </p:cTn>
                              </p:par>
                              <p:par>
                                <p:cTn id="163" presetID="16" presetClass="exit" presetSubtype="42" fill="hold" nodeType="withEffect">
                                  <p:stCondLst>
                                    <p:cond delay="0"/>
                                  </p:stCondLst>
                                  <p:childTnLst>
                                    <p:animEffect transition="out" filter="barn(outHorizontal)">
                                      <p:cBhvr>
                                        <p:cTn id="164" dur="3000"/>
                                        <p:tgtEl>
                                          <p:spTgt spid="6"/>
                                        </p:tgtEl>
                                      </p:cBhvr>
                                    </p:animEffect>
                                    <p:set>
                                      <p:cBhvr>
                                        <p:cTn id="165" dur="1" fill="hold">
                                          <p:stCondLst>
                                            <p:cond delay="2999"/>
                                          </p:stCondLst>
                                        </p:cTn>
                                        <p:tgtEl>
                                          <p:spTgt spid="6"/>
                                        </p:tgtEl>
                                        <p:attrNameLst>
                                          <p:attrName>style.visibility</p:attrName>
                                        </p:attrNameLst>
                                      </p:cBhvr>
                                      <p:to>
                                        <p:strVal val="hidden"/>
                                      </p:to>
                                    </p:set>
                                  </p:childTnLst>
                                </p:cTn>
                              </p:par>
                              <p:par>
                                <p:cTn id="166" presetID="16" presetClass="exit" presetSubtype="42" fill="hold" nodeType="withEffect">
                                  <p:stCondLst>
                                    <p:cond delay="0"/>
                                  </p:stCondLst>
                                  <p:childTnLst>
                                    <p:animEffect transition="out" filter="barn(outHorizontal)">
                                      <p:cBhvr>
                                        <p:cTn id="167" dur="3000"/>
                                        <p:tgtEl>
                                          <p:spTgt spid="7"/>
                                        </p:tgtEl>
                                      </p:cBhvr>
                                    </p:animEffect>
                                    <p:set>
                                      <p:cBhvr>
                                        <p:cTn id="168" dur="1" fill="hold">
                                          <p:stCondLst>
                                            <p:cond delay="2999"/>
                                          </p:stCondLst>
                                        </p:cTn>
                                        <p:tgtEl>
                                          <p:spTgt spid="7"/>
                                        </p:tgtEl>
                                        <p:attrNameLst>
                                          <p:attrName>style.visibility</p:attrName>
                                        </p:attrNameLst>
                                      </p:cBhvr>
                                      <p:to>
                                        <p:strVal val="hidden"/>
                                      </p:to>
                                    </p:set>
                                  </p:childTnLst>
                                </p:cTn>
                              </p:par>
                              <p:par>
                                <p:cTn id="169" presetID="16" presetClass="exit" presetSubtype="42" fill="hold" nodeType="withEffect">
                                  <p:stCondLst>
                                    <p:cond delay="0"/>
                                  </p:stCondLst>
                                  <p:childTnLst>
                                    <p:animEffect transition="out" filter="barn(outHorizontal)">
                                      <p:cBhvr>
                                        <p:cTn id="170" dur="3000"/>
                                        <p:tgtEl>
                                          <p:spTgt spid="8"/>
                                        </p:tgtEl>
                                      </p:cBhvr>
                                    </p:animEffect>
                                    <p:set>
                                      <p:cBhvr>
                                        <p:cTn id="171" dur="1" fill="hold">
                                          <p:stCondLst>
                                            <p:cond delay="2999"/>
                                          </p:stCondLst>
                                        </p:cTn>
                                        <p:tgtEl>
                                          <p:spTgt spid="8"/>
                                        </p:tgtEl>
                                        <p:attrNameLst>
                                          <p:attrName>style.visibility</p:attrName>
                                        </p:attrNameLst>
                                      </p:cBhvr>
                                      <p:to>
                                        <p:strVal val="hidden"/>
                                      </p:to>
                                    </p:set>
                                  </p:childTnLst>
                                </p:cTn>
                              </p:par>
                              <p:par>
                                <p:cTn id="172" presetID="16" presetClass="exit" presetSubtype="42" fill="hold" nodeType="withEffect">
                                  <p:stCondLst>
                                    <p:cond delay="0"/>
                                  </p:stCondLst>
                                  <p:childTnLst>
                                    <p:animEffect transition="out" filter="barn(outHorizontal)">
                                      <p:cBhvr>
                                        <p:cTn id="173" dur="3000"/>
                                        <p:tgtEl>
                                          <p:spTgt spid="9"/>
                                        </p:tgtEl>
                                      </p:cBhvr>
                                    </p:animEffect>
                                    <p:set>
                                      <p:cBhvr>
                                        <p:cTn id="174" dur="1" fill="hold">
                                          <p:stCondLst>
                                            <p:cond delay="2999"/>
                                          </p:stCondLst>
                                        </p:cTn>
                                        <p:tgtEl>
                                          <p:spTgt spid="9"/>
                                        </p:tgtEl>
                                        <p:attrNameLst>
                                          <p:attrName>style.visibility</p:attrName>
                                        </p:attrNameLst>
                                      </p:cBhvr>
                                      <p:to>
                                        <p:strVal val="hidden"/>
                                      </p:to>
                                    </p:set>
                                  </p:childTnLst>
                                </p:cTn>
                              </p:par>
                              <p:par>
                                <p:cTn id="175" presetID="16" presetClass="exit" presetSubtype="42" fill="hold" nodeType="withEffect">
                                  <p:stCondLst>
                                    <p:cond delay="0"/>
                                  </p:stCondLst>
                                  <p:childTnLst>
                                    <p:animEffect transition="out" filter="barn(outHorizontal)">
                                      <p:cBhvr>
                                        <p:cTn id="176" dur="3000"/>
                                        <p:tgtEl>
                                          <p:spTgt spid="10"/>
                                        </p:tgtEl>
                                      </p:cBhvr>
                                    </p:animEffect>
                                    <p:set>
                                      <p:cBhvr>
                                        <p:cTn id="177" dur="1" fill="hold">
                                          <p:stCondLst>
                                            <p:cond delay="2999"/>
                                          </p:stCondLst>
                                        </p:cTn>
                                        <p:tgtEl>
                                          <p:spTgt spid="10"/>
                                        </p:tgtEl>
                                        <p:attrNameLst>
                                          <p:attrName>style.visibility</p:attrName>
                                        </p:attrNameLst>
                                      </p:cBhvr>
                                      <p:to>
                                        <p:strVal val="hidden"/>
                                      </p:to>
                                    </p:set>
                                  </p:childTnLst>
                                </p:cTn>
                              </p:par>
                              <p:par>
                                <p:cTn id="178" presetID="16" presetClass="exit" presetSubtype="42" fill="hold" nodeType="withEffect">
                                  <p:stCondLst>
                                    <p:cond delay="0"/>
                                  </p:stCondLst>
                                  <p:childTnLst>
                                    <p:animEffect transition="out" filter="barn(outHorizontal)">
                                      <p:cBhvr>
                                        <p:cTn id="179" dur="3000"/>
                                        <p:tgtEl>
                                          <p:spTgt spid="11"/>
                                        </p:tgtEl>
                                      </p:cBhvr>
                                    </p:animEffect>
                                    <p:set>
                                      <p:cBhvr>
                                        <p:cTn id="180" dur="1" fill="hold">
                                          <p:stCondLst>
                                            <p:cond delay="2999"/>
                                          </p:stCondLst>
                                        </p:cTn>
                                        <p:tgtEl>
                                          <p:spTgt spid="11"/>
                                        </p:tgtEl>
                                        <p:attrNameLst>
                                          <p:attrName>style.visibility</p:attrName>
                                        </p:attrNameLst>
                                      </p:cBhvr>
                                      <p:to>
                                        <p:strVal val="hidden"/>
                                      </p:to>
                                    </p:set>
                                  </p:childTnLst>
                                </p:cTn>
                              </p:par>
                              <p:par>
                                <p:cTn id="181" presetID="16" presetClass="exit" presetSubtype="42" fill="hold" nodeType="withEffect">
                                  <p:stCondLst>
                                    <p:cond delay="0"/>
                                  </p:stCondLst>
                                  <p:childTnLst>
                                    <p:animEffect transition="out" filter="barn(outHorizontal)">
                                      <p:cBhvr>
                                        <p:cTn id="182" dur="3000"/>
                                        <p:tgtEl>
                                          <p:spTgt spid="12"/>
                                        </p:tgtEl>
                                      </p:cBhvr>
                                    </p:animEffect>
                                    <p:set>
                                      <p:cBhvr>
                                        <p:cTn id="183" dur="1" fill="hold">
                                          <p:stCondLst>
                                            <p:cond delay="2999"/>
                                          </p:stCondLst>
                                        </p:cTn>
                                        <p:tgtEl>
                                          <p:spTgt spid="12"/>
                                        </p:tgtEl>
                                        <p:attrNameLst>
                                          <p:attrName>style.visibility</p:attrName>
                                        </p:attrNameLst>
                                      </p:cBhvr>
                                      <p:to>
                                        <p:strVal val="hidden"/>
                                      </p:to>
                                    </p:set>
                                  </p:childTnLst>
                                </p:cTn>
                              </p:par>
                              <p:par>
                                <p:cTn id="184" presetID="16" presetClass="exit" presetSubtype="42" fill="hold" nodeType="withEffect">
                                  <p:stCondLst>
                                    <p:cond delay="0"/>
                                  </p:stCondLst>
                                  <p:childTnLst>
                                    <p:animEffect transition="out" filter="barn(outHorizontal)">
                                      <p:cBhvr>
                                        <p:cTn id="185" dur="3000"/>
                                        <p:tgtEl>
                                          <p:spTgt spid="13"/>
                                        </p:tgtEl>
                                      </p:cBhvr>
                                    </p:animEffect>
                                    <p:set>
                                      <p:cBhvr>
                                        <p:cTn id="186" dur="1" fill="hold">
                                          <p:stCondLst>
                                            <p:cond delay="2999"/>
                                          </p:stCondLst>
                                        </p:cTn>
                                        <p:tgtEl>
                                          <p:spTgt spid="13"/>
                                        </p:tgtEl>
                                        <p:attrNameLst>
                                          <p:attrName>style.visibility</p:attrName>
                                        </p:attrNameLst>
                                      </p:cBhvr>
                                      <p:to>
                                        <p:strVal val="hidden"/>
                                      </p:to>
                                    </p:set>
                                  </p:childTnLst>
                                </p:cTn>
                              </p:par>
                              <p:par>
                                <p:cTn id="187" presetID="16" presetClass="exit" presetSubtype="42" fill="hold" nodeType="withEffect">
                                  <p:stCondLst>
                                    <p:cond delay="0"/>
                                  </p:stCondLst>
                                  <p:childTnLst>
                                    <p:animEffect transition="out" filter="barn(outHorizontal)">
                                      <p:cBhvr>
                                        <p:cTn id="188" dur="3000"/>
                                        <p:tgtEl>
                                          <p:spTgt spid="14"/>
                                        </p:tgtEl>
                                      </p:cBhvr>
                                    </p:animEffect>
                                    <p:set>
                                      <p:cBhvr>
                                        <p:cTn id="189" dur="1" fill="hold">
                                          <p:stCondLst>
                                            <p:cond delay="2999"/>
                                          </p:stCondLst>
                                        </p:cTn>
                                        <p:tgtEl>
                                          <p:spTgt spid="14"/>
                                        </p:tgtEl>
                                        <p:attrNameLst>
                                          <p:attrName>style.visibility</p:attrName>
                                        </p:attrNameLst>
                                      </p:cBhvr>
                                      <p:to>
                                        <p:strVal val="hidden"/>
                                      </p:to>
                                    </p:set>
                                  </p:childTnLst>
                                </p:cTn>
                              </p:par>
                              <p:par>
                                <p:cTn id="190" presetID="16" presetClass="exit" presetSubtype="42" fill="hold" nodeType="withEffect">
                                  <p:stCondLst>
                                    <p:cond delay="0"/>
                                  </p:stCondLst>
                                  <p:childTnLst>
                                    <p:animEffect transition="out" filter="barn(outHorizontal)">
                                      <p:cBhvr>
                                        <p:cTn id="191" dur="3000"/>
                                        <p:tgtEl>
                                          <p:spTgt spid="15"/>
                                        </p:tgtEl>
                                      </p:cBhvr>
                                    </p:animEffect>
                                    <p:set>
                                      <p:cBhvr>
                                        <p:cTn id="192" dur="1" fill="hold">
                                          <p:stCondLst>
                                            <p:cond delay="2999"/>
                                          </p:stCondLst>
                                        </p:cTn>
                                        <p:tgtEl>
                                          <p:spTgt spid="15"/>
                                        </p:tgtEl>
                                        <p:attrNameLst>
                                          <p:attrName>style.visibility</p:attrName>
                                        </p:attrNameLst>
                                      </p:cBhvr>
                                      <p:to>
                                        <p:strVal val="hidden"/>
                                      </p:to>
                                    </p:set>
                                  </p:childTnLst>
                                </p:cTn>
                              </p:par>
                              <p:par>
                                <p:cTn id="193" presetID="16" presetClass="exit" presetSubtype="42" fill="hold" nodeType="withEffect">
                                  <p:stCondLst>
                                    <p:cond delay="0"/>
                                  </p:stCondLst>
                                  <p:childTnLst>
                                    <p:animEffect transition="out" filter="barn(outHorizontal)">
                                      <p:cBhvr>
                                        <p:cTn id="194" dur="3000"/>
                                        <p:tgtEl>
                                          <p:spTgt spid="16"/>
                                        </p:tgtEl>
                                      </p:cBhvr>
                                    </p:animEffect>
                                    <p:set>
                                      <p:cBhvr>
                                        <p:cTn id="195" dur="1" fill="hold">
                                          <p:stCondLst>
                                            <p:cond delay="2999"/>
                                          </p:stCondLst>
                                        </p:cTn>
                                        <p:tgtEl>
                                          <p:spTgt spid="16"/>
                                        </p:tgtEl>
                                        <p:attrNameLst>
                                          <p:attrName>style.visibility</p:attrName>
                                        </p:attrNameLst>
                                      </p:cBhvr>
                                      <p:to>
                                        <p:strVal val="hidden"/>
                                      </p:to>
                                    </p:set>
                                  </p:childTnLst>
                                </p:cTn>
                              </p:par>
                              <p:par>
                                <p:cTn id="196" presetID="16" presetClass="exit" presetSubtype="42" fill="hold" nodeType="withEffect">
                                  <p:stCondLst>
                                    <p:cond delay="0"/>
                                  </p:stCondLst>
                                  <p:childTnLst>
                                    <p:animEffect transition="out" filter="barn(outHorizontal)">
                                      <p:cBhvr>
                                        <p:cTn id="197" dur="3000"/>
                                        <p:tgtEl>
                                          <p:spTgt spid="17"/>
                                        </p:tgtEl>
                                      </p:cBhvr>
                                    </p:animEffect>
                                    <p:set>
                                      <p:cBhvr>
                                        <p:cTn id="198" dur="1" fill="hold">
                                          <p:stCondLst>
                                            <p:cond delay="2999"/>
                                          </p:stCondLst>
                                        </p:cTn>
                                        <p:tgtEl>
                                          <p:spTgt spid="17"/>
                                        </p:tgtEl>
                                        <p:attrNameLst>
                                          <p:attrName>style.visibility</p:attrName>
                                        </p:attrNameLst>
                                      </p:cBhvr>
                                      <p:to>
                                        <p:strVal val="hidden"/>
                                      </p:to>
                                    </p:set>
                                  </p:childTnLst>
                                </p:cTn>
                              </p:par>
                              <p:par>
                                <p:cTn id="199" presetID="16" presetClass="exit" presetSubtype="42" fill="hold" nodeType="withEffect">
                                  <p:stCondLst>
                                    <p:cond delay="0"/>
                                  </p:stCondLst>
                                  <p:childTnLst>
                                    <p:animEffect transition="out" filter="barn(outHorizontal)">
                                      <p:cBhvr>
                                        <p:cTn id="200" dur="3000"/>
                                        <p:tgtEl>
                                          <p:spTgt spid="18"/>
                                        </p:tgtEl>
                                      </p:cBhvr>
                                    </p:animEffect>
                                    <p:set>
                                      <p:cBhvr>
                                        <p:cTn id="201" dur="1" fill="hold">
                                          <p:stCondLst>
                                            <p:cond delay="2999"/>
                                          </p:stCondLst>
                                        </p:cTn>
                                        <p:tgtEl>
                                          <p:spTgt spid="18"/>
                                        </p:tgtEl>
                                        <p:attrNameLst>
                                          <p:attrName>style.visibility</p:attrName>
                                        </p:attrNameLst>
                                      </p:cBhvr>
                                      <p:to>
                                        <p:strVal val="hidden"/>
                                      </p:to>
                                    </p:set>
                                  </p:childTnLst>
                                </p:cTn>
                              </p:par>
                              <p:par>
                                <p:cTn id="202" presetID="13" presetClass="exit" presetSubtype="32" fill="hold" nodeType="withEffect">
                                  <p:stCondLst>
                                    <p:cond delay="0"/>
                                  </p:stCondLst>
                                  <p:childTnLst>
                                    <p:animEffect transition="out" filter="plus(out)">
                                      <p:cBhvr>
                                        <p:cTn id="203" dur="3000"/>
                                        <p:tgtEl>
                                          <p:spTgt spid="5"/>
                                        </p:tgtEl>
                                      </p:cBhvr>
                                    </p:animEffect>
                                    <p:set>
                                      <p:cBhvr>
                                        <p:cTn id="204" dur="1" fill="hold">
                                          <p:stCondLst>
                                            <p:cond delay="2999"/>
                                          </p:stCondLst>
                                        </p:cTn>
                                        <p:tgtEl>
                                          <p:spTgt spid="5"/>
                                        </p:tgtEl>
                                        <p:attrNameLst>
                                          <p:attrName>style.visibility</p:attrName>
                                        </p:attrNameLst>
                                      </p:cBhvr>
                                      <p:to>
                                        <p:strVal val="hidden"/>
                                      </p:to>
                                    </p:set>
                                  </p:childTnLst>
                                </p:cTn>
                              </p:par>
                              <p:par>
                                <p:cTn id="205" presetID="13" presetClass="exit" presetSubtype="32" fill="hold" nodeType="withEffect">
                                  <p:stCondLst>
                                    <p:cond delay="0"/>
                                  </p:stCondLst>
                                  <p:childTnLst>
                                    <p:animEffect transition="out" filter="plus(out)">
                                      <p:cBhvr>
                                        <p:cTn id="206" dur="3000"/>
                                        <p:tgtEl>
                                          <p:spTgt spid="7"/>
                                        </p:tgtEl>
                                      </p:cBhvr>
                                    </p:animEffect>
                                    <p:set>
                                      <p:cBhvr>
                                        <p:cTn id="207" dur="1" fill="hold">
                                          <p:stCondLst>
                                            <p:cond delay="2999"/>
                                          </p:stCondLst>
                                        </p:cTn>
                                        <p:tgtEl>
                                          <p:spTgt spid="7"/>
                                        </p:tgtEl>
                                        <p:attrNameLst>
                                          <p:attrName>style.visibility</p:attrName>
                                        </p:attrNameLst>
                                      </p:cBhvr>
                                      <p:to>
                                        <p:strVal val="hidden"/>
                                      </p:to>
                                    </p:set>
                                  </p:childTnLst>
                                </p:cTn>
                              </p:par>
                              <p:par>
                                <p:cTn id="208" presetID="13" presetClass="exit" presetSubtype="32" fill="hold" nodeType="withEffect">
                                  <p:stCondLst>
                                    <p:cond delay="0"/>
                                  </p:stCondLst>
                                  <p:childTnLst>
                                    <p:animEffect transition="out" filter="plus(out)">
                                      <p:cBhvr>
                                        <p:cTn id="209" dur="3000"/>
                                        <p:tgtEl>
                                          <p:spTgt spid="9"/>
                                        </p:tgtEl>
                                      </p:cBhvr>
                                    </p:animEffect>
                                    <p:set>
                                      <p:cBhvr>
                                        <p:cTn id="210" dur="1" fill="hold">
                                          <p:stCondLst>
                                            <p:cond delay="2999"/>
                                          </p:stCondLst>
                                        </p:cTn>
                                        <p:tgtEl>
                                          <p:spTgt spid="9"/>
                                        </p:tgtEl>
                                        <p:attrNameLst>
                                          <p:attrName>style.visibility</p:attrName>
                                        </p:attrNameLst>
                                      </p:cBhvr>
                                      <p:to>
                                        <p:strVal val="hidden"/>
                                      </p:to>
                                    </p:set>
                                  </p:childTnLst>
                                </p:cTn>
                              </p:par>
                              <p:par>
                                <p:cTn id="211" presetID="13" presetClass="exit" presetSubtype="32" fill="hold" nodeType="withEffect">
                                  <p:stCondLst>
                                    <p:cond delay="0"/>
                                  </p:stCondLst>
                                  <p:childTnLst>
                                    <p:animEffect transition="out" filter="plus(out)">
                                      <p:cBhvr>
                                        <p:cTn id="212" dur="3000"/>
                                        <p:tgtEl>
                                          <p:spTgt spid="11"/>
                                        </p:tgtEl>
                                      </p:cBhvr>
                                    </p:animEffect>
                                    <p:set>
                                      <p:cBhvr>
                                        <p:cTn id="213" dur="1" fill="hold">
                                          <p:stCondLst>
                                            <p:cond delay="2999"/>
                                          </p:stCondLst>
                                        </p:cTn>
                                        <p:tgtEl>
                                          <p:spTgt spid="11"/>
                                        </p:tgtEl>
                                        <p:attrNameLst>
                                          <p:attrName>style.visibility</p:attrName>
                                        </p:attrNameLst>
                                      </p:cBhvr>
                                      <p:to>
                                        <p:strVal val="hidden"/>
                                      </p:to>
                                    </p:set>
                                  </p:childTnLst>
                                </p:cTn>
                              </p:par>
                              <p:par>
                                <p:cTn id="214" presetID="13" presetClass="exit" presetSubtype="32" fill="hold" nodeType="withEffect">
                                  <p:stCondLst>
                                    <p:cond delay="0"/>
                                  </p:stCondLst>
                                  <p:childTnLst>
                                    <p:animEffect transition="out" filter="plus(out)">
                                      <p:cBhvr>
                                        <p:cTn id="215" dur="3000"/>
                                        <p:tgtEl>
                                          <p:spTgt spid="13"/>
                                        </p:tgtEl>
                                      </p:cBhvr>
                                    </p:animEffect>
                                    <p:set>
                                      <p:cBhvr>
                                        <p:cTn id="216" dur="1" fill="hold">
                                          <p:stCondLst>
                                            <p:cond delay="2999"/>
                                          </p:stCondLst>
                                        </p:cTn>
                                        <p:tgtEl>
                                          <p:spTgt spid="13"/>
                                        </p:tgtEl>
                                        <p:attrNameLst>
                                          <p:attrName>style.visibility</p:attrName>
                                        </p:attrNameLst>
                                      </p:cBhvr>
                                      <p:to>
                                        <p:strVal val="hidden"/>
                                      </p:to>
                                    </p:set>
                                  </p:childTnLst>
                                </p:cTn>
                              </p:par>
                              <p:par>
                                <p:cTn id="217" presetID="13" presetClass="exit" presetSubtype="32" fill="hold" nodeType="withEffect">
                                  <p:stCondLst>
                                    <p:cond delay="0"/>
                                  </p:stCondLst>
                                  <p:childTnLst>
                                    <p:animEffect transition="out" filter="plus(out)">
                                      <p:cBhvr>
                                        <p:cTn id="218" dur="3000"/>
                                        <p:tgtEl>
                                          <p:spTgt spid="15"/>
                                        </p:tgtEl>
                                      </p:cBhvr>
                                    </p:animEffect>
                                    <p:set>
                                      <p:cBhvr>
                                        <p:cTn id="219" dur="1" fill="hold">
                                          <p:stCondLst>
                                            <p:cond delay="2999"/>
                                          </p:stCondLst>
                                        </p:cTn>
                                        <p:tgtEl>
                                          <p:spTgt spid="15"/>
                                        </p:tgtEl>
                                        <p:attrNameLst>
                                          <p:attrName>style.visibility</p:attrName>
                                        </p:attrNameLst>
                                      </p:cBhvr>
                                      <p:to>
                                        <p:strVal val="hidden"/>
                                      </p:to>
                                    </p:set>
                                  </p:childTnLst>
                                </p:cTn>
                              </p:par>
                              <p:par>
                                <p:cTn id="220" presetID="13" presetClass="exit" presetSubtype="32" fill="hold" nodeType="withEffect">
                                  <p:stCondLst>
                                    <p:cond delay="0"/>
                                  </p:stCondLst>
                                  <p:childTnLst>
                                    <p:animEffect transition="out" filter="plus(out)">
                                      <p:cBhvr>
                                        <p:cTn id="221" dur="3000"/>
                                        <p:tgtEl>
                                          <p:spTgt spid="17"/>
                                        </p:tgtEl>
                                      </p:cBhvr>
                                    </p:animEffect>
                                    <p:set>
                                      <p:cBhvr>
                                        <p:cTn id="222" dur="1" fill="hold">
                                          <p:stCondLst>
                                            <p:cond delay="2999"/>
                                          </p:stCondLst>
                                        </p:cTn>
                                        <p:tgtEl>
                                          <p:spTgt spid="17"/>
                                        </p:tgtEl>
                                        <p:attrNameLst>
                                          <p:attrName>style.visibility</p:attrName>
                                        </p:attrNameLst>
                                      </p:cBhvr>
                                      <p:to>
                                        <p:strVal val="hidden"/>
                                      </p:to>
                                    </p:set>
                                  </p:childTnLst>
                                </p:cTn>
                              </p:par>
                              <p:par>
                                <p:cTn id="223" presetID="13" presetClass="exit" presetSubtype="32" fill="hold" nodeType="withEffect">
                                  <p:stCondLst>
                                    <p:cond delay="0"/>
                                  </p:stCondLst>
                                  <p:childTnLst>
                                    <p:animEffect transition="out" filter="plus(out)">
                                      <p:cBhvr>
                                        <p:cTn id="224" dur="3000"/>
                                        <p:tgtEl>
                                          <p:spTgt spid="6"/>
                                        </p:tgtEl>
                                      </p:cBhvr>
                                    </p:animEffect>
                                    <p:set>
                                      <p:cBhvr>
                                        <p:cTn id="225" dur="1" fill="hold">
                                          <p:stCondLst>
                                            <p:cond delay="2999"/>
                                          </p:stCondLst>
                                        </p:cTn>
                                        <p:tgtEl>
                                          <p:spTgt spid="6"/>
                                        </p:tgtEl>
                                        <p:attrNameLst>
                                          <p:attrName>style.visibility</p:attrName>
                                        </p:attrNameLst>
                                      </p:cBhvr>
                                      <p:to>
                                        <p:strVal val="hidden"/>
                                      </p:to>
                                    </p:set>
                                  </p:childTnLst>
                                </p:cTn>
                              </p:par>
                              <p:par>
                                <p:cTn id="226" presetID="13" presetClass="exit" presetSubtype="32" fill="hold" nodeType="withEffect">
                                  <p:stCondLst>
                                    <p:cond delay="0"/>
                                  </p:stCondLst>
                                  <p:childTnLst>
                                    <p:animEffect transition="out" filter="plus(out)">
                                      <p:cBhvr>
                                        <p:cTn id="227" dur="3000"/>
                                        <p:tgtEl>
                                          <p:spTgt spid="8"/>
                                        </p:tgtEl>
                                      </p:cBhvr>
                                    </p:animEffect>
                                    <p:set>
                                      <p:cBhvr>
                                        <p:cTn id="228" dur="1" fill="hold">
                                          <p:stCondLst>
                                            <p:cond delay="2999"/>
                                          </p:stCondLst>
                                        </p:cTn>
                                        <p:tgtEl>
                                          <p:spTgt spid="8"/>
                                        </p:tgtEl>
                                        <p:attrNameLst>
                                          <p:attrName>style.visibility</p:attrName>
                                        </p:attrNameLst>
                                      </p:cBhvr>
                                      <p:to>
                                        <p:strVal val="hidden"/>
                                      </p:to>
                                    </p:set>
                                  </p:childTnLst>
                                </p:cTn>
                              </p:par>
                              <p:par>
                                <p:cTn id="229" presetID="13" presetClass="exit" presetSubtype="32" fill="hold" nodeType="withEffect">
                                  <p:stCondLst>
                                    <p:cond delay="0"/>
                                  </p:stCondLst>
                                  <p:childTnLst>
                                    <p:animEffect transition="out" filter="plus(out)">
                                      <p:cBhvr>
                                        <p:cTn id="230" dur="3000"/>
                                        <p:tgtEl>
                                          <p:spTgt spid="10"/>
                                        </p:tgtEl>
                                      </p:cBhvr>
                                    </p:animEffect>
                                    <p:set>
                                      <p:cBhvr>
                                        <p:cTn id="231" dur="1" fill="hold">
                                          <p:stCondLst>
                                            <p:cond delay="2999"/>
                                          </p:stCondLst>
                                        </p:cTn>
                                        <p:tgtEl>
                                          <p:spTgt spid="10"/>
                                        </p:tgtEl>
                                        <p:attrNameLst>
                                          <p:attrName>style.visibility</p:attrName>
                                        </p:attrNameLst>
                                      </p:cBhvr>
                                      <p:to>
                                        <p:strVal val="hidden"/>
                                      </p:to>
                                    </p:set>
                                  </p:childTnLst>
                                </p:cTn>
                              </p:par>
                              <p:par>
                                <p:cTn id="232" presetID="13" presetClass="exit" presetSubtype="32" fill="hold" nodeType="withEffect">
                                  <p:stCondLst>
                                    <p:cond delay="0"/>
                                  </p:stCondLst>
                                  <p:childTnLst>
                                    <p:animEffect transition="out" filter="plus(out)">
                                      <p:cBhvr>
                                        <p:cTn id="233" dur="3000"/>
                                        <p:tgtEl>
                                          <p:spTgt spid="12"/>
                                        </p:tgtEl>
                                      </p:cBhvr>
                                    </p:animEffect>
                                    <p:set>
                                      <p:cBhvr>
                                        <p:cTn id="234" dur="1" fill="hold">
                                          <p:stCondLst>
                                            <p:cond delay="2999"/>
                                          </p:stCondLst>
                                        </p:cTn>
                                        <p:tgtEl>
                                          <p:spTgt spid="12"/>
                                        </p:tgtEl>
                                        <p:attrNameLst>
                                          <p:attrName>style.visibility</p:attrName>
                                        </p:attrNameLst>
                                      </p:cBhvr>
                                      <p:to>
                                        <p:strVal val="hidden"/>
                                      </p:to>
                                    </p:set>
                                  </p:childTnLst>
                                </p:cTn>
                              </p:par>
                              <p:par>
                                <p:cTn id="235" presetID="13" presetClass="exit" presetSubtype="32" fill="hold" nodeType="withEffect">
                                  <p:stCondLst>
                                    <p:cond delay="0"/>
                                  </p:stCondLst>
                                  <p:childTnLst>
                                    <p:animEffect transition="out" filter="plus(out)">
                                      <p:cBhvr>
                                        <p:cTn id="236" dur="3000"/>
                                        <p:tgtEl>
                                          <p:spTgt spid="14"/>
                                        </p:tgtEl>
                                      </p:cBhvr>
                                    </p:animEffect>
                                    <p:set>
                                      <p:cBhvr>
                                        <p:cTn id="237" dur="1" fill="hold">
                                          <p:stCondLst>
                                            <p:cond delay="2999"/>
                                          </p:stCondLst>
                                        </p:cTn>
                                        <p:tgtEl>
                                          <p:spTgt spid="14"/>
                                        </p:tgtEl>
                                        <p:attrNameLst>
                                          <p:attrName>style.visibility</p:attrName>
                                        </p:attrNameLst>
                                      </p:cBhvr>
                                      <p:to>
                                        <p:strVal val="hidden"/>
                                      </p:to>
                                    </p:set>
                                  </p:childTnLst>
                                </p:cTn>
                              </p:par>
                              <p:par>
                                <p:cTn id="238" presetID="13" presetClass="exit" presetSubtype="32" fill="hold" nodeType="withEffect">
                                  <p:stCondLst>
                                    <p:cond delay="0"/>
                                  </p:stCondLst>
                                  <p:childTnLst>
                                    <p:animEffect transition="out" filter="plus(out)">
                                      <p:cBhvr>
                                        <p:cTn id="239" dur="3000"/>
                                        <p:tgtEl>
                                          <p:spTgt spid="16"/>
                                        </p:tgtEl>
                                      </p:cBhvr>
                                    </p:animEffect>
                                    <p:set>
                                      <p:cBhvr>
                                        <p:cTn id="240" dur="1" fill="hold">
                                          <p:stCondLst>
                                            <p:cond delay="2999"/>
                                          </p:stCondLst>
                                        </p:cTn>
                                        <p:tgtEl>
                                          <p:spTgt spid="16"/>
                                        </p:tgtEl>
                                        <p:attrNameLst>
                                          <p:attrName>style.visibility</p:attrName>
                                        </p:attrNameLst>
                                      </p:cBhvr>
                                      <p:to>
                                        <p:strVal val="hidden"/>
                                      </p:to>
                                    </p:set>
                                  </p:childTnLst>
                                </p:cTn>
                              </p:par>
                              <p:par>
                                <p:cTn id="241" presetID="13" presetClass="exit" presetSubtype="32" fill="hold" nodeType="withEffect">
                                  <p:stCondLst>
                                    <p:cond delay="0"/>
                                  </p:stCondLst>
                                  <p:childTnLst>
                                    <p:animEffect transition="out" filter="plus(out)">
                                      <p:cBhvr>
                                        <p:cTn id="242" dur="3000"/>
                                        <p:tgtEl>
                                          <p:spTgt spid="18"/>
                                        </p:tgtEl>
                                      </p:cBhvr>
                                    </p:animEffect>
                                    <p:set>
                                      <p:cBhvr>
                                        <p:cTn id="243" dur="1" fill="hold">
                                          <p:stCondLst>
                                            <p:cond delay="2999"/>
                                          </p:stCondLst>
                                        </p:cTn>
                                        <p:tgtEl>
                                          <p:spTgt spid="18"/>
                                        </p:tgtEl>
                                        <p:attrNameLst>
                                          <p:attrName>style.visibility</p:attrName>
                                        </p:attrNameLst>
                                      </p:cBhvr>
                                      <p:to>
                                        <p:strVal val="hidden"/>
                                      </p:to>
                                    </p:set>
                                  </p:childTnLst>
                                </p:cTn>
                              </p:par>
                              <p:par>
                                <p:cTn id="244" presetID="23" presetClass="entr" presetSubtype="272" fill="hold" nodeType="withEffect">
                                  <p:stCondLst>
                                    <p:cond delay="0"/>
                                  </p:stCondLst>
                                  <p:childTnLst>
                                    <p:set>
                                      <p:cBhvr>
                                        <p:cTn id="245" dur="1" fill="hold">
                                          <p:stCondLst>
                                            <p:cond delay="0"/>
                                          </p:stCondLst>
                                        </p:cTn>
                                        <p:tgtEl>
                                          <p:spTgt spid="4"/>
                                        </p:tgtEl>
                                        <p:attrNameLst>
                                          <p:attrName>style.visibility</p:attrName>
                                        </p:attrNameLst>
                                      </p:cBhvr>
                                      <p:to>
                                        <p:strVal val="visible"/>
                                      </p:to>
                                    </p:set>
                                    <p:anim calcmode="lin" valueType="num">
                                      <p:cBhvr>
                                        <p:cTn id="246" dur="3000" fill="hold"/>
                                        <p:tgtEl>
                                          <p:spTgt spid="4"/>
                                        </p:tgtEl>
                                        <p:attrNameLst>
                                          <p:attrName>ppt_w</p:attrName>
                                        </p:attrNameLst>
                                      </p:cBhvr>
                                      <p:tavLst>
                                        <p:tav tm="0">
                                          <p:val>
                                            <p:strVal val="2/3*#ppt_w"/>
                                          </p:val>
                                        </p:tav>
                                        <p:tav tm="100000">
                                          <p:val>
                                            <p:strVal val="#ppt_w"/>
                                          </p:val>
                                        </p:tav>
                                      </p:tavLst>
                                    </p:anim>
                                    <p:anim calcmode="lin" valueType="num">
                                      <p:cBhvr>
                                        <p:cTn id="247" dur="3000" fill="hold"/>
                                        <p:tgtEl>
                                          <p:spTgt spid="4"/>
                                        </p:tgtEl>
                                        <p:attrNameLst>
                                          <p:attrName>ppt_h</p:attrName>
                                        </p:attrNameLst>
                                      </p:cBhvr>
                                      <p:tavLst>
                                        <p:tav tm="0">
                                          <p:val>
                                            <p:strVal val="2/3*#ppt_h"/>
                                          </p:val>
                                        </p:tav>
                                        <p:tav tm="100000">
                                          <p:val>
                                            <p:strVal val="#ppt_h"/>
                                          </p:val>
                                        </p:tav>
                                      </p:tavLst>
                                    </p:anim>
                                  </p:childTnLst>
                                </p:cTn>
                              </p:par>
                              <p:par>
                                <p:cTn id="248" presetID="16" presetClass="entr" presetSubtype="37" fill="hold" nodeType="withEffect">
                                  <p:stCondLst>
                                    <p:cond delay="0"/>
                                  </p:stCondLst>
                                  <p:childTnLst>
                                    <p:set>
                                      <p:cBhvr>
                                        <p:cTn id="249" dur="1" fill="hold">
                                          <p:stCondLst>
                                            <p:cond delay="0"/>
                                          </p:stCondLst>
                                        </p:cTn>
                                        <p:tgtEl>
                                          <p:spTgt spid="4"/>
                                        </p:tgtEl>
                                        <p:attrNameLst>
                                          <p:attrName>style.visibility</p:attrName>
                                        </p:attrNameLst>
                                      </p:cBhvr>
                                      <p:to>
                                        <p:strVal val="visible"/>
                                      </p:to>
                                    </p:set>
                                    <p:animEffect transition="in" filter="barn(outVertical)">
                                      <p:cBhvr>
                                        <p:cTn id="250" dur="3000"/>
                                        <p:tgtEl>
                                          <p:spTgt spid="4"/>
                                        </p:tgtEl>
                                      </p:cBhvr>
                                    </p:animEffect>
                                  </p:childTnLst>
                                </p:cTn>
                              </p:par>
                            </p:childTnLst>
                          </p:cTn>
                        </p:par>
                        <p:par>
                          <p:cTn id="251" fill="hold">
                            <p:stCondLst>
                              <p:cond delay="6000"/>
                            </p:stCondLst>
                            <p:childTnLst>
                              <p:par>
                                <p:cTn id="252" presetID="40" presetClass="entr" presetSubtype="0" fill="hold" grpId="0" nodeType="afterEffect">
                                  <p:stCondLst>
                                    <p:cond delay="0"/>
                                  </p:stCondLst>
                                  <p:iterate type="lt">
                                    <p:tmPct val="10000"/>
                                  </p:iterate>
                                  <p:childTnLst>
                                    <p:set>
                                      <p:cBhvr>
                                        <p:cTn id="253" dur="1" fill="hold">
                                          <p:stCondLst>
                                            <p:cond delay="0"/>
                                          </p:stCondLst>
                                        </p:cTn>
                                        <p:tgtEl>
                                          <p:spTgt spid="19"/>
                                        </p:tgtEl>
                                        <p:attrNameLst>
                                          <p:attrName>style.visibility</p:attrName>
                                        </p:attrNameLst>
                                      </p:cBhvr>
                                      <p:to>
                                        <p:strVal val="visible"/>
                                      </p:to>
                                    </p:set>
                                    <p:animEffect transition="in" filter="fade">
                                      <p:cBhvr>
                                        <p:cTn id="254" dur="1000"/>
                                        <p:tgtEl>
                                          <p:spTgt spid="19"/>
                                        </p:tgtEl>
                                      </p:cBhvr>
                                    </p:animEffect>
                                    <p:anim calcmode="lin" valueType="num">
                                      <p:cBhvr>
                                        <p:cTn id="255" dur="1000" fill="hold"/>
                                        <p:tgtEl>
                                          <p:spTgt spid="19"/>
                                        </p:tgtEl>
                                        <p:attrNameLst>
                                          <p:attrName>ppt_x</p:attrName>
                                        </p:attrNameLst>
                                      </p:cBhvr>
                                      <p:tavLst>
                                        <p:tav tm="0">
                                          <p:val>
                                            <p:strVal val="#ppt_x-.1"/>
                                          </p:val>
                                        </p:tav>
                                        <p:tav tm="100000">
                                          <p:val>
                                            <p:strVal val="#ppt_x"/>
                                          </p:val>
                                        </p:tav>
                                      </p:tavLst>
                                    </p:anim>
                                    <p:anim calcmode="lin" valueType="num">
                                      <p:cBhvr>
                                        <p:cTn id="256" dur="1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 (5).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Trapecio"/>
          <p:cNvSpPr/>
          <p:nvPr/>
        </p:nvSpPr>
        <p:spPr>
          <a:xfrm>
            <a:off x="0" y="3214688"/>
            <a:ext cx="9144000" cy="2500312"/>
          </a:xfrm>
          <a:prstGeom prst="trapezoid">
            <a:avLst>
              <a:gd name="adj" fmla="val 99777"/>
            </a:avLst>
          </a:prstGeom>
          <a:noFill/>
          <a:ln w="57150">
            <a:solidFill>
              <a:schemeClr val="tx1">
                <a:lumMod val="8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Trapecio"/>
          <p:cNvSpPr/>
          <p:nvPr/>
        </p:nvSpPr>
        <p:spPr>
          <a:xfrm flipV="1">
            <a:off x="0" y="0"/>
            <a:ext cx="9144000" cy="2500313"/>
          </a:xfrm>
          <a:prstGeom prst="trapezoid">
            <a:avLst>
              <a:gd name="adj" fmla="val 101138"/>
            </a:avLst>
          </a:prstGeom>
          <a:noFill/>
          <a:ln w="57150">
            <a:solidFill>
              <a:schemeClr val="tx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Trapecio"/>
          <p:cNvSpPr/>
          <p:nvPr/>
        </p:nvSpPr>
        <p:spPr>
          <a:xfrm rot="5400000">
            <a:off x="-1343025" y="1343025"/>
            <a:ext cx="5686425" cy="3000375"/>
          </a:xfrm>
          <a:prstGeom prst="trapezoid">
            <a:avLst>
              <a:gd name="adj" fmla="val 99884"/>
            </a:avLst>
          </a:prstGeom>
          <a:noFill/>
          <a:ln w="57150">
            <a:solidFill>
              <a:schemeClr val="tx1">
                <a:lumMod val="8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Trapecio"/>
          <p:cNvSpPr/>
          <p:nvPr/>
        </p:nvSpPr>
        <p:spPr>
          <a:xfrm rot="5400000" flipV="1">
            <a:off x="4836319" y="1378744"/>
            <a:ext cx="5686425" cy="2928937"/>
          </a:xfrm>
          <a:prstGeom prst="trapezoid">
            <a:avLst>
              <a:gd name="adj" fmla="val 95776"/>
            </a:avLst>
          </a:prstGeom>
          <a:noFill/>
          <a:ln w="57150">
            <a:solidFill>
              <a:schemeClr val="tx1">
                <a:lumMod val="8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Trapecio"/>
          <p:cNvSpPr/>
          <p:nvPr/>
        </p:nvSpPr>
        <p:spPr>
          <a:xfrm>
            <a:off x="0" y="3571875"/>
            <a:ext cx="9144000" cy="2143125"/>
          </a:xfrm>
          <a:prstGeom prst="trapezoid">
            <a:avLst>
              <a:gd name="adj" fmla="val 116073"/>
            </a:avLst>
          </a:prstGeom>
          <a:noFill/>
          <a:ln w="57150">
            <a:solidFill>
              <a:schemeClr val="tx1">
                <a:lumMod val="8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Trapecio"/>
          <p:cNvSpPr/>
          <p:nvPr/>
        </p:nvSpPr>
        <p:spPr>
          <a:xfrm flipV="1">
            <a:off x="0" y="0"/>
            <a:ext cx="9144000" cy="2143125"/>
          </a:xfrm>
          <a:prstGeom prst="trapezoid">
            <a:avLst>
              <a:gd name="adj" fmla="val 113202"/>
            </a:avLst>
          </a:prstGeom>
          <a:noFill/>
          <a:ln w="57150">
            <a:solidFill>
              <a:schemeClr val="tx1">
                <a:lumMod val="8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Trapecio"/>
          <p:cNvSpPr/>
          <p:nvPr/>
        </p:nvSpPr>
        <p:spPr>
          <a:xfrm rot="5400000">
            <a:off x="-1485900" y="1514475"/>
            <a:ext cx="5686425" cy="2714625"/>
          </a:xfrm>
          <a:prstGeom prst="trapezoid">
            <a:avLst>
              <a:gd name="adj" fmla="val 106200"/>
            </a:avLst>
          </a:prstGeom>
          <a:noFill/>
          <a:ln w="57150">
            <a:solidFill>
              <a:schemeClr val="tx1">
                <a:lumMod val="8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Trapecio"/>
          <p:cNvSpPr/>
          <p:nvPr/>
        </p:nvSpPr>
        <p:spPr>
          <a:xfrm rot="5400000" flipV="1">
            <a:off x="4979194" y="1521619"/>
            <a:ext cx="5686425" cy="2643187"/>
          </a:xfrm>
          <a:prstGeom prst="trapezoid">
            <a:avLst>
              <a:gd name="adj" fmla="val 108533"/>
            </a:avLst>
          </a:prstGeom>
          <a:noFill/>
          <a:ln w="57150">
            <a:solidFill>
              <a:schemeClr val="tx1">
                <a:lumMod val="8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Trapecio"/>
          <p:cNvSpPr/>
          <p:nvPr/>
        </p:nvSpPr>
        <p:spPr>
          <a:xfrm flipV="1">
            <a:off x="0" y="0"/>
            <a:ext cx="9144000" cy="1785938"/>
          </a:xfrm>
          <a:prstGeom prst="trapezoid">
            <a:avLst>
              <a:gd name="adj" fmla="val 151151"/>
            </a:avLst>
          </a:prstGeom>
          <a:noFill/>
          <a:ln w="57150">
            <a:solidFill>
              <a:schemeClr val="tx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Trapecio"/>
          <p:cNvSpPr/>
          <p:nvPr/>
        </p:nvSpPr>
        <p:spPr>
          <a:xfrm>
            <a:off x="0" y="3929063"/>
            <a:ext cx="9144000" cy="1785937"/>
          </a:xfrm>
          <a:prstGeom prst="trapezoid">
            <a:avLst>
              <a:gd name="adj" fmla="val 144579"/>
            </a:avLst>
          </a:prstGeom>
          <a:noFill/>
          <a:ln w="57150">
            <a:solidFill>
              <a:schemeClr val="tx1">
                <a:lumMod val="8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Trapecio"/>
          <p:cNvSpPr/>
          <p:nvPr/>
        </p:nvSpPr>
        <p:spPr>
          <a:xfrm rot="5400000">
            <a:off x="-1735932" y="1764507"/>
            <a:ext cx="5686425" cy="2214562"/>
          </a:xfrm>
          <a:prstGeom prst="trapezoid">
            <a:avLst>
              <a:gd name="adj" fmla="val 123343"/>
            </a:avLst>
          </a:prstGeom>
          <a:noFill/>
          <a:ln w="57150">
            <a:solidFill>
              <a:schemeClr val="tx1">
                <a:lumMod val="8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Trapecio"/>
          <p:cNvSpPr/>
          <p:nvPr/>
        </p:nvSpPr>
        <p:spPr>
          <a:xfrm rot="5400000" flipV="1">
            <a:off x="5193506" y="1764507"/>
            <a:ext cx="5686425" cy="2214562"/>
          </a:xfrm>
          <a:prstGeom prst="trapezoid">
            <a:avLst>
              <a:gd name="adj" fmla="val 127543"/>
            </a:avLst>
          </a:prstGeom>
          <a:noFill/>
          <a:ln w="57150">
            <a:solidFill>
              <a:schemeClr val="tx1">
                <a:lumMod val="8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CuadroTexto"/>
          <p:cNvSpPr txBox="1"/>
          <p:nvPr/>
        </p:nvSpPr>
        <p:spPr>
          <a:xfrm>
            <a:off x="357158" y="4357698"/>
            <a:ext cx="835824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canción, cuentan los que conocen el tema, está inspirada en la historia de Peter </a:t>
            </a:r>
            <a:r>
              <a:rPr lang="es-ES" i="1" dirty="0" err="1" smtClean="0">
                <a:effectLst>
                  <a:glow rad="101600">
                    <a:srgbClr val="C00000">
                      <a:alpha val="60000"/>
                    </a:srgbClr>
                  </a:glow>
                  <a:outerShdw blurRad="38100" dist="38100" dir="2700000" algn="tl">
                    <a:srgbClr val="000000">
                      <a:alpha val="43137"/>
                    </a:srgbClr>
                  </a:outerShdw>
                </a:effectLst>
              </a:rPr>
              <a:t>Fechter</a:t>
            </a:r>
            <a:r>
              <a:rPr lang="es-ES" i="1" dirty="0" smtClean="0">
                <a:effectLst>
                  <a:glow rad="101600">
                    <a:srgbClr val="C00000">
                      <a:alpha val="60000"/>
                    </a:srgbClr>
                  </a:glow>
                  <a:outerShdw blurRad="38100" dist="38100" dir="2700000" algn="tl">
                    <a:srgbClr val="000000">
                      <a:alpha val="43137"/>
                    </a:srgbClr>
                  </a:outerShdw>
                </a:effectLst>
              </a:rPr>
              <a:t>, un jovencito de poco más de 18 años, “Tiene casi veinte años y ya está cansado de soñar”, que fue el primer alemán que intentó saltar en 1962 el recién estrenado muro de Berlín.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2000">
        <p14:prism dir="r" isContent="1"/>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 fill="hold" nodeType="withEffect">
                                  <p:stCondLst>
                                    <p:cond delay="0"/>
                                  </p:stCondLst>
                                  <p:childTnLst>
                                    <p:anim calcmode="lin" valueType="num">
                                      <p:cBhvr>
                                        <p:cTn id="6" dur="5000"/>
                                        <p:tgtEl>
                                          <p:spTgt spid="7"/>
                                        </p:tgtEl>
                                        <p:attrNameLst>
                                          <p:attrName>ppt_x</p:attrName>
                                        </p:attrNameLst>
                                      </p:cBhvr>
                                      <p:tavLst>
                                        <p:tav tm="0">
                                          <p:val>
                                            <p:strVal val="ppt_x"/>
                                          </p:val>
                                        </p:tav>
                                        <p:tav tm="100000">
                                          <p:val>
                                            <p:strVal val="ppt_x"/>
                                          </p:val>
                                        </p:tav>
                                      </p:tavLst>
                                    </p:anim>
                                    <p:anim calcmode="lin" valueType="num">
                                      <p:cBhvr>
                                        <p:cTn id="7" dur="5000"/>
                                        <p:tgtEl>
                                          <p:spTgt spid="7"/>
                                        </p:tgtEl>
                                        <p:attrNameLst>
                                          <p:attrName>ppt_y</p:attrName>
                                        </p:attrNameLst>
                                      </p:cBhvr>
                                      <p:tavLst>
                                        <p:tav tm="0">
                                          <p:val>
                                            <p:strVal val="ppt_y"/>
                                          </p:val>
                                        </p:tav>
                                        <p:tav tm="100000">
                                          <p:val>
                                            <p:strVal val="ppt_y-ppt_h/2"/>
                                          </p:val>
                                        </p:tav>
                                      </p:tavLst>
                                    </p:anim>
                                    <p:anim calcmode="lin" valueType="num">
                                      <p:cBhvr>
                                        <p:cTn id="8" dur="5000"/>
                                        <p:tgtEl>
                                          <p:spTgt spid="7"/>
                                        </p:tgtEl>
                                        <p:attrNameLst>
                                          <p:attrName>ppt_w</p:attrName>
                                        </p:attrNameLst>
                                      </p:cBhvr>
                                      <p:tavLst>
                                        <p:tav tm="0">
                                          <p:val>
                                            <p:strVal val="ppt_w"/>
                                          </p:val>
                                        </p:tav>
                                        <p:tav tm="100000">
                                          <p:val>
                                            <p:strVal val="ppt_w"/>
                                          </p:val>
                                        </p:tav>
                                      </p:tavLst>
                                    </p:anim>
                                    <p:anim calcmode="lin" valueType="num">
                                      <p:cBhvr>
                                        <p:cTn id="9" dur="5000"/>
                                        <p:tgtEl>
                                          <p:spTgt spid="7"/>
                                        </p:tgtEl>
                                        <p:attrNameLst>
                                          <p:attrName>ppt_h</p:attrName>
                                        </p:attrNameLst>
                                      </p:cBhvr>
                                      <p:tavLst>
                                        <p:tav tm="0">
                                          <p:val>
                                            <p:strVal val="ppt_h"/>
                                          </p:val>
                                        </p:tav>
                                        <p:tav tm="100000">
                                          <p:val>
                                            <p:fltVal val="0"/>
                                          </p:val>
                                        </p:tav>
                                      </p:tavLst>
                                    </p:anim>
                                    <p:set>
                                      <p:cBhvr>
                                        <p:cTn id="10" dur="1" fill="hold">
                                          <p:stCondLst>
                                            <p:cond delay="4999"/>
                                          </p:stCondLst>
                                        </p:cTn>
                                        <p:tgtEl>
                                          <p:spTgt spid="7"/>
                                        </p:tgtEl>
                                        <p:attrNameLst>
                                          <p:attrName>style.visibility</p:attrName>
                                        </p:attrNameLst>
                                      </p:cBhvr>
                                      <p:to>
                                        <p:strVal val="hidden"/>
                                      </p:to>
                                    </p:set>
                                  </p:childTnLst>
                                </p:cTn>
                              </p:par>
                              <p:par>
                                <p:cTn id="11" presetID="17" presetClass="exit" presetSubtype="1" fill="hold" nodeType="withEffect">
                                  <p:stCondLst>
                                    <p:cond delay="0"/>
                                  </p:stCondLst>
                                  <p:childTnLst>
                                    <p:anim calcmode="lin" valueType="num">
                                      <p:cBhvr>
                                        <p:cTn id="12" dur="4000"/>
                                        <p:tgtEl>
                                          <p:spTgt spid="11"/>
                                        </p:tgtEl>
                                        <p:attrNameLst>
                                          <p:attrName>ppt_x</p:attrName>
                                        </p:attrNameLst>
                                      </p:cBhvr>
                                      <p:tavLst>
                                        <p:tav tm="0">
                                          <p:val>
                                            <p:strVal val="ppt_x"/>
                                          </p:val>
                                        </p:tav>
                                        <p:tav tm="100000">
                                          <p:val>
                                            <p:strVal val="ppt_x"/>
                                          </p:val>
                                        </p:tav>
                                      </p:tavLst>
                                    </p:anim>
                                    <p:anim calcmode="lin" valueType="num">
                                      <p:cBhvr>
                                        <p:cTn id="13" dur="4000"/>
                                        <p:tgtEl>
                                          <p:spTgt spid="11"/>
                                        </p:tgtEl>
                                        <p:attrNameLst>
                                          <p:attrName>ppt_y</p:attrName>
                                        </p:attrNameLst>
                                      </p:cBhvr>
                                      <p:tavLst>
                                        <p:tav tm="0">
                                          <p:val>
                                            <p:strVal val="ppt_y"/>
                                          </p:val>
                                        </p:tav>
                                        <p:tav tm="100000">
                                          <p:val>
                                            <p:strVal val="ppt_y-ppt_h/2"/>
                                          </p:val>
                                        </p:tav>
                                      </p:tavLst>
                                    </p:anim>
                                    <p:anim calcmode="lin" valueType="num">
                                      <p:cBhvr>
                                        <p:cTn id="14" dur="4000"/>
                                        <p:tgtEl>
                                          <p:spTgt spid="11"/>
                                        </p:tgtEl>
                                        <p:attrNameLst>
                                          <p:attrName>ppt_w</p:attrName>
                                        </p:attrNameLst>
                                      </p:cBhvr>
                                      <p:tavLst>
                                        <p:tav tm="0">
                                          <p:val>
                                            <p:strVal val="ppt_w"/>
                                          </p:val>
                                        </p:tav>
                                        <p:tav tm="100000">
                                          <p:val>
                                            <p:strVal val="ppt_w"/>
                                          </p:val>
                                        </p:tav>
                                      </p:tavLst>
                                    </p:anim>
                                    <p:anim calcmode="lin" valueType="num">
                                      <p:cBhvr>
                                        <p:cTn id="15" dur="4000"/>
                                        <p:tgtEl>
                                          <p:spTgt spid="11"/>
                                        </p:tgtEl>
                                        <p:attrNameLst>
                                          <p:attrName>ppt_h</p:attrName>
                                        </p:attrNameLst>
                                      </p:cBhvr>
                                      <p:tavLst>
                                        <p:tav tm="0">
                                          <p:val>
                                            <p:strVal val="ppt_h"/>
                                          </p:val>
                                        </p:tav>
                                        <p:tav tm="100000">
                                          <p:val>
                                            <p:fltVal val="0"/>
                                          </p:val>
                                        </p:tav>
                                      </p:tavLst>
                                    </p:anim>
                                    <p:set>
                                      <p:cBhvr>
                                        <p:cTn id="16" dur="1" fill="hold">
                                          <p:stCondLst>
                                            <p:cond delay="3999"/>
                                          </p:stCondLst>
                                        </p:cTn>
                                        <p:tgtEl>
                                          <p:spTgt spid="11"/>
                                        </p:tgtEl>
                                        <p:attrNameLst>
                                          <p:attrName>style.visibility</p:attrName>
                                        </p:attrNameLst>
                                      </p:cBhvr>
                                      <p:to>
                                        <p:strVal val="hidden"/>
                                      </p:to>
                                    </p:set>
                                  </p:childTnLst>
                                </p:cTn>
                              </p:par>
                              <p:par>
                                <p:cTn id="17" presetID="17" presetClass="exit" presetSubtype="1" fill="hold" nodeType="withEffect">
                                  <p:stCondLst>
                                    <p:cond delay="0"/>
                                  </p:stCondLst>
                                  <p:childTnLst>
                                    <p:anim calcmode="lin" valueType="num">
                                      <p:cBhvr>
                                        <p:cTn id="18" dur="3000"/>
                                        <p:tgtEl>
                                          <p:spTgt spid="14"/>
                                        </p:tgtEl>
                                        <p:attrNameLst>
                                          <p:attrName>ppt_x</p:attrName>
                                        </p:attrNameLst>
                                      </p:cBhvr>
                                      <p:tavLst>
                                        <p:tav tm="0">
                                          <p:val>
                                            <p:strVal val="ppt_x"/>
                                          </p:val>
                                        </p:tav>
                                        <p:tav tm="100000">
                                          <p:val>
                                            <p:strVal val="ppt_x"/>
                                          </p:val>
                                        </p:tav>
                                      </p:tavLst>
                                    </p:anim>
                                    <p:anim calcmode="lin" valueType="num">
                                      <p:cBhvr>
                                        <p:cTn id="19" dur="3000"/>
                                        <p:tgtEl>
                                          <p:spTgt spid="14"/>
                                        </p:tgtEl>
                                        <p:attrNameLst>
                                          <p:attrName>ppt_y</p:attrName>
                                        </p:attrNameLst>
                                      </p:cBhvr>
                                      <p:tavLst>
                                        <p:tav tm="0">
                                          <p:val>
                                            <p:strVal val="ppt_y"/>
                                          </p:val>
                                        </p:tav>
                                        <p:tav tm="100000">
                                          <p:val>
                                            <p:strVal val="ppt_y-ppt_h/2"/>
                                          </p:val>
                                        </p:tav>
                                      </p:tavLst>
                                    </p:anim>
                                    <p:anim calcmode="lin" valueType="num">
                                      <p:cBhvr>
                                        <p:cTn id="20" dur="3000"/>
                                        <p:tgtEl>
                                          <p:spTgt spid="14"/>
                                        </p:tgtEl>
                                        <p:attrNameLst>
                                          <p:attrName>ppt_w</p:attrName>
                                        </p:attrNameLst>
                                      </p:cBhvr>
                                      <p:tavLst>
                                        <p:tav tm="0">
                                          <p:val>
                                            <p:strVal val="ppt_w"/>
                                          </p:val>
                                        </p:tav>
                                        <p:tav tm="100000">
                                          <p:val>
                                            <p:strVal val="ppt_w"/>
                                          </p:val>
                                        </p:tav>
                                      </p:tavLst>
                                    </p:anim>
                                    <p:anim calcmode="lin" valueType="num">
                                      <p:cBhvr>
                                        <p:cTn id="21" dur="3000"/>
                                        <p:tgtEl>
                                          <p:spTgt spid="14"/>
                                        </p:tgtEl>
                                        <p:attrNameLst>
                                          <p:attrName>ppt_h</p:attrName>
                                        </p:attrNameLst>
                                      </p:cBhvr>
                                      <p:tavLst>
                                        <p:tav tm="0">
                                          <p:val>
                                            <p:strVal val="ppt_h"/>
                                          </p:val>
                                        </p:tav>
                                        <p:tav tm="100000">
                                          <p:val>
                                            <p:fltVal val="0"/>
                                          </p:val>
                                        </p:tav>
                                      </p:tavLst>
                                    </p:anim>
                                    <p:set>
                                      <p:cBhvr>
                                        <p:cTn id="22" dur="1" fill="hold">
                                          <p:stCondLst>
                                            <p:cond delay="2999"/>
                                          </p:stCondLst>
                                        </p:cTn>
                                        <p:tgtEl>
                                          <p:spTgt spid="14"/>
                                        </p:tgtEl>
                                        <p:attrNameLst>
                                          <p:attrName>style.visibility</p:attrName>
                                        </p:attrNameLst>
                                      </p:cBhvr>
                                      <p:to>
                                        <p:strVal val="hidden"/>
                                      </p:to>
                                    </p:set>
                                  </p:childTnLst>
                                </p:cTn>
                              </p:par>
                              <p:par>
                                <p:cTn id="23" presetID="16" presetClass="exit" presetSubtype="37" fill="hold" nodeType="withEffect">
                                  <p:stCondLst>
                                    <p:cond delay="0"/>
                                  </p:stCondLst>
                                  <p:childTnLst>
                                    <p:animEffect transition="out" filter="barn(outVertical)">
                                      <p:cBhvr>
                                        <p:cTn id="24" dur="5000"/>
                                        <p:tgtEl>
                                          <p:spTgt spid="7"/>
                                        </p:tgtEl>
                                      </p:cBhvr>
                                    </p:animEffect>
                                    <p:set>
                                      <p:cBhvr>
                                        <p:cTn id="25" dur="1" fill="hold">
                                          <p:stCondLst>
                                            <p:cond delay="4999"/>
                                          </p:stCondLst>
                                        </p:cTn>
                                        <p:tgtEl>
                                          <p:spTgt spid="7"/>
                                        </p:tgtEl>
                                        <p:attrNameLst>
                                          <p:attrName>style.visibility</p:attrName>
                                        </p:attrNameLst>
                                      </p:cBhvr>
                                      <p:to>
                                        <p:strVal val="hidden"/>
                                      </p:to>
                                    </p:set>
                                  </p:childTnLst>
                                </p:cTn>
                              </p:par>
                              <p:par>
                                <p:cTn id="26" presetID="16" presetClass="exit" presetSubtype="37" fill="hold" nodeType="withEffect">
                                  <p:stCondLst>
                                    <p:cond delay="0"/>
                                  </p:stCondLst>
                                  <p:childTnLst>
                                    <p:animEffect transition="out" filter="barn(outVertical)">
                                      <p:cBhvr>
                                        <p:cTn id="27" dur="4000"/>
                                        <p:tgtEl>
                                          <p:spTgt spid="11"/>
                                        </p:tgtEl>
                                      </p:cBhvr>
                                    </p:animEffect>
                                    <p:set>
                                      <p:cBhvr>
                                        <p:cTn id="28" dur="1" fill="hold">
                                          <p:stCondLst>
                                            <p:cond delay="3999"/>
                                          </p:stCondLst>
                                        </p:cTn>
                                        <p:tgtEl>
                                          <p:spTgt spid="11"/>
                                        </p:tgtEl>
                                        <p:attrNameLst>
                                          <p:attrName>style.visibility</p:attrName>
                                        </p:attrNameLst>
                                      </p:cBhvr>
                                      <p:to>
                                        <p:strVal val="hidden"/>
                                      </p:to>
                                    </p:set>
                                  </p:childTnLst>
                                </p:cTn>
                              </p:par>
                              <p:par>
                                <p:cTn id="29" presetID="16" presetClass="exit" presetSubtype="37" fill="hold" nodeType="withEffect">
                                  <p:stCondLst>
                                    <p:cond delay="0"/>
                                  </p:stCondLst>
                                  <p:childTnLst>
                                    <p:animEffect transition="out" filter="barn(outVertical)">
                                      <p:cBhvr>
                                        <p:cTn id="30" dur="3000"/>
                                        <p:tgtEl>
                                          <p:spTgt spid="14"/>
                                        </p:tgtEl>
                                      </p:cBhvr>
                                    </p:animEffect>
                                    <p:set>
                                      <p:cBhvr>
                                        <p:cTn id="31" dur="1" fill="hold">
                                          <p:stCondLst>
                                            <p:cond delay="2999"/>
                                          </p:stCondLst>
                                        </p:cTn>
                                        <p:tgtEl>
                                          <p:spTgt spid="14"/>
                                        </p:tgtEl>
                                        <p:attrNameLst>
                                          <p:attrName>style.visibility</p:attrName>
                                        </p:attrNameLst>
                                      </p:cBhvr>
                                      <p:to>
                                        <p:strVal val="hidden"/>
                                      </p:to>
                                    </p:set>
                                  </p:childTnLst>
                                </p:cTn>
                              </p:par>
                              <p:par>
                                <p:cTn id="32" presetID="17" presetClass="exit" presetSubtype="4" fill="hold" nodeType="withEffect">
                                  <p:stCondLst>
                                    <p:cond delay="0"/>
                                  </p:stCondLst>
                                  <p:childTnLst>
                                    <p:anim calcmode="lin" valueType="num">
                                      <p:cBhvr>
                                        <p:cTn id="33" dur="5000"/>
                                        <p:tgtEl>
                                          <p:spTgt spid="6"/>
                                        </p:tgtEl>
                                        <p:attrNameLst>
                                          <p:attrName>ppt_x</p:attrName>
                                        </p:attrNameLst>
                                      </p:cBhvr>
                                      <p:tavLst>
                                        <p:tav tm="0">
                                          <p:val>
                                            <p:strVal val="ppt_x"/>
                                          </p:val>
                                        </p:tav>
                                        <p:tav tm="100000">
                                          <p:val>
                                            <p:strVal val="ppt_x"/>
                                          </p:val>
                                        </p:tav>
                                      </p:tavLst>
                                    </p:anim>
                                    <p:anim calcmode="lin" valueType="num">
                                      <p:cBhvr>
                                        <p:cTn id="34" dur="5000"/>
                                        <p:tgtEl>
                                          <p:spTgt spid="6"/>
                                        </p:tgtEl>
                                        <p:attrNameLst>
                                          <p:attrName>ppt_y</p:attrName>
                                        </p:attrNameLst>
                                      </p:cBhvr>
                                      <p:tavLst>
                                        <p:tav tm="0">
                                          <p:val>
                                            <p:strVal val="ppt_y"/>
                                          </p:val>
                                        </p:tav>
                                        <p:tav tm="100000">
                                          <p:val>
                                            <p:strVal val="ppt_y+ppt_h/2"/>
                                          </p:val>
                                        </p:tav>
                                      </p:tavLst>
                                    </p:anim>
                                    <p:anim calcmode="lin" valueType="num">
                                      <p:cBhvr>
                                        <p:cTn id="35" dur="5000"/>
                                        <p:tgtEl>
                                          <p:spTgt spid="6"/>
                                        </p:tgtEl>
                                        <p:attrNameLst>
                                          <p:attrName>ppt_w</p:attrName>
                                        </p:attrNameLst>
                                      </p:cBhvr>
                                      <p:tavLst>
                                        <p:tav tm="0">
                                          <p:val>
                                            <p:strVal val="ppt_w"/>
                                          </p:val>
                                        </p:tav>
                                        <p:tav tm="100000">
                                          <p:val>
                                            <p:strVal val="ppt_w"/>
                                          </p:val>
                                        </p:tav>
                                      </p:tavLst>
                                    </p:anim>
                                    <p:anim calcmode="lin" valueType="num">
                                      <p:cBhvr>
                                        <p:cTn id="36" dur="5000"/>
                                        <p:tgtEl>
                                          <p:spTgt spid="6"/>
                                        </p:tgtEl>
                                        <p:attrNameLst>
                                          <p:attrName>ppt_h</p:attrName>
                                        </p:attrNameLst>
                                      </p:cBhvr>
                                      <p:tavLst>
                                        <p:tav tm="0">
                                          <p:val>
                                            <p:strVal val="ppt_h"/>
                                          </p:val>
                                        </p:tav>
                                        <p:tav tm="100000">
                                          <p:val>
                                            <p:fltVal val="0"/>
                                          </p:val>
                                        </p:tav>
                                      </p:tavLst>
                                    </p:anim>
                                    <p:set>
                                      <p:cBhvr>
                                        <p:cTn id="37" dur="1" fill="hold">
                                          <p:stCondLst>
                                            <p:cond delay="4999"/>
                                          </p:stCondLst>
                                        </p:cTn>
                                        <p:tgtEl>
                                          <p:spTgt spid="6"/>
                                        </p:tgtEl>
                                        <p:attrNameLst>
                                          <p:attrName>style.visibility</p:attrName>
                                        </p:attrNameLst>
                                      </p:cBhvr>
                                      <p:to>
                                        <p:strVal val="hidden"/>
                                      </p:to>
                                    </p:set>
                                  </p:childTnLst>
                                </p:cTn>
                              </p:par>
                              <p:par>
                                <p:cTn id="38" presetID="17" presetClass="exit" presetSubtype="4" fill="hold" nodeType="withEffect">
                                  <p:stCondLst>
                                    <p:cond delay="0"/>
                                  </p:stCondLst>
                                  <p:childTnLst>
                                    <p:anim calcmode="lin" valueType="num">
                                      <p:cBhvr>
                                        <p:cTn id="39" dur="4000"/>
                                        <p:tgtEl>
                                          <p:spTgt spid="10"/>
                                        </p:tgtEl>
                                        <p:attrNameLst>
                                          <p:attrName>ppt_x</p:attrName>
                                        </p:attrNameLst>
                                      </p:cBhvr>
                                      <p:tavLst>
                                        <p:tav tm="0">
                                          <p:val>
                                            <p:strVal val="ppt_x"/>
                                          </p:val>
                                        </p:tav>
                                        <p:tav tm="100000">
                                          <p:val>
                                            <p:strVal val="ppt_x"/>
                                          </p:val>
                                        </p:tav>
                                      </p:tavLst>
                                    </p:anim>
                                    <p:anim calcmode="lin" valueType="num">
                                      <p:cBhvr>
                                        <p:cTn id="40" dur="4000"/>
                                        <p:tgtEl>
                                          <p:spTgt spid="10"/>
                                        </p:tgtEl>
                                        <p:attrNameLst>
                                          <p:attrName>ppt_y</p:attrName>
                                        </p:attrNameLst>
                                      </p:cBhvr>
                                      <p:tavLst>
                                        <p:tav tm="0">
                                          <p:val>
                                            <p:strVal val="ppt_y"/>
                                          </p:val>
                                        </p:tav>
                                        <p:tav tm="100000">
                                          <p:val>
                                            <p:strVal val="ppt_y+ppt_h/2"/>
                                          </p:val>
                                        </p:tav>
                                      </p:tavLst>
                                    </p:anim>
                                    <p:anim calcmode="lin" valueType="num">
                                      <p:cBhvr>
                                        <p:cTn id="41" dur="4000"/>
                                        <p:tgtEl>
                                          <p:spTgt spid="10"/>
                                        </p:tgtEl>
                                        <p:attrNameLst>
                                          <p:attrName>ppt_w</p:attrName>
                                        </p:attrNameLst>
                                      </p:cBhvr>
                                      <p:tavLst>
                                        <p:tav tm="0">
                                          <p:val>
                                            <p:strVal val="ppt_w"/>
                                          </p:val>
                                        </p:tav>
                                        <p:tav tm="100000">
                                          <p:val>
                                            <p:strVal val="ppt_w"/>
                                          </p:val>
                                        </p:tav>
                                      </p:tavLst>
                                    </p:anim>
                                    <p:anim calcmode="lin" valueType="num">
                                      <p:cBhvr>
                                        <p:cTn id="42" dur="4000"/>
                                        <p:tgtEl>
                                          <p:spTgt spid="10"/>
                                        </p:tgtEl>
                                        <p:attrNameLst>
                                          <p:attrName>ppt_h</p:attrName>
                                        </p:attrNameLst>
                                      </p:cBhvr>
                                      <p:tavLst>
                                        <p:tav tm="0">
                                          <p:val>
                                            <p:strVal val="ppt_h"/>
                                          </p:val>
                                        </p:tav>
                                        <p:tav tm="100000">
                                          <p:val>
                                            <p:fltVal val="0"/>
                                          </p:val>
                                        </p:tav>
                                      </p:tavLst>
                                    </p:anim>
                                    <p:set>
                                      <p:cBhvr>
                                        <p:cTn id="43" dur="1" fill="hold">
                                          <p:stCondLst>
                                            <p:cond delay="3999"/>
                                          </p:stCondLst>
                                        </p:cTn>
                                        <p:tgtEl>
                                          <p:spTgt spid="10"/>
                                        </p:tgtEl>
                                        <p:attrNameLst>
                                          <p:attrName>style.visibility</p:attrName>
                                        </p:attrNameLst>
                                      </p:cBhvr>
                                      <p:to>
                                        <p:strVal val="hidden"/>
                                      </p:to>
                                    </p:set>
                                  </p:childTnLst>
                                </p:cTn>
                              </p:par>
                              <p:par>
                                <p:cTn id="44" presetID="17" presetClass="exit" presetSubtype="4" fill="hold" nodeType="withEffect">
                                  <p:stCondLst>
                                    <p:cond delay="0"/>
                                  </p:stCondLst>
                                  <p:childTnLst>
                                    <p:anim calcmode="lin" valueType="num">
                                      <p:cBhvr>
                                        <p:cTn id="45" dur="3000"/>
                                        <p:tgtEl>
                                          <p:spTgt spid="15"/>
                                        </p:tgtEl>
                                        <p:attrNameLst>
                                          <p:attrName>ppt_x</p:attrName>
                                        </p:attrNameLst>
                                      </p:cBhvr>
                                      <p:tavLst>
                                        <p:tav tm="0">
                                          <p:val>
                                            <p:strVal val="ppt_x"/>
                                          </p:val>
                                        </p:tav>
                                        <p:tav tm="100000">
                                          <p:val>
                                            <p:strVal val="ppt_x"/>
                                          </p:val>
                                        </p:tav>
                                      </p:tavLst>
                                    </p:anim>
                                    <p:anim calcmode="lin" valueType="num">
                                      <p:cBhvr>
                                        <p:cTn id="46" dur="3000"/>
                                        <p:tgtEl>
                                          <p:spTgt spid="15"/>
                                        </p:tgtEl>
                                        <p:attrNameLst>
                                          <p:attrName>ppt_y</p:attrName>
                                        </p:attrNameLst>
                                      </p:cBhvr>
                                      <p:tavLst>
                                        <p:tav tm="0">
                                          <p:val>
                                            <p:strVal val="ppt_y"/>
                                          </p:val>
                                        </p:tav>
                                        <p:tav tm="100000">
                                          <p:val>
                                            <p:strVal val="ppt_y+ppt_h/2"/>
                                          </p:val>
                                        </p:tav>
                                      </p:tavLst>
                                    </p:anim>
                                    <p:anim calcmode="lin" valueType="num">
                                      <p:cBhvr>
                                        <p:cTn id="47" dur="3000"/>
                                        <p:tgtEl>
                                          <p:spTgt spid="15"/>
                                        </p:tgtEl>
                                        <p:attrNameLst>
                                          <p:attrName>ppt_w</p:attrName>
                                        </p:attrNameLst>
                                      </p:cBhvr>
                                      <p:tavLst>
                                        <p:tav tm="0">
                                          <p:val>
                                            <p:strVal val="ppt_w"/>
                                          </p:val>
                                        </p:tav>
                                        <p:tav tm="100000">
                                          <p:val>
                                            <p:strVal val="ppt_w"/>
                                          </p:val>
                                        </p:tav>
                                      </p:tavLst>
                                    </p:anim>
                                    <p:anim calcmode="lin" valueType="num">
                                      <p:cBhvr>
                                        <p:cTn id="48" dur="3000"/>
                                        <p:tgtEl>
                                          <p:spTgt spid="15"/>
                                        </p:tgtEl>
                                        <p:attrNameLst>
                                          <p:attrName>ppt_h</p:attrName>
                                        </p:attrNameLst>
                                      </p:cBhvr>
                                      <p:tavLst>
                                        <p:tav tm="0">
                                          <p:val>
                                            <p:strVal val="ppt_h"/>
                                          </p:val>
                                        </p:tav>
                                        <p:tav tm="100000">
                                          <p:val>
                                            <p:fltVal val="0"/>
                                          </p:val>
                                        </p:tav>
                                      </p:tavLst>
                                    </p:anim>
                                    <p:set>
                                      <p:cBhvr>
                                        <p:cTn id="49" dur="1" fill="hold">
                                          <p:stCondLst>
                                            <p:cond delay="2999"/>
                                          </p:stCondLst>
                                        </p:cTn>
                                        <p:tgtEl>
                                          <p:spTgt spid="15"/>
                                        </p:tgtEl>
                                        <p:attrNameLst>
                                          <p:attrName>style.visibility</p:attrName>
                                        </p:attrNameLst>
                                      </p:cBhvr>
                                      <p:to>
                                        <p:strVal val="hidden"/>
                                      </p:to>
                                    </p:set>
                                  </p:childTnLst>
                                </p:cTn>
                              </p:par>
                              <p:par>
                                <p:cTn id="50" presetID="16" presetClass="exit" presetSubtype="37" fill="hold" nodeType="withEffect">
                                  <p:stCondLst>
                                    <p:cond delay="0"/>
                                  </p:stCondLst>
                                  <p:childTnLst>
                                    <p:animEffect transition="out" filter="barn(outVertical)">
                                      <p:cBhvr>
                                        <p:cTn id="51" dur="4000"/>
                                        <p:tgtEl>
                                          <p:spTgt spid="6"/>
                                        </p:tgtEl>
                                      </p:cBhvr>
                                    </p:animEffect>
                                    <p:set>
                                      <p:cBhvr>
                                        <p:cTn id="52" dur="1" fill="hold">
                                          <p:stCondLst>
                                            <p:cond delay="3999"/>
                                          </p:stCondLst>
                                        </p:cTn>
                                        <p:tgtEl>
                                          <p:spTgt spid="6"/>
                                        </p:tgtEl>
                                        <p:attrNameLst>
                                          <p:attrName>style.visibility</p:attrName>
                                        </p:attrNameLst>
                                      </p:cBhvr>
                                      <p:to>
                                        <p:strVal val="hidden"/>
                                      </p:to>
                                    </p:set>
                                  </p:childTnLst>
                                </p:cTn>
                              </p:par>
                              <p:par>
                                <p:cTn id="53" presetID="16" presetClass="exit" presetSubtype="37" fill="hold" nodeType="withEffect">
                                  <p:stCondLst>
                                    <p:cond delay="0"/>
                                  </p:stCondLst>
                                  <p:childTnLst>
                                    <p:animEffect transition="out" filter="barn(outVertical)">
                                      <p:cBhvr>
                                        <p:cTn id="54" dur="4000"/>
                                        <p:tgtEl>
                                          <p:spTgt spid="10"/>
                                        </p:tgtEl>
                                      </p:cBhvr>
                                    </p:animEffect>
                                    <p:set>
                                      <p:cBhvr>
                                        <p:cTn id="55" dur="1" fill="hold">
                                          <p:stCondLst>
                                            <p:cond delay="3999"/>
                                          </p:stCondLst>
                                        </p:cTn>
                                        <p:tgtEl>
                                          <p:spTgt spid="10"/>
                                        </p:tgtEl>
                                        <p:attrNameLst>
                                          <p:attrName>style.visibility</p:attrName>
                                        </p:attrNameLst>
                                      </p:cBhvr>
                                      <p:to>
                                        <p:strVal val="hidden"/>
                                      </p:to>
                                    </p:set>
                                  </p:childTnLst>
                                </p:cTn>
                              </p:par>
                              <p:par>
                                <p:cTn id="56" presetID="16" presetClass="exit" presetSubtype="37" fill="hold" nodeType="withEffect">
                                  <p:stCondLst>
                                    <p:cond delay="0"/>
                                  </p:stCondLst>
                                  <p:childTnLst>
                                    <p:animEffect transition="out" filter="barn(outVertical)">
                                      <p:cBhvr>
                                        <p:cTn id="57" dur="4000"/>
                                        <p:tgtEl>
                                          <p:spTgt spid="15"/>
                                        </p:tgtEl>
                                      </p:cBhvr>
                                    </p:animEffect>
                                    <p:set>
                                      <p:cBhvr>
                                        <p:cTn id="58" dur="1" fill="hold">
                                          <p:stCondLst>
                                            <p:cond delay="3999"/>
                                          </p:stCondLst>
                                        </p:cTn>
                                        <p:tgtEl>
                                          <p:spTgt spid="15"/>
                                        </p:tgtEl>
                                        <p:attrNameLst>
                                          <p:attrName>style.visibility</p:attrName>
                                        </p:attrNameLst>
                                      </p:cBhvr>
                                      <p:to>
                                        <p:strVal val="hidden"/>
                                      </p:to>
                                    </p:set>
                                  </p:childTnLst>
                                </p:cTn>
                              </p:par>
                              <p:par>
                                <p:cTn id="59" presetID="17" presetClass="exit" presetSubtype="8" fill="hold" nodeType="withEffect">
                                  <p:stCondLst>
                                    <p:cond delay="0"/>
                                  </p:stCondLst>
                                  <p:childTnLst>
                                    <p:anim calcmode="lin" valueType="num">
                                      <p:cBhvr>
                                        <p:cTn id="60" dur="5000"/>
                                        <p:tgtEl>
                                          <p:spTgt spid="8"/>
                                        </p:tgtEl>
                                        <p:attrNameLst>
                                          <p:attrName>ppt_x</p:attrName>
                                        </p:attrNameLst>
                                      </p:cBhvr>
                                      <p:tavLst>
                                        <p:tav tm="0">
                                          <p:val>
                                            <p:strVal val="ppt_x"/>
                                          </p:val>
                                        </p:tav>
                                        <p:tav tm="100000">
                                          <p:val>
                                            <p:strVal val="ppt_x-ppt_w/2"/>
                                          </p:val>
                                        </p:tav>
                                      </p:tavLst>
                                    </p:anim>
                                    <p:anim calcmode="lin" valueType="num">
                                      <p:cBhvr>
                                        <p:cTn id="61" dur="5000"/>
                                        <p:tgtEl>
                                          <p:spTgt spid="8"/>
                                        </p:tgtEl>
                                        <p:attrNameLst>
                                          <p:attrName>ppt_y</p:attrName>
                                        </p:attrNameLst>
                                      </p:cBhvr>
                                      <p:tavLst>
                                        <p:tav tm="0">
                                          <p:val>
                                            <p:strVal val="ppt_y"/>
                                          </p:val>
                                        </p:tav>
                                        <p:tav tm="100000">
                                          <p:val>
                                            <p:strVal val="ppt_y"/>
                                          </p:val>
                                        </p:tav>
                                      </p:tavLst>
                                    </p:anim>
                                    <p:anim calcmode="lin" valueType="num">
                                      <p:cBhvr>
                                        <p:cTn id="62" dur="5000"/>
                                        <p:tgtEl>
                                          <p:spTgt spid="8"/>
                                        </p:tgtEl>
                                        <p:attrNameLst>
                                          <p:attrName>ppt_w</p:attrName>
                                        </p:attrNameLst>
                                      </p:cBhvr>
                                      <p:tavLst>
                                        <p:tav tm="0">
                                          <p:val>
                                            <p:strVal val="ppt_w"/>
                                          </p:val>
                                        </p:tav>
                                        <p:tav tm="100000">
                                          <p:val>
                                            <p:fltVal val="0"/>
                                          </p:val>
                                        </p:tav>
                                      </p:tavLst>
                                    </p:anim>
                                    <p:anim calcmode="lin" valueType="num">
                                      <p:cBhvr>
                                        <p:cTn id="63" dur="5000"/>
                                        <p:tgtEl>
                                          <p:spTgt spid="8"/>
                                        </p:tgtEl>
                                        <p:attrNameLst>
                                          <p:attrName>ppt_h</p:attrName>
                                        </p:attrNameLst>
                                      </p:cBhvr>
                                      <p:tavLst>
                                        <p:tav tm="0">
                                          <p:val>
                                            <p:strVal val="ppt_h"/>
                                          </p:val>
                                        </p:tav>
                                        <p:tav tm="100000">
                                          <p:val>
                                            <p:strVal val="ppt_h"/>
                                          </p:val>
                                        </p:tav>
                                      </p:tavLst>
                                    </p:anim>
                                    <p:set>
                                      <p:cBhvr>
                                        <p:cTn id="64" dur="1" fill="hold">
                                          <p:stCondLst>
                                            <p:cond delay="4999"/>
                                          </p:stCondLst>
                                        </p:cTn>
                                        <p:tgtEl>
                                          <p:spTgt spid="8"/>
                                        </p:tgtEl>
                                        <p:attrNameLst>
                                          <p:attrName>style.visibility</p:attrName>
                                        </p:attrNameLst>
                                      </p:cBhvr>
                                      <p:to>
                                        <p:strVal val="hidden"/>
                                      </p:to>
                                    </p:set>
                                  </p:childTnLst>
                                </p:cTn>
                              </p:par>
                              <p:par>
                                <p:cTn id="65" presetID="17" presetClass="exit" presetSubtype="8" fill="hold" nodeType="withEffect">
                                  <p:stCondLst>
                                    <p:cond delay="0"/>
                                  </p:stCondLst>
                                  <p:childTnLst>
                                    <p:anim calcmode="lin" valueType="num">
                                      <p:cBhvr>
                                        <p:cTn id="66" dur="4000"/>
                                        <p:tgtEl>
                                          <p:spTgt spid="12"/>
                                        </p:tgtEl>
                                        <p:attrNameLst>
                                          <p:attrName>ppt_x</p:attrName>
                                        </p:attrNameLst>
                                      </p:cBhvr>
                                      <p:tavLst>
                                        <p:tav tm="0">
                                          <p:val>
                                            <p:strVal val="ppt_x"/>
                                          </p:val>
                                        </p:tav>
                                        <p:tav tm="100000">
                                          <p:val>
                                            <p:strVal val="ppt_x-ppt_w/2"/>
                                          </p:val>
                                        </p:tav>
                                      </p:tavLst>
                                    </p:anim>
                                    <p:anim calcmode="lin" valueType="num">
                                      <p:cBhvr>
                                        <p:cTn id="67" dur="4000"/>
                                        <p:tgtEl>
                                          <p:spTgt spid="12"/>
                                        </p:tgtEl>
                                        <p:attrNameLst>
                                          <p:attrName>ppt_y</p:attrName>
                                        </p:attrNameLst>
                                      </p:cBhvr>
                                      <p:tavLst>
                                        <p:tav tm="0">
                                          <p:val>
                                            <p:strVal val="ppt_y"/>
                                          </p:val>
                                        </p:tav>
                                        <p:tav tm="100000">
                                          <p:val>
                                            <p:strVal val="ppt_y"/>
                                          </p:val>
                                        </p:tav>
                                      </p:tavLst>
                                    </p:anim>
                                    <p:anim calcmode="lin" valueType="num">
                                      <p:cBhvr>
                                        <p:cTn id="68" dur="4000"/>
                                        <p:tgtEl>
                                          <p:spTgt spid="12"/>
                                        </p:tgtEl>
                                        <p:attrNameLst>
                                          <p:attrName>ppt_w</p:attrName>
                                        </p:attrNameLst>
                                      </p:cBhvr>
                                      <p:tavLst>
                                        <p:tav tm="0">
                                          <p:val>
                                            <p:strVal val="ppt_w"/>
                                          </p:val>
                                        </p:tav>
                                        <p:tav tm="100000">
                                          <p:val>
                                            <p:fltVal val="0"/>
                                          </p:val>
                                        </p:tav>
                                      </p:tavLst>
                                    </p:anim>
                                    <p:anim calcmode="lin" valueType="num">
                                      <p:cBhvr>
                                        <p:cTn id="69" dur="4000"/>
                                        <p:tgtEl>
                                          <p:spTgt spid="12"/>
                                        </p:tgtEl>
                                        <p:attrNameLst>
                                          <p:attrName>ppt_h</p:attrName>
                                        </p:attrNameLst>
                                      </p:cBhvr>
                                      <p:tavLst>
                                        <p:tav tm="0">
                                          <p:val>
                                            <p:strVal val="ppt_h"/>
                                          </p:val>
                                        </p:tav>
                                        <p:tav tm="100000">
                                          <p:val>
                                            <p:strVal val="ppt_h"/>
                                          </p:val>
                                        </p:tav>
                                      </p:tavLst>
                                    </p:anim>
                                    <p:set>
                                      <p:cBhvr>
                                        <p:cTn id="70" dur="1" fill="hold">
                                          <p:stCondLst>
                                            <p:cond delay="3999"/>
                                          </p:stCondLst>
                                        </p:cTn>
                                        <p:tgtEl>
                                          <p:spTgt spid="12"/>
                                        </p:tgtEl>
                                        <p:attrNameLst>
                                          <p:attrName>style.visibility</p:attrName>
                                        </p:attrNameLst>
                                      </p:cBhvr>
                                      <p:to>
                                        <p:strVal val="hidden"/>
                                      </p:to>
                                    </p:set>
                                  </p:childTnLst>
                                </p:cTn>
                              </p:par>
                              <p:par>
                                <p:cTn id="71" presetID="17" presetClass="exit" presetSubtype="8" fill="hold" nodeType="withEffect">
                                  <p:stCondLst>
                                    <p:cond delay="0"/>
                                  </p:stCondLst>
                                  <p:childTnLst>
                                    <p:anim calcmode="lin" valueType="num">
                                      <p:cBhvr>
                                        <p:cTn id="72" dur="3000"/>
                                        <p:tgtEl>
                                          <p:spTgt spid="16"/>
                                        </p:tgtEl>
                                        <p:attrNameLst>
                                          <p:attrName>ppt_x</p:attrName>
                                        </p:attrNameLst>
                                      </p:cBhvr>
                                      <p:tavLst>
                                        <p:tav tm="0">
                                          <p:val>
                                            <p:strVal val="ppt_x"/>
                                          </p:val>
                                        </p:tav>
                                        <p:tav tm="100000">
                                          <p:val>
                                            <p:strVal val="ppt_x-ppt_w/2"/>
                                          </p:val>
                                        </p:tav>
                                      </p:tavLst>
                                    </p:anim>
                                    <p:anim calcmode="lin" valueType="num">
                                      <p:cBhvr>
                                        <p:cTn id="73" dur="3000"/>
                                        <p:tgtEl>
                                          <p:spTgt spid="16"/>
                                        </p:tgtEl>
                                        <p:attrNameLst>
                                          <p:attrName>ppt_y</p:attrName>
                                        </p:attrNameLst>
                                      </p:cBhvr>
                                      <p:tavLst>
                                        <p:tav tm="0">
                                          <p:val>
                                            <p:strVal val="ppt_y"/>
                                          </p:val>
                                        </p:tav>
                                        <p:tav tm="100000">
                                          <p:val>
                                            <p:strVal val="ppt_y"/>
                                          </p:val>
                                        </p:tav>
                                      </p:tavLst>
                                    </p:anim>
                                    <p:anim calcmode="lin" valueType="num">
                                      <p:cBhvr>
                                        <p:cTn id="74" dur="3000"/>
                                        <p:tgtEl>
                                          <p:spTgt spid="16"/>
                                        </p:tgtEl>
                                        <p:attrNameLst>
                                          <p:attrName>ppt_w</p:attrName>
                                        </p:attrNameLst>
                                      </p:cBhvr>
                                      <p:tavLst>
                                        <p:tav tm="0">
                                          <p:val>
                                            <p:strVal val="ppt_w"/>
                                          </p:val>
                                        </p:tav>
                                        <p:tav tm="100000">
                                          <p:val>
                                            <p:fltVal val="0"/>
                                          </p:val>
                                        </p:tav>
                                      </p:tavLst>
                                    </p:anim>
                                    <p:anim calcmode="lin" valueType="num">
                                      <p:cBhvr>
                                        <p:cTn id="75" dur="3000"/>
                                        <p:tgtEl>
                                          <p:spTgt spid="16"/>
                                        </p:tgtEl>
                                        <p:attrNameLst>
                                          <p:attrName>ppt_h</p:attrName>
                                        </p:attrNameLst>
                                      </p:cBhvr>
                                      <p:tavLst>
                                        <p:tav tm="0">
                                          <p:val>
                                            <p:strVal val="ppt_h"/>
                                          </p:val>
                                        </p:tav>
                                        <p:tav tm="100000">
                                          <p:val>
                                            <p:strVal val="ppt_h"/>
                                          </p:val>
                                        </p:tav>
                                      </p:tavLst>
                                    </p:anim>
                                    <p:set>
                                      <p:cBhvr>
                                        <p:cTn id="76" dur="1" fill="hold">
                                          <p:stCondLst>
                                            <p:cond delay="2999"/>
                                          </p:stCondLst>
                                        </p:cTn>
                                        <p:tgtEl>
                                          <p:spTgt spid="16"/>
                                        </p:tgtEl>
                                        <p:attrNameLst>
                                          <p:attrName>style.visibility</p:attrName>
                                        </p:attrNameLst>
                                      </p:cBhvr>
                                      <p:to>
                                        <p:strVal val="hidden"/>
                                      </p:to>
                                    </p:set>
                                  </p:childTnLst>
                                </p:cTn>
                              </p:par>
                              <p:par>
                                <p:cTn id="77" presetID="16" presetClass="exit" presetSubtype="42" fill="hold" nodeType="withEffect">
                                  <p:stCondLst>
                                    <p:cond delay="0"/>
                                  </p:stCondLst>
                                  <p:childTnLst>
                                    <p:animEffect transition="out" filter="barn(outHorizontal)">
                                      <p:cBhvr>
                                        <p:cTn id="78" dur="5000"/>
                                        <p:tgtEl>
                                          <p:spTgt spid="8"/>
                                        </p:tgtEl>
                                      </p:cBhvr>
                                    </p:animEffect>
                                    <p:set>
                                      <p:cBhvr>
                                        <p:cTn id="79" dur="1" fill="hold">
                                          <p:stCondLst>
                                            <p:cond delay="4999"/>
                                          </p:stCondLst>
                                        </p:cTn>
                                        <p:tgtEl>
                                          <p:spTgt spid="8"/>
                                        </p:tgtEl>
                                        <p:attrNameLst>
                                          <p:attrName>style.visibility</p:attrName>
                                        </p:attrNameLst>
                                      </p:cBhvr>
                                      <p:to>
                                        <p:strVal val="hidden"/>
                                      </p:to>
                                    </p:set>
                                  </p:childTnLst>
                                </p:cTn>
                              </p:par>
                              <p:par>
                                <p:cTn id="80" presetID="16" presetClass="exit" presetSubtype="42" fill="hold" nodeType="withEffect">
                                  <p:stCondLst>
                                    <p:cond delay="0"/>
                                  </p:stCondLst>
                                  <p:childTnLst>
                                    <p:animEffect transition="out" filter="barn(outHorizontal)">
                                      <p:cBhvr>
                                        <p:cTn id="81" dur="3000"/>
                                        <p:tgtEl>
                                          <p:spTgt spid="12"/>
                                        </p:tgtEl>
                                      </p:cBhvr>
                                    </p:animEffect>
                                    <p:set>
                                      <p:cBhvr>
                                        <p:cTn id="82" dur="1" fill="hold">
                                          <p:stCondLst>
                                            <p:cond delay="2999"/>
                                          </p:stCondLst>
                                        </p:cTn>
                                        <p:tgtEl>
                                          <p:spTgt spid="12"/>
                                        </p:tgtEl>
                                        <p:attrNameLst>
                                          <p:attrName>style.visibility</p:attrName>
                                        </p:attrNameLst>
                                      </p:cBhvr>
                                      <p:to>
                                        <p:strVal val="hidden"/>
                                      </p:to>
                                    </p:set>
                                  </p:childTnLst>
                                </p:cTn>
                              </p:par>
                              <p:par>
                                <p:cTn id="83" presetID="16" presetClass="exit" presetSubtype="42" fill="hold" nodeType="withEffect">
                                  <p:stCondLst>
                                    <p:cond delay="0"/>
                                  </p:stCondLst>
                                  <p:childTnLst>
                                    <p:animEffect transition="out" filter="barn(outHorizontal)">
                                      <p:cBhvr>
                                        <p:cTn id="84" dur="500"/>
                                        <p:tgtEl>
                                          <p:spTgt spid="16"/>
                                        </p:tgtEl>
                                      </p:cBhvr>
                                    </p:animEffect>
                                    <p:set>
                                      <p:cBhvr>
                                        <p:cTn id="85" dur="1" fill="hold">
                                          <p:stCondLst>
                                            <p:cond delay="499"/>
                                          </p:stCondLst>
                                        </p:cTn>
                                        <p:tgtEl>
                                          <p:spTgt spid="16"/>
                                        </p:tgtEl>
                                        <p:attrNameLst>
                                          <p:attrName>style.visibility</p:attrName>
                                        </p:attrNameLst>
                                      </p:cBhvr>
                                      <p:to>
                                        <p:strVal val="hidden"/>
                                      </p:to>
                                    </p:set>
                                  </p:childTnLst>
                                </p:cTn>
                              </p:par>
                              <p:par>
                                <p:cTn id="86" presetID="17" presetClass="exit" presetSubtype="2" fill="hold" nodeType="withEffect">
                                  <p:stCondLst>
                                    <p:cond delay="0"/>
                                  </p:stCondLst>
                                  <p:childTnLst>
                                    <p:anim calcmode="lin" valueType="num">
                                      <p:cBhvr>
                                        <p:cTn id="87" dur="5000"/>
                                        <p:tgtEl>
                                          <p:spTgt spid="9"/>
                                        </p:tgtEl>
                                        <p:attrNameLst>
                                          <p:attrName>ppt_x</p:attrName>
                                        </p:attrNameLst>
                                      </p:cBhvr>
                                      <p:tavLst>
                                        <p:tav tm="0">
                                          <p:val>
                                            <p:strVal val="ppt_x"/>
                                          </p:val>
                                        </p:tav>
                                        <p:tav tm="100000">
                                          <p:val>
                                            <p:strVal val="ppt_x+ppt_w/2"/>
                                          </p:val>
                                        </p:tav>
                                      </p:tavLst>
                                    </p:anim>
                                    <p:anim calcmode="lin" valueType="num">
                                      <p:cBhvr>
                                        <p:cTn id="88" dur="5000"/>
                                        <p:tgtEl>
                                          <p:spTgt spid="9"/>
                                        </p:tgtEl>
                                        <p:attrNameLst>
                                          <p:attrName>ppt_y</p:attrName>
                                        </p:attrNameLst>
                                      </p:cBhvr>
                                      <p:tavLst>
                                        <p:tav tm="0">
                                          <p:val>
                                            <p:strVal val="ppt_y"/>
                                          </p:val>
                                        </p:tav>
                                        <p:tav tm="100000">
                                          <p:val>
                                            <p:strVal val="ppt_y"/>
                                          </p:val>
                                        </p:tav>
                                      </p:tavLst>
                                    </p:anim>
                                    <p:anim calcmode="lin" valueType="num">
                                      <p:cBhvr>
                                        <p:cTn id="89" dur="5000"/>
                                        <p:tgtEl>
                                          <p:spTgt spid="9"/>
                                        </p:tgtEl>
                                        <p:attrNameLst>
                                          <p:attrName>ppt_w</p:attrName>
                                        </p:attrNameLst>
                                      </p:cBhvr>
                                      <p:tavLst>
                                        <p:tav tm="0">
                                          <p:val>
                                            <p:strVal val="ppt_w"/>
                                          </p:val>
                                        </p:tav>
                                        <p:tav tm="100000">
                                          <p:val>
                                            <p:fltVal val="0"/>
                                          </p:val>
                                        </p:tav>
                                      </p:tavLst>
                                    </p:anim>
                                    <p:anim calcmode="lin" valueType="num">
                                      <p:cBhvr>
                                        <p:cTn id="90" dur="5000"/>
                                        <p:tgtEl>
                                          <p:spTgt spid="9"/>
                                        </p:tgtEl>
                                        <p:attrNameLst>
                                          <p:attrName>ppt_h</p:attrName>
                                        </p:attrNameLst>
                                      </p:cBhvr>
                                      <p:tavLst>
                                        <p:tav tm="0">
                                          <p:val>
                                            <p:strVal val="ppt_h"/>
                                          </p:val>
                                        </p:tav>
                                        <p:tav tm="100000">
                                          <p:val>
                                            <p:strVal val="ppt_h"/>
                                          </p:val>
                                        </p:tav>
                                      </p:tavLst>
                                    </p:anim>
                                    <p:set>
                                      <p:cBhvr>
                                        <p:cTn id="91" dur="1" fill="hold">
                                          <p:stCondLst>
                                            <p:cond delay="4999"/>
                                          </p:stCondLst>
                                        </p:cTn>
                                        <p:tgtEl>
                                          <p:spTgt spid="9"/>
                                        </p:tgtEl>
                                        <p:attrNameLst>
                                          <p:attrName>style.visibility</p:attrName>
                                        </p:attrNameLst>
                                      </p:cBhvr>
                                      <p:to>
                                        <p:strVal val="hidden"/>
                                      </p:to>
                                    </p:set>
                                  </p:childTnLst>
                                </p:cTn>
                              </p:par>
                              <p:par>
                                <p:cTn id="92" presetID="17" presetClass="exit" presetSubtype="2" fill="hold" nodeType="withEffect">
                                  <p:stCondLst>
                                    <p:cond delay="0"/>
                                  </p:stCondLst>
                                  <p:childTnLst>
                                    <p:anim calcmode="lin" valueType="num">
                                      <p:cBhvr>
                                        <p:cTn id="93" dur="4000"/>
                                        <p:tgtEl>
                                          <p:spTgt spid="13"/>
                                        </p:tgtEl>
                                        <p:attrNameLst>
                                          <p:attrName>ppt_x</p:attrName>
                                        </p:attrNameLst>
                                      </p:cBhvr>
                                      <p:tavLst>
                                        <p:tav tm="0">
                                          <p:val>
                                            <p:strVal val="ppt_x"/>
                                          </p:val>
                                        </p:tav>
                                        <p:tav tm="100000">
                                          <p:val>
                                            <p:strVal val="ppt_x+ppt_w/2"/>
                                          </p:val>
                                        </p:tav>
                                      </p:tavLst>
                                    </p:anim>
                                    <p:anim calcmode="lin" valueType="num">
                                      <p:cBhvr>
                                        <p:cTn id="94" dur="4000"/>
                                        <p:tgtEl>
                                          <p:spTgt spid="13"/>
                                        </p:tgtEl>
                                        <p:attrNameLst>
                                          <p:attrName>ppt_y</p:attrName>
                                        </p:attrNameLst>
                                      </p:cBhvr>
                                      <p:tavLst>
                                        <p:tav tm="0">
                                          <p:val>
                                            <p:strVal val="ppt_y"/>
                                          </p:val>
                                        </p:tav>
                                        <p:tav tm="100000">
                                          <p:val>
                                            <p:strVal val="ppt_y"/>
                                          </p:val>
                                        </p:tav>
                                      </p:tavLst>
                                    </p:anim>
                                    <p:anim calcmode="lin" valueType="num">
                                      <p:cBhvr>
                                        <p:cTn id="95" dur="4000"/>
                                        <p:tgtEl>
                                          <p:spTgt spid="13"/>
                                        </p:tgtEl>
                                        <p:attrNameLst>
                                          <p:attrName>ppt_w</p:attrName>
                                        </p:attrNameLst>
                                      </p:cBhvr>
                                      <p:tavLst>
                                        <p:tav tm="0">
                                          <p:val>
                                            <p:strVal val="ppt_w"/>
                                          </p:val>
                                        </p:tav>
                                        <p:tav tm="100000">
                                          <p:val>
                                            <p:fltVal val="0"/>
                                          </p:val>
                                        </p:tav>
                                      </p:tavLst>
                                    </p:anim>
                                    <p:anim calcmode="lin" valueType="num">
                                      <p:cBhvr>
                                        <p:cTn id="96" dur="4000"/>
                                        <p:tgtEl>
                                          <p:spTgt spid="13"/>
                                        </p:tgtEl>
                                        <p:attrNameLst>
                                          <p:attrName>ppt_h</p:attrName>
                                        </p:attrNameLst>
                                      </p:cBhvr>
                                      <p:tavLst>
                                        <p:tav tm="0">
                                          <p:val>
                                            <p:strVal val="ppt_h"/>
                                          </p:val>
                                        </p:tav>
                                        <p:tav tm="100000">
                                          <p:val>
                                            <p:strVal val="ppt_h"/>
                                          </p:val>
                                        </p:tav>
                                      </p:tavLst>
                                    </p:anim>
                                    <p:set>
                                      <p:cBhvr>
                                        <p:cTn id="97" dur="1" fill="hold">
                                          <p:stCondLst>
                                            <p:cond delay="3999"/>
                                          </p:stCondLst>
                                        </p:cTn>
                                        <p:tgtEl>
                                          <p:spTgt spid="13"/>
                                        </p:tgtEl>
                                        <p:attrNameLst>
                                          <p:attrName>style.visibility</p:attrName>
                                        </p:attrNameLst>
                                      </p:cBhvr>
                                      <p:to>
                                        <p:strVal val="hidden"/>
                                      </p:to>
                                    </p:set>
                                  </p:childTnLst>
                                </p:cTn>
                              </p:par>
                              <p:par>
                                <p:cTn id="98" presetID="17" presetClass="exit" presetSubtype="2" fill="hold" nodeType="withEffect">
                                  <p:stCondLst>
                                    <p:cond delay="0"/>
                                  </p:stCondLst>
                                  <p:childTnLst>
                                    <p:anim calcmode="lin" valueType="num">
                                      <p:cBhvr>
                                        <p:cTn id="99" dur="2000"/>
                                        <p:tgtEl>
                                          <p:spTgt spid="17"/>
                                        </p:tgtEl>
                                        <p:attrNameLst>
                                          <p:attrName>ppt_x</p:attrName>
                                        </p:attrNameLst>
                                      </p:cBhvr>
                                      <p:tavLst>
                                        <p:tav tm="0">
                                          <p:val>
                                            <p:strVal val="ppt_x"/>
                                          </p:val>
                                        </p:tav>
                                        <p:tav tm="100000">
                                          <p:val>
                                            <p:strVal val="ppt_x+ppt_w/2"/>
                                          </p:val>
                                        </p:tav>
                                      </p:tavLst>
                                    </p:anim>
                                    <p:anim calcmode="lin" valueType="num">
                                      <p:cBhvr>
                                        <p:cTn id="100" dur="2000"/>
                                        <p:tgtEl>
                                          <p:spTgt spid="17"/>
                                        </p:tgtEl>
                                        <p:attrNameLst>
                                          <p:attrName>ppt_y</p:attrName>
                                        </p:attrNameLst>
                                      </p:cBhvr>
                                      <p:tavLst>
                                        <p:tav tm="0">
                                          <p:val>
                                            <p:strVal val="ppt_y"/>
                                          </p:val>
                                        </p:tav>
                                        <p:tav tm="100000">
                                          <p:val>
                                            <p:strVal val="ppt_y"/>
                                          </p:val>
                                        </p:tav>
                                      </p:tavLst>
                                    </p:anim>
                                    <p:anim calcmode="lin" valueType="num">
                                      <p:cBhvr>
                                        <p:cTn id="101" dur="2000"/>
                                        <p:tgtEl>
                                          <p:spTgt spid="17"/>
                                        </p:tgtEl>
                                        <p:attrNameLst>
                                          <p:attrName>ppt_w</p:attrName>
                                        </p:attrNameLst>
                                      </p:cBhvr>
                                      <p:tavLst>
                                        <p:tav tm="0">
                                          <p:val>
                                            <p:strVal val="ppt_w"/>
                                          </p:val>
                                        </p:tav>
                                        <p:tav tm="100000">
                                          <p:val>
                                            <p:fltVal val="0"/>
                                          </p:val>
                                        </p:tav>
                                      </p:tavLst>
                                    </p:anim>
                                    <p:anim calcmode="lin" valueType="num">
                                      <p:cBhvr>
                                        <p:cTn id="102" dur="2000"/>
                                        <p:tgtEl>
                                          <p:spTgt spid="17"/>
                                        </p:tgtEl>
                                        <p:attrNameLst>
                                          <p:attrName>ppt_h</p:attrName>
                                        </p:attrNameLst>
                                      </p:cBhvr>
                                      <p:tavLst>
                                        <p:tav tm="0">
                                          <p:val>
                                            <p:strVal val="ppt_h"/>
                                          </p:val>
                                        </p:tav>
                                        <p:tav tm="100000">
                                          <p:val>
                                            <p:strVal val="ppt_h"/>
                                          </p:val>
                                        </p:tav>
                                      </p:tavLst>
                                    </p:anim>
                                    <p:set>
                                      <p:cBhvr>
                                        <p:cTn id="103" dur="1" fill="hold">
                                          <p:stCondLst>
                                            <p:cond delay="1999"/>
                                          </p:stCondLst>
                                        </p:cTn>
                                        <p:tgtEl>
                                          <p:spTgt spid="17"/>
                                        </p:tgtEl>
                                        <p:attrNameLst>
                                          <p:attrName>style.visibility</p:attrName>
                                        </p:attrNameLst>
                                      </p:cBhvr>
                                      <p:to>
                                        <p:strVal val="hidden"/>
                                      </p:to>
                                    </p:set>
                                  </p:childTnLst>
                                </p:cTn>
                              </p:par>
                              <p:par>
                                <p:cTn id="104" presetID="16" presetClass="exit" presetSubtype="42" fill="hold" nodeType="withEffect">
                                  <p:stCondLst>
                                    <p:cond delay="0"/>
                                  </p:stCondLst>
                                  <p:childTnLst>
                                    <p:animEffect transition="out" filter="barn(outHorizontal)">
                                      <p:cBhvr>
                                        <p:cTn id="105" dur="5000"/>
                                        <p:tgtEl>
                                          <p:spTgt spid="9"/>
                                        </p:tgtEl>
                                      </p:cBhvr>
                                    </p:animEffect>
                                    <p:set>
                                      <p:cBhvr>
                                        <p:cTn id="106" dur="1" fill="hold">
                                          <p:stCondLst>
                                            <p:cond delay="4999"/>
                                          </p:stCondLst>
                                        </p:cTn>
                                        <p:tgtEl>
                                          <p:spTgt spid="9"/>
                                        </p:tgtEl>
                                        <p:attrNameLst>
                                          <p:attrName>style.visibility</p:attrName>
                                        </p:attrNameLst>
                                      </p:cBhvr>
                                      <p:to>
                                        <p:strVal val="hidden"/>
                                      </p:to>
                                    </p:set>
                                  </p:childTnLst>
                                </p:cTn>
                              </p:par>
                              <p:par>
                                <p:cTn id="107" presetID="16" presetClass="exit" presetSubtype="42" fill="hold" nodeType="withEffect">
                                  <p:stCondLst>
                                    <p:cond delay="0"/>
                                  </p:stCondLst>
                                  <p:childTnLst>
                                    <p:animEffect transition="out" filter="barn(outHorizontal)">
                                      <p:cBhvr>
                                        <p:cTn id="108" dur="4000"/>
                                        <p:tgtEl>
                                          <p:spTgt spid="13"/>
                                        </p:tgtEl>
                                      </p:cBhvr>
                                    </p:animEffect>
                                    <p:set>
                                      <p:cBhvr>
                                        <p:cTn id="109" dur="1" fill="hold">
                                          <p:stCondLst>
                                            <p:cond delay="3999"/>
                                          </p:stCondLst>
                                        </p:cTn>
                                        <p:tgtEl>
                                          <p:spTgt spid="13"/>
                                        </p:tgtEl>
                                        <p:attrNameLst>
                                          <p:attrName>style.visibility</p:attrName>
                                        </p:attrNameLst>
                                      </p:cBhvr>
                                      <p:to>
                                        <p:strVal val="hidden"/>
                                      </p:to>
                                    </p:set>
                                  </p:childTnLst>
                                </p:cTn>
                              </p:par>
                              <p:par>
                                <p:cTn id="110" presetID="16" presetClass="exit" presetSubtype="42" fill="hold" nodeType="withEffect">
                                  <p:stCondLst>
                                    <p:cond delay="0"/>
                                  </p:stCondLst>
                                  <p:childTnLst>
                                    <p:animEffect transition="out" filter="barn(outHorizontal)">
                                      <p:cBhvr>
                                        <p:cTn id="111" dur="3000"/>
                                        <p:tgtEl>
                                          <p:spTgt spid="17"/>
                                        </p:tgtEl>
                                      </p:cBhvr>
                                    </p:animEffect>
                                    <p:set>
                                      <p:cBhvr>
                                        <p:cTn id="112" dur="1" fill="hold">
                                          <p:stCondLst>
                                            <p:cond delay="2999"/>
                                          </p:stCondLst>
                                        </p:cTn>
                                        <p:tgtEl>
                                          <p:spTgt spid="17"/>
                                        </p:tgtEl>
                                        <p:attrNameLst>
                                          <p:attrName>style.visibility</p:attrName>
                                        </p:attrNameLst>
                                      </p:cBhvr>
                                      <p:to>
                                        <p:strVal val="hidden"/>
                                      </p:to>
                                    </p:set>
                                  </p:childTnLst>
                                </p:cTn>
                              </p:par>
                              <p:par>
                                <p:cTn id="113" presetID="23" presetClass="entr" presetSubtype="272" fill="hold" nodeType="withEffect">
                                  <p:stCondLst>
                                    <p:cond delay="0"/>
                                  </p:stCondLst>
                                  <p:childTnLst>
                                    <p:set>
                                      <p:cBhvr>
                                        <p:cTn id="114" dur="1" fill="hold">
                                          <p:stCondLst>
                                            <p:cond delay="0"/>
                                          </p:stCondLst>
                                        </p:cTn>
                                        <p:tgtEl>
                                          <p:spTgt spid="4"/>
                                        </p:tgtEl>
                                        <p:attrNameLst>
                                          <p:attrName>style.visibility</p:attrName>
                                        </p:attrNameLst>
                                      </p:cBhvr>
                                      <p:to>
                                        <p:strVal val="visible"/>
                                      </p:to>
                                    </p:set>
                                    <p:anim calcmode="lin" valueType="num">
                                      <p:cBhvr>
                                        <p:cTn id="115" dur="4000" fill="hold"/>
                                        <p:tgtEl>
                                          <p:spTgt spid="4"/>
                                        </p:tgtEl>
                                        <p:attrNameLst>
                                          <p:attrName>ppt_w</p:attrName>
                                        </p:attrNameLst>
                                      </p:cBhvr>
                                      <p:tavLst>
                                        <p:tav tm="0">
                                          <p:val>
                                            <p:strVal val="2/3*#ppt_w"/>
                                          </p:val>
                                        </p:tav>
                                        <p:tav tm="100000">
                                          <p:val>
                                            <p:strVal val="#ppt_w"/>
                                          </p:val>
                                        </p:tav>
                                      </p:tavLst>
                                    </p:anim>
                                    <p:anim calcmode="lin" valueType="num">
                                      <p:cBhvr>
                                        <p:cTn id="116" dur="4000" fill="hold"/>
                                        <p:tgtEl>
                                          <p:spTgt spid="4"/>
                                        </p:tgtEl>
                                        <p:attrNameLst>
                                          <p:attrName>ppt_h</p:attrName>
                                        </p:attrNameLst>
                                      </p:cBhvr>
                                      <p:tavLst>
                                        <p:tav tm="0">
                                          <p:val>
                                            <p:strVal val="2/3*#ppt_h"/>
                                          </p:val>
                                        </p:tav>
                                        <p:tav tm="100000">
                                          <p:val>
                                            <p:strVal val="#ppt_h"/>
                                          </p:val>
                                        </p:tav>
                                      </p:tavLst>
                                    </p:anim>
                                  </p:childTnLst>
                                </p:cTn>
                              </p:par>
                              <p:par>
                                <p:cTn id="117" presetID="4" presetClass="entr" presetSubtype="32" fill="hold" nodeType="withEffect">
                                  <p:stCondLst>
                                    <p:cond delay="0"/>
                                  </p:stCondLst>
                                  <p:childTnLst>
                                    <p:set>
                                      <p:cBhvr>
                                        <p:cTn id="118" dur="1" fill="hold">
                                          <p:stCondLst>
                                            <p:cond delay="0"/>
                                          </p:stCondLst>
                                        </p:cTn>
                                        <p:tgtEl>
                                          <p:spTgt spid="4"/>
                                        </p:tgtEl>
                                        <p:attrNameLst>
                                          <p:attrName>style.visibility</p:attrName>
                                        </p:attrNameLst>
                                      </p:cBhvr>
                                      <p:to>
                                        <p:strVal val="visible"/>
                                      </p:to>
                                    </p:set>
                                    <p:animEffect transition="in" filter="box(out)">
                                      <p:cBhvr>
                                        <p:cTn id="119" dur="4000"/>
                                        <p:tgtEl>
                                          <p:spTgt spid="4"/>
                                        </p:tgtEl>
                                      </p:cBhvr>
                                    </p:animEffect>
                                  </p:childTnLst>
                                </p:cTn>
                              </p:par>
                            </p:childTnLst>
                          </p:cTn>
                        </p:par>
                        <p:par>
                          <p:cTn id="120" fill="hold">
                            <p:stCondLst>
                              <p:cond delay="5000"/>
                            </p:stCondLst>
                            <p:childTnLst>
                              <p:par>
                                <p:cTn id="121" presetID="40" presetClass="entr" presetSubtype="0" fill="hold" grpId="0" nodeType="afterEffect">
                                  <p:stCondLst>
                                    <p:cond delay="0"/>
                                  </p:stCondLst>
                                  <p:iterate type="lt">
                                    <p:tmPct val="10000"/>
                                  </p:iterate>
                                  <p:childTnLst>
                                    <p:set>
                                      <p:cBhvr>
                                        <p:cTn id="122" dur="1" fill="hold">
                                          <p:stCondLst>
                                            <p:cond delay="0"/>
                                          </p:stCondLst>
                                        </p:cTn>
                                        <p:tgtEl>
                                          <p:spTgt spid="18"/>
                                        </p:tgtEl>
                                        <p:attrNameLst>
                                          <p:attrName>style.visibility</p:attrName>
                                        </p:attrNameLst>
                                      </p:cBhvr>
                                      <p:to>
                                        <p:strVal val="visible"/>
                                      </p:to>
                                    </p:set>
                                    <p:animEffect transition="in" filter="fade">
                                      <p:cBhvr>
                                        <p:cTn id="123" dur="1000"/>
                                        <p:tgtEl>
                                          <p:spTgt spid="18"/>
                                        </p:tgtEl>
                                      </p:cBhvr>
                                    </p:animEffect>
                                    <p:anim calcmode="lin" valueType="num">
                                      <p:cBhvr>
                                        <p:cTn id="124" dur="1000" fill="hold"/>
                                        <p:tgtEl>
                                          <p:spTgt spid="18"/>
                                        </p:tgtEl>
                                        <p:attrNameLst>
                                          <p:attrName>ppt_x</p:attrName>
                                        </p:attrNameLst>
                                      </p:cBhvr>
                                      <p:tavLst>
                                        <p:tav tm="0">
                                          <p:val>
                                            <p:strVal val="#ppt_x-.1"/>
                                          </p:val>
                                        </p:tav>
                                        <p:tav tm="100000">
                                          <p:val>
                                            <p:strVal val="#ppt_x"/>
                                          </p:val>
                                        </p:tav>
                                      </p:tavLst>
                                    </p:anim>
                                    <p:anim calcmode="lin" valueType="num">
                                      <p:cBhvr>
                                        <p:cTn id="125"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abeza-aguila.jpg"/>
          <p:cNvPicPr>
            <a:picLocks noChangeAspect="1"/>
          </p:cNvPicPr>
          <p:nvPr/>
        </p:nvPicPr>
        <p:blipFill>
          <a:blip r:embed="rId2" cstate="print"/>
          <a:stretch>
            <a:fillRect/>
          </a:stretch>
        </p:blipFill>
        <p:spPr bwMode="auto">
          <a:xfrm>
            <a:off x="0" y="0"/>
            <a:ext cx="9144000" cy="614364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rot="2191837">
            <a:off x="-431177" y="1177148"/>
            <a:ext cx="4813926" cy="194721"/>
          </a:xfrm>
          <a:prstGeom prst="rect">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rot="19246806">
            <a:off x="-480195" y="4237378"/>
            <a:ext cx="4967754" cy="214877"/>
          </a:xfrm>
          <a:prstGeom prst="rect">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rot="19153358">
            <a:off x="5141913" y="1206500"/>
            <a:ext cx="4495800" cy="141288"/>
          </a:xfrm>
          <a:prstGeom prst="rect">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rot="13444277">
            <a:off x="5148020" y="4208858"/>
            <a:ext cx="4586971" cy="200032"/>
          </a:xfrm>
          <a:prstGeom prst="rect">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rot="2191837">
            <a:off x="-401886" y="1413269"/>
            <a:ext cx="4538211" cy="183581"/>
          </a:xfrm>
          <a:prstGeom prst="rect">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rot="19246806">
            <a:off x="-435100" y="4137678"/>
            <a:ext cx="4455089" cy="144580"/>
          </a:xfrm>
          <a:prstGeom prst="rect">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rot="19153358">
            <a:off x="5491163" y="1379538"/>
            <a:ext cx="4068762" cy="130175"/>
          </a:xfrm>
          <a:prstGeom prst="rect">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rot="13444277">
            <a:off x="5564735" y="4068835"/>
            <a:ext cx="4087782" cy="160948"/>
          </a:xfrm>
          <a:prstGeom prst="rect">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rot="2191837">
            <a:off x="-334963" y="1590675"/>
            <a:ext cx="4065588" cy="136525"/>
          </a:xfrm>
          <a:prstGeom prst="rect">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rot="19246806">
            <a:off x="-338138" y="3981450"/>
            <a:ext cx="3940176" cy="163513"/>
          </a:xfrm>
          <a:prstGeom prst="rect">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Rectángulo"/>
          <p:cNvSpPr/>
          <p:nvPr/>
        </p:nvSpPr>
        <p:spPr>
          <a:xfrm rot="19153358">
            <a:off x="5786438" y="1489075"/>
            <a:ext cx="3759200" cy="141288"/>
          </a:xfrm>
          <a:prstGeom prst="rect">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Rectángulo"/>
          <p:cNvSpPr/>
          <p:nvPr/>
        </p:nvSpPr>
        <p:spPr>
          <a:xfrm rot="13444277">
            <a:off x="5905709" y="3938030"/>
            <a:ext cx="3716326" cy="162833"/>
          </a:xfrm>
          <a:prstGeom prst="rect">
            <a:avLst/>
          </a:prstGeom>
          <a:noFill/>
          <a:ln w="57150">
            <a:solidFill>
              <a:schemeClr val="tx2">
                <a:lumMod val="7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CuadroTexto"/>
          <p:cNvSpPr txBox="1"/>
          <p:nvPr/>
        </p:nvSpPr>
        <p:spPr>
          <a:xfrm>
            <a:off x="642910" y="4643450"/>
            <a:ext cx="7858180" cy="923330"/>
          </a:xfrm>
          <a:prstGeom prst="rect">
            <a:avLst/>
          </a:prstGeom>
          <a:noFill/>
        </p:spPr>
        <p:txBody>
          <a:bodyPr wrap="square" rtlCol="0">
            <a:spAutoFit/>
          </a:bodyPr>
          <a:lstStyle/>
          <a:p>
            <a:r>
              <a:rPr lang="es-ES" dirty="0" smtClean="0">
                <a:effectLst>
                  <a:glow rad="101600">
                    <a:srgbClr val="C00000">
                      <a:alpha val="60000"/>
                    </a:srgbClr>
                  </a:glow>
                  <a:outerShdw blurRad="38100" dist="38100" dir="2700000" algn="tl">
                    <a:srgbClr val="000000">
                      <a:alpha val="43137"/>
                    </a:srgbClr>
                  </a:outerShdw>
                </a:effectLst>
              </a:rPr>
              <a:t>¡Pobre de aquel que se crea que ha llegado arriba del todo! Yo pienso que estoy a medio camino, y tengo que seguir luchando, como siempre lo hice.</a:t>
            </a:r>
          </a:p>
          <a:p>
            <a:r>
              <a:rPr lang="es-ES" b="1" dirty="0" smtClean="0">
                <a:effectLst>
                  <a:glow rad="101600">
                    <a:srgbClr val="C00000">
                      <a:alpha val="60000"/>
                    </a:srgbClr>
                  </a:glow>
                  <a:outerShdw blurRad="38100" dist="38100" dir="2700000" algn="tl">
                    <a:srgbClr val="000000">
                      <a:alpha val="43137"/>
                    </a:srgbClr>
                  </a:outerShdw>
                </a:effectLst>
              </a:rPr>
              <a:t>(NINO BRAVO)</a:t>
            </a:r>
            <a:endParaRPr lang="es-ES"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4000">
        <p14:vortex dir="r"/>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1+#ppt_w/2"/>
                                          </p:val>
                                        </p:tav>
                                        <p:tav tm="100000">
                                          <p:val>
                                            <p:strVal val="#ppt_x"/>
                                          </p:val>
                                        </p:tav>
                                      </p:tavLst>
                                    </p:anim>
                                    <p:anim calcmode="lin" valueType="num">
                                      <p:cBhvr additive="base">
                                        <p:cTn id="8" dur="30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3000" fill="hold"/>
                                        <p:tgtEl>
                                          <p:spTgt spid="10"/>
                                        </p:tgtEl>
                                        <p:attrNameLst>
                                          <p:attrName>ppt_x</p:attrName>
                                        </p:attrNameLst>
                                      </p:cBhvr>
                                      <p:tavLst>
                                        <p:tav tm="0">
                                          <p:val>
                                            <p:strVal val="1+#ppt_w/2"/>
                                          </p:val>
                                        </p:tav>
                                        <p:tav tm="100000">
                                          <p:val>
                                            <p:strVal val="#ppt_x"/>
                                          </p:val>
                                        </p:tav>
                                      </p:tavLst>
                                    </p:anim>
                                    <p:anim calcmode="lin" valueType="num">
                                      <p:cBhvr additive="base">
                                        <p:cTn id="12" dur="3000" fill="hold"/>
                                        <p:tgtEl>
                                          <p:spTgt spid="10"/>
                                        </p:tgtEl>
                                        <p:attrNameLst>
                                          <p:attrName>ppt_y</p:attrName>
                                        </p:attrNameLst>
                                      </p:cBhvr>
                                      <p:tavLst>
                                        <p:tav tm="0">
                                          <p:val>
                                            <p:strVal val="1+#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3000" fill="hold"/>
                                        <p:tgtEl>
                                          <p:spTgt spid="14"/>
                                        </p:tgtEl>
                                        <p:attrNameLst>
                                          <p:attrName>ppt_x</p:attrName>
                                        </p:attrNameLst>
                                      </p:cBhvr>
                                      <p:tavLst>
                                        <p:tav tm="0">
                                          <p:val>
                                            <p:strVal val="1+#ppt_w/2"/>
                                          </p:val>
                                        </p:tav>
                                        <p:tav tm="100000">
                                          <p:val>
                                            <p:strVal val="#ppt_x"/>
                                          </p:val>
                                        </p:tav>
                                      </p:tavLst>
                                    </p:anim>
                                    <p:anim calcmode="lin" valueType="num">
                                      <p:cBhvr additive="base">
                                        <p:cTn id="16" dur="3000" fill="hold"/>
                                        <p:tgtEl>
                                          <p:spTgt spid="14"/>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0-#ppt_w/2"/>
                                          </p:val>
                                        </p:tav>
                                        <p:tav tm="100000">
                                          <p:val>
                                            <p:strVal val="#ppt_x"/>
                                          </p:val>
                                        </p:tav>
                                      </p:tavLst>
                                    </p:anim>
                                    <p:anim calcmode="lin" valueType="num">
                                      <p:cBhvr additive="base">
                                        <p:cTn id="20" dur="3000" fill="hold"/>
                                        <p:tgtEl>
                                          <p:spTgt spid="8"/>
                                        </p:tgtEl>
                                        <p:attrNameLst>
                                          <p:attrName>ppt_y</p:attrName>
                                        </p:attrNameLst>
                                      </p:cBhvr>
                                      <p:tavLst>
                                        <p:tav tm="0">
                                          <p:val>
                                            <p:strVal val="1+#ppt_h/2"/>
                                          </p:val>
                                        </p:tav>
                                        <p:tav tm="100000">
                                          <p:val>
                                            <p:strVal val="#ppt_y"/>
                                          </p:val>
                                        </p:tav>
                                      </p:tavLst>
                                    </p:anim>
                                  </p:childTnLst>
                                </p:cTn>
                              </p:par>
                              <p:par>
                                <p:cTn id="21" presetID="2" presetClass="entr" presetSubtype="12"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0-#ppt_w/2"/>
                                          </p:val>
                                        </p:tav>
                                        <p:tav tm="100000">
                                          <p:val>
                                            <p:strVal val="#ppt_x"/>
                                          </p:val>
                                        </p:tav>
                                      </p:tavLst>
                                    </p:anim>
                                    <p:anim calcmode="lin" valueType="num">
                                      <p:cBhvr additive="base">
                                        <p:cTn id="24" dur="30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3000" fill="hold"/>
                                        <p:tgtEl>
                                          <p:spTgt spid="16"/>
                                        </p:tgtEl>
                                        <p:attrNameLst>
                                          <p:attrName>ppt_x</p:attrName>
                                        </p:attrNameLst>
                                      </p:cBhvr>
                                      <p:tavLst>
                                        <p:tav tm="0">
                                          <p:val>
                                            <p:strVal val="0-#ppt_w/2"/>
                                          </p:val>
                                        </p:tav>
                                        <p:tav tm="100000">
                                          <p:val>
                                            <p:strVal val="#ppt_x"/>
                                          </p:val>
                                        </p:tav>
                                      </p:tavLst>
                                    </p:anim>
                                    <p:anim calcmode="lin" valueType="num">
                                      <p:cBhvr additive="base">
                                        <p:cTn id="28" dur="3000" fill="hold"/>
                                        <p:tgtEl>
                                          <p:spTgt spid="16"/>
                                        </p:tgtEl>
                                        <p:attrNameLst>
                                          <p:attrName>ppt_y</p:attrName>
                                        </p:attrNameLst>
                                      </p:cBhvr>
                                      <p:tavLst>
                                        <p:tav tm="0">
                                          <p:val>
                                            <p:strVal val="1+#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3000" fill="hold"/>
                                        <p:tgtEl>
                                          <p:spTgt spid="7"/>
                                        </p:tgtEl>
                                        <p:attrNameLst>
                                          <p:attrName>ppt_x</p:attrName>
                                        </p:attrNameLst>
                                      </p:cBhvr>
                                      <p:tavLst>
                                        <p:tav tm="0">
                                          <p:val>
                                            <p:strVal val="1+#ppt_w/2"/>
                                          </p:val>
                                        </p:tav>
                                        <p:tav tm="100000">
                                          <p:val>
                                            <p:strVal val="#ppt_x"/>
                                          </p:val>
                                        </p:tav>
                                      </p:tavLst>
                                    </p:anim>
                                    <p:anim calcmode="lin" valueType="num">
                                      <p:cBhvr additive="base">
                                        <p:cTn id="32" dur="3000" fill="hold"/>
                                        <p:tgtEl>
                                          <p:spTgt spid="7"/>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3000" fill="hold"/>
                                        <p:tgtEl>
                                          <p:spTgt spid="11"/>
                                        </p:tgtEl>
                                        <p:attrNameLst>
                                          <p:attrName>ppt_x</p:attrName>
                                        </p:attrNameLst>
                                      </p:cBhvr>
                                      <p:tavLst>
                                        <p:tav tm="0">
                                          <p:val>
                                            <p:strVal val="1+#ppt_w/2"/>
                                          </p:val>
                                        </p:tav>
                                        <p:tav tm="100000">
                                          <p:val>
                                            <p:strVal val="#ppt_x"/>
                                          </p:val>
                                        </p:tav>
                                      </p:tavLst>
                                    </p:anim>
                                    <p:anim calcmode="lin" valueType="num">
                                      <p:cBhvr additive="base">
                                        <p:cTn id="36" dur="3000" fill="hold"/>
                                        <p:tgtEl>
                                          <p:spTgt spid="11"/>
                                        </p:tgtEl>
                                        <p:attrNameLst>
                                          <p:attrName>ppt_y</p:attrName>
                                        </p:attrNameLst>
                                      </p:cBhvr>
                                      <p:tavLst>
                                        <p:tav tm="0">
                                          <p:val>
                                            <p:strVal val="0-#ppt_h/2"/>
                                          </p:val>
                                        </p:tav>
                                        <p:tav tm="100000">
                                          <p:val>
                                            <p:strVal val="#ppt_y"/>
                                          </p:val>
                                        </p:tav>
                                      </p:tavLst>
                                    </p:anim>
                                  </p:childTnLst>
                                </p:cTn>
                              </p:par>
                              <p:par>
                                <p:cTn id="37" presetID="2" presetClass="entr" presetSubtype="3" fill="hold" nodeType="with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additive="base">
                                        <p:cTn id="39" dur="3000" fill="hold"/>
                                        <p:tgtEl>
                                          <p:spTgt spid="15"/>
                                        </p:tgtEl>
                                        <p:attrNameLst>
                                          <p:attrName>ppt_x</p:attrName>
                                        </p:attrNameLst>
                                      </p:cBhvr>
                                      <p:tavLst>
                                        <p:tav tm="0">
                                          <p:val>
                                            <p:strVal val="1+#ppt_w/2"/>
                                          </p:val>
                                        </p:tav>
                                        <p:tav tm="100000">
                                          <p:val>
                                            <p:strVal val="#ppt_x"/>
                                          </p:val>
                                        </p:tav>
                                      </p:tavLst>
                                    </p:anim>
                                    <p:anim calcmode="lin" valueType="num">
                                      <p:cBhvr additive="base">
                                        <p:cTn id="40" dur="3000" fill="hold"/>
                                        <p:tgtEl>
                                          <p:spTgt spid="15"/>
                                        </p:tgtEl>
                                        <p:attrNameLst>
                                          <p:attrName>ppt_y</p:attrName>
                                        </p:attrNameLst>
                                      </p:cBhvr>
                                      <p:tavLst>
                                        <p:tav tm="0">
                                          <p:val>
                                            <p:strVal val="0-#ppt_h/2"/>
                                          </p:val>
                                        </p:tav>
                                        <p:tav tm="100000">
                                          <p:val>
                                            <p:strVal val="#ppt_y"/>
                                          </p:val>
                                        </p:tav>
                                      </p:tavLst>
                                    </p:anim>
                                  </p:childTnLst>
                                </p:cTn>
                              </p:par>
                              <p:par>
                                <p:cTn id="41" presetID="2" presetClass="entr" presetSubtype="9" fill="hold"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3000" fill="hold"/>
                                        <p:tgtEl>
                                          <p:spTgt spid="9"/>
                                        </p:tgtEl>
                                        <p:attrNameLst>
                                          <p:attrName>ppt_x</p:attrName>
                                        </p:attrNameLst>
                                      </p:cBhvr>
                                      <p:tavLst>
                                        <p:tav tm="0">
                                          <p:val>
                                            <p:strVal val="0-#ppt_w/2"/>
                                          </p:val>
                                        </p:tav>
                                        <p:tav tm="100000">
                                          <p:val>
                                            <p:strVal val="#ppt_x"/>
                                          </p:val>
                                        </p:tav>
                                      </p:tavLst>
                                    </p:anim>
                                    <p:anim calcmode="lin" valueType="num">
                                      <p:cBhvr additive="base">
                                        <p:cTn id="44" dur="3000" fill="hold"/>
                                        <p:tgtEl>
                                          <p:spTgt spid="9"/>
                                        </p:tgtEl>
                                        <p:attrNameLst>
                                          <p:attrName>ppt_y</p:attrName>
                                        </p:attrNameLst>
                                      </p:cBhvr>
                                      <p:tavLst>
                                        <p:tav tm="0">
                                          <p:val>
                                            <p:strVal val="0-#ppt_h/2"/>
                                          </p:val>
                                        </p:tav>
                                        <p:tav tm="100000">
                                          <p:val>
                                            <p:strVal val="#ppt_y"/>
                                          </p:val>
                                        </p:tav>
                                      </p:tavLst>
                                    </p:anim>
                                  </p:childTnLst>
                                </p:cTn>
                              </p:par>
                              <p:par>
                                <p:cTn id="45" presetID="2" presetClass="entr" presetSubtype="9"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3000" fill="hold"/>
                                        <p:tgtEl>
                                          <p:spTgt spid="13"/>
                                        </p:tgtEl>
                                        <p:attrNameLst>
                                          <p:attrName>ppt_x</p:attrName>
                                        </p:attrNameLst>
                                      </p:cBhvr>
                                      <p:tavLst>
                                        <p:tav tm="0">
                                          <p:val>
                                            <p:strVal val="0-#ppt_w/2"/>
                                          </p:val>
                                        </p:tav>
                                        <p:tav tm="100000">
                                          <p:val>
                                            <p:strVal val="#ppt_x"/>
                                          </p:val>
                                        </p:tav>
                                      </p:tavLst>
                                    </p:anim>
                                    <p:anim calcmode="lin" valueType="num">
                                      <p:cBhvr additive="base">
                                        <p:cTn id="48" dur="3000" fill="hold"/>
                                        <p:tgtEl>
                                          <p:spTgt spid="13"/>
                                        </p:tgtEl>
                                        <p:attrNameLst>
                                          <p:attrName>ppt_y</p:attrName>
                                        </p:attrNameLst>
                                      </p:cBhvr>
                                      <p:tavLst>
                                        <p:tav tm="0">
                                          <p:val>
                                            <p:strVal val="0-#ppt_h/2"/>
                                          </p:val>
                                        </p:tav>
                                        <p:tav tm="100000">
                                          <p:val>
                                            <p:strVal val="#ppt_y"/>
                                          </p:val>
                                        </p:tav>
                                      </p:tavLst>
                                    </p:anim>
                                  </p:childTnLst>
                                </p:cTn>
                              </p:par>
                              <p:par>
                                <p:cTn id="49" presetID="2" presetClass="entr" presetSubtype="9" fill="hold" nodeType="with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additive="base">
                                        <p:cTn id="51" dur="3000" fill="hold"/>
                                        <p:tgtEl>
                                          <p:spTgt spid="17"/>
                                        </p:tgtEl>
                                        <p:attrNameLst>
                                          <p:attrName>ppt_x</p:attrName>
                                        </p:attrNameLst>
                                      </p:cBhvr>
                                      <p:tavLst>
                                        <p:tav tm="0">
                                          <p:val>
                                            <p:strVal val="0-#ppt_w/2"/>
                                          </p:val>
                                        </p:tav>
                                        <p:tav tm="100000">
                                          <p:val>
                                            <p:strVal val="#ppt_x"/>
                                          </p:val>
                                        </p:tav>
                                      </p:tavLst>
                                    </p:anim>
                                    <p:anim calcmode="lin" valueType="num">
                                      <p:cBhvr additive="base">
                                        <p:cTn id="52" dur="3000" fill="hold"/>
                                        <p:tgtEl>
                                          <p:spTgt spid="17"/>
                                        </p:tgtEl>
                                        <p:attrNameLst>
                                          <p:attrName>ppt_y</p:attrName>
                                        </p:attrNameLst>
                                      </p:cBhvr>
                                      <p:tavLst>
                                        <p:tav tm="0">
                                          <p:val>
                                            <p:strVal val="0-#ppt_h/2"/>
                                          </p:val>
                                        </p:tav>
                                        <p:tav tm="100000">
                                          <p:val>
                                            <p:strVal val="#ppt_y"/>
                                          </p:val>
                                        </p:tav>
                                      </p:tavLst>
                                    </p:anim>
                                  </p:childTnLst>
                                </p:cTn>
                              </p:par>
                              <p:par>
                                <p:cTn id="53" presetID="16" presetClass="entr" presetSubtype="26" fill="hold" nodeType="withEffect">
                                  <p:stCondLst>
                                    <p:cond delay="0"/>
                                  </p:stCondLst>
                                  <p:childTnLst>
                                    <p:set>
                                      <p:cBhvr>
                                        <p:cTn id="54" dur="1" fill="hold">
                                          <p:stCondLst>
                                            <p:cond delay="0"/>
                                          </p:stCondLst>
                                        </p:cTn>
                                        <p:tgtEl>
                                          <p:spTgt spid="6"/>
                                        </p:tgtEl>
                                        <p:attrNameLst>
                                          <p:attrName>style.visibility</p:attrName>
                                        </p:attrNameLst>
                                      </p:cBhvr>
                                      <p:to>
                                        <p:strVal val="visible"/>
                                      </p:to>
                                    </p:set>
                                    <p:animEffect transition="in" filter="barn(inHorizontal)">
                                      <p:cBhvr>
                                        <p:cTn id="55" dur="3000"/>
                                        <p:tgtEl>
                                          <p:spTgt spid="6"/>
                                        </p:tgtEl>
                                      </p:cBhvr>
                                    </p:animEffect>
                                  </p:childTnLst>
                                </p:cTn>
                              </p:par>
                              <p:par>
                                <p:cTn id="56" presetID="16" presetClass="entr" presetSubtype="26" fill="hold" nodeType="withEffect">
                                  <p:stCondLst>
                                    <p:cond delay="0"/>
                                  </p:stCondLst>
                                  <p:childTnLst>
                                    <p:set>
                                      <p:cBhvr>
                                        <p:cTn id="57" dur="1" fill="hold">
                                          <p:stCondLst>
                                            <p:cond delay="0"/>
                                          </p:stCondLst>
                                        </p:cTn>
                                        <p:tgtEl>
                                          <p:spTgt spid="7"/>
                                        </p:tgtEl>
                                        <p:attrNameLst>
                                          <p:attrName>style.visibility</p:attrName>
                                        </p:attrNameLst>
                                      </p:cBhvr>
                                      <p:to>
                                        <p:strVal val="visible"/>
                                      </p:to>
                                    </p:set>
                                    <p:animEffect transition="in" filter="barn(inHorizontal)">
                                      <p:cBhvr>
                                        <p:cTn id="58" dur="3000"/>
                                        <p:tgtEl>
                                          <p:spTgt spid="7"/>
                                        </p:tgtEl>
                                      </p:cBhvr>
                                    </p:animEffect>
                                  </p:childTnLst>
                                </p:cTn>
                              </p:par>
                              <p:par>
                                <p:cTn id="59" presetID="16" presetClass="entr" presetSubtype="26" fill="hold" nodeType="withEffect">
                                  <p:stCondLst>
                                    <p:cond delay="0"/>
                                  </p:stCondLst>
                                  <p:childTnLst>
                                    <p:set>
                                      <p:cBhvr>
                                        <p:cTn id="60" dur="1" fill="hold">
                                          <p:stCondLst>
                                            <p:cond delay="0"/>
                                          </p:stCondLst>
                                        </p:cTn>
                                        <p:tgtEl>
                                          <p:spTgt spid="10"/>
                                        </p:tgtEl>
                                        <p:attrNameLst>
                                          <p:attrName>style.visibility</p:attrName>
                                        </p:attrNameLst>
                                      </p:cBhvr>
                                      <p:to>
                                        <p:strVal val="visible"/>
                                      </p:to>
                                    </p:set>
                                    <p:animEffect transition="in" filter="barn(inHorizontal)">
                                      <p:cBhvr>
                                        <p:cTn id="61" dur="3000"/>
                                        <p:tgtEl>
                                          <p:spTgt spid="10"/>
                                        </p:tgtEl>
                                      </p:cBhvr>
                                    </p:animEffect>
                                  </p:childTnLst>
                                </p:cTn>
                              </p:par>
                              <p:par>
                                <p:cTn id="62" presetID="16" presetClass="entr" presetSubtype="26" fill="hold" nodeType="withEffect">
                                  <p:stCondLst>
                                    <p:cond delay="0"/>
                                  </p:stCondLst>
                                  <p:childTnLst>
                                    <p:set>
                                      <p:cBhvr>
                                        <p:cTn id="63" dur="1" fill="hold">
                                          <p:stCondLst>
                                            <p:cond delay="0"/>
                                          </p:stCondLst>
                                        </p:cTn>
                                        <p:tgtEl>
                                          <p:spTgt spid="11"/>
                                        </p:tgtEl>
                                        <p:attrNameLst>
                                          <p:attrName>style.visibility</p:attrName>
                                        </p:attrNameLst>
                                      </p:cBhvr>
                                      <p:to>
                                        <p:strVal val="visible"/>
                                      </p:to>
                                    </p:set>
                                    <p:animEffect transition="in" filter="barn(inHorizontal)">
                                      <p:cBhvr>
                                        <p:cTn id="64" dur="3000"/>
                                        <p:tgtEl>
                                          <p:spTgt spid="11"/>
                                        </p:tgtEl>
                                      </p:cBhvr>
                                    </p:animEffect>
                                  </p:childTnLst>
                                </p:cTn>
                              </p:par>
                              <p:par>
                                <p:cTn id="65" presetID="16" presetClass="entr" presetSubtype="26" fill="hold" nodeType="withEffect">
                                  <p:stCondLst>
                                    <p:cond delay="0"/>
                                  </p:stCondLst>
                                  <p:childTnLst>
                                    <p:set>
                                      <p:cBhvr>
                                        <p:cTn id="66" dur="1" fill="hold">
                                          <p:stCondLst>
                                            <p:cond delay="0"/>
                                          </p:stCondLst>
                                        </p:cTn>
                                        <p:tgtEl>
                                          <p:spTgt spid="14"/>
                                        </p:tgtEl>
                                        <p:attrNameLst>
                                          <p:attrName>style.visibility</p:attrName>
                                        </p:attrNameLst>
                                      </p:cBhvr>
                                      <p:to>
                                        <p:strVal val="visible"/>
                                      </p:to>
                                    </p:set>
                                    <p:animEffect transition="in" filter="barn(inHorizontal)">
                                      <p:cBhvr>
                                        <p:cTn id="67" dur="3000"/>
                                        <p:tgtEl>
                                          <p:spTgt spid="14"/>
                                        </p:tgtEl>
                                      </p:cBhvr>
                                    </p:animEffect>
                                  </p:childTnLst>
                                </p:cTn>
                              </p:par>
                              <p:par>
                                <p:cTn id="68" presetID="16" presetClass="entr" presetSubtype="26" fill="hold" nodeType="withEffect">
                                  <p:stCondLst>
                                    <p:cond delay="0"/>
                                  </p:stCondLst>
                                  <p:childTnLst>
                                    <p:set>
                                      <p:cBhvr>
                                        <p:cTn id="69" dur="1" fill="hold">
                                          <p:stCondLst>
                                            <p:cond delay="0"/>
                                          </p:stCondLst>
                                        </p:cTn>
                                        <p:tgtEl>
                                          <p:spTgt spid="15"/>
                                        </p:tgtEl>
                                        <p:attrNameLst>
                                          <p:attrName>style.visibility</p:attrName>
                                        </p:attrNameLst>
                                      </p:cBhvr>
                                      <p:to>
                                        <p:strVal val="visible"/>
                                      </p:to>
                                    </p:set>
                                    <p:animEffect transition="in" filter="barn(inHorizontal)">
                                      <p:cBhvr>
                                        <p:cTn id="70" dur="3000"/>
                                        <p:tgtEl>
                                          <p:spTgt spid="15"/>
                                        </p:tgtEl>
                                      </p:cBhvr>
                                    </p:animEffect>
                                  </p:childTnLst>
                                </p:cTn>
                              </p:par>
                              <p:par>
                                <p:cTn id="71" presetID="16" presetClass="entr" presetSubtype="26" fill="hold" nodeType="withEffect">
                                  <p:stCondLst>
                                    <p:cond delay="0"/>
                                  </p:stCondLst>
                                  <p:childTnLst>
                                    <p:set>
                                      <p:cBhvr>
                                        <p:cTn id="72" dur="1" fill="hold">
                                          <p:stCondLst>
                                            <p:cond delay="0"/>
                                          </p:stCondLst>
                                        </p:cTn>
                                        <p:tgtEl>
                                          <p:spTgt spid="8"/>
                                        </p:tgtEl>
                                        <p:attrNameLst>
                                          <p:attrName>style.visibility</p:attrName>
                                        </p:attrNameLst>
                                      </p:cBhvr>
                                      <p:to>
                                        <p:strVal val="visible"/>
                                      </p:to>
                                    </p:set>
                                    <p:animEffect transition="in" filter="barn(inHorizontal)">
                                      <p:cBhvr>
                                        <p:cTn id="73" dur="3000"/>
                                        <p:tgtEl>
                                          <p:spTgt spid="8"/>
                                        </p:tgtEl>
                                      </p:cBhvr>
                                    </p:animEffect>
                                  </p:childTnLst>
                                </p:cTn>
                              </p:par>
                              <p:par>
                                <p:cTn id="74" presetID="16" presetClass="entr" presetSubtype="26" fill="hold" nodeType="withEffect">
                                  <p:stCondLst>
                                    <p:cond delay="0"/>
                                  </p:stCondLst>
                                  <p:childTnLst>
                                    <p:set>
                                      <p:cBhvr>
                                        <p:cTn id="75" dur="1" fill="hold">
                                          <p:stCondLst>
                                            <p:cond delay="0"/>
                                          </p:stCondLst>
                                        </p:cTn>
                                        <p:tgtEl>
                                          <p:spTgt spid="9"/>
                                        </p:tgtEl>
                                        <p:attrNameLst>
                                          <p:attrName>style.visibility</p:attrName>
                                        </p:attrNameLst>
                                      </p:cBhvr>
                                      <p:to>
                                        <p:strVal val="visible"/>
                                      </p:to>
                                    </p:set>
                                    <p:animEffect transition="in" filter="barn(inHorizontal)">
                                      <p:cBhvr>
                                        <p:cTn id="76" dur="3000"/>
                                        <p:tgtEl>
                                          <p:spTgt spid="9"/>
                                        </p:tgtEl>
                                      </p:cBhvr>
                                    </p:animEffect>
                                  </p:childTnLst>
                                </p:cTn>
                              </p:par>
                              <p:par>
                                <p:cTn id="77" presetID="16" presetClass="entr" presetSubtype="26" fill="hold"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barn(inHorizontal)">
                                      <p:cBhvr>
                                        <p:cTn id="79" dur="3000"/>
                                        <p:tgtEl>
                                          <p:spTgt spid="12"/>
                                        </p:tgtEl>
                                      </p:cBhvr>
                                    </p:animEffect>
                                  </p:childTnLst>
                                </p:cTn>
                              </p:par>
                              <p:par>
                                <p:cTn id="80" presetID="16" presetClass="entr" presetSubtype="26" fill="hold"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barn(inHorizontal)">
                                      <p:cBhvr>
                                        <p:cTn id="82" dur="3000"/>
                                        <p:tgtEl>
                                          <p:spTgt spid="13"/>
                                        </p:tgtEl>
                                      </p:cBhvr>
                                    </p:animEffect>
                                  </p:childTnLst>
                                </p:cTn>
                              </p:par>
                              <p:par>
                                <p:cTn id="83" presetID="16" presetClass="entr" presetSubtype="26" fill="hold" nodeType="withEffect">
                                  <p:stCondLst>
                                    <p:cond delay="0"/>
                                  </p:stCondLst>
                                  <p:childTnLst>
                                    <p:set>
                                      <p:cBhvr>
                                        <p:cTn id="84" dur="1" fill="hold">
                                          <p:stCondLst>
                                            <p:cond delay="0"/>
                                          </p:stCondLst>
                                        </p:cTn>
                                        <p:tgtEl>
                                          <p:spTgt spid="16"/>
                                        </p:tgtEl>
                                        <p:attrNameLst>
                                          <p:attrName>style.visibility</p:attrName>
                                        </p:attrNameLst>
                                      </p:cBhvr>
                                      <p:to>
                                        <p:strVal val="visible"/>
                                      </p:to>
                                    </p:set>
                                    <p:animEffect transition="in" filter="barn(inHorizontal)">
                                      <p:cBhvr>
                                        <p:cTn id="85" dur="3000"/>
                                        <p:tgtEl>
                                          <p:spTgt spid="16"/>
                                        </p:tgtEl>
                                      </p:cBhvr>
                                    </p:animEffect>
                                  </p:childTnLst>
                                </p:cTn>
                              </p:par>
                              <p:par>
                                <p:cTn id="86" presetID="16" presetClass="entr" presetSubtype="26" fill="hold" nodeType="withEffect">
                                  <p:stCondLst>
                                    <p:cond delay="0"/>
                                  </p:stCondLst>
                                  <p:childTnLst>
                                    <p:set>
                                      <p:cBhvr>
                                        <p:cTn id="87" dur="1" fill="hold">
                                          <p:stCondLst>
                                            <p:cond delay="0"/>
                                          </p:stCondLst>
                                        </p:cTn>
                                        <p:tgtEl>
                                          <p:spTgt spid="17"/>
                                        </p:tgtEl>
                                        <p:attrNameLst>
                                          <p:attrName>style.visibility</p:attrName>
                                        </p:attrNameLst>
                                      </p:cBhvr>
                                      <p:to>
                                        <p:strVal val="visible"/>
                                      </p:to>
                                    </p:set>
                                    <p:animEffect transition="in" filter="barn(inHorizontal)">
                                      <p:cBhvr>
                                        <p:cTn id="88" dur="3000"/>
                                        <p:tgtEl>
                                          <p:spTgt spid="17"/>
                                        </p:tgtEl>
                                      </p:cBhvr>
                                    </p:animEffect>
                                  </p:childTnLst>
                                </p:cTn>
                              </p:par>
                            </p:childTnLst>
                          </p:cTn>
                        </p:par>
                        <p:par>
                          <p:cTn id="89" fill="hold">
                            <p:stCondLst>
                              <p:cond delay="3000"/>
                            </p:stCondLst>
                            <p:childTnLst>
                              <p:par>
                                <p:cTn id="90" presetID="2" presetClass="exit" presetSubtype="6" fill="hold" nodeType="afterEffect">
                                  <p:stCondLst>
                                    <p:cond delay="0"/>
                                  </p:stCondLst>
                                  <p:childTnLst>
                                    <p:anim calcmode="lin" valueType="num">
                                      <p:cBhvr additive="base">
                                        <p:cTn id="91" dur="3000"/>
                                        <p:tgtEl>
                                          <p:spTgt spid="6"/>
                                        </p:tgtEl>
                                        <p:attrNameLst>
                                          <p:attrName>ppt_x</p:attrName>
                                        </p:attrNameLst>
                                      </p:cBhvr>
                                      <p:tavLst>
                                        <p:tav tm="0">
                                          <p:val>
                                            <p:strVal val="ppt_x"/>
                                          </p:val>
                                        </p:tav>
                                        <p:tav tm="100000">
                                          <p:val>
                                            <p:strVal val="1+ppt_w/2"/>
                                          </p:val>
                                        </p:tav>
                                      </p:tavLst>
                                    </p:anim>
                                    <p:anim calcmode="lin" valueType="num">
                                      <p:cBhvr additive="base">
                                        <p:cTn id="92" dur="3000"/>
                                        <p:tgtEl>
                                          <p:spTgt spid="6"/>
                                        </p:tgtEl>
                                        <p:attrNameLst>
                                          <p:attrName>ppt_y</p:attrName>
                                        </p:attrNameLst>
                                      </p:cBhvr>
                                      <p:tavLst>
                                        <p:tav tm="0">
                                          <p:val>
                                            <p:strVal val="ppt_y"/>
                                          </p:val>
                                        </p:tav>
                                        <p:tav tm="100000">
                                          <p:val>
                                            <p:strVal val="1+ppt_h/2"/>
                                          </p:val>
                                        </p:tav>
                                      </p:tavLst>
                                    </p:anim>
                                    <p:set>
                                      <p:cBhvr>
                                        <p:cTn id="93" dur="1" fill="hold">
                                          <p:stCondLst>
                                            <p:cond delay="2999"/>
                                          </p:stCondLst>
                                        </p:cTn>
                                        <p:tgtEl>
                                          <p:spTgt spid="6"/>
                                        </p:tgtEl>
                                        <p:attrNameLst>
                                          <p:attrName>style.visibility</p:attrName>
                                        </p:attrNameLst>
                                      </p:cBhvr>
                                      <p:to>
                                        <p:strVal val="hidden"/>
                                      </p:to>
                                    </p:set>
                                  </p:childTnLst>
                                </p:cTn>
                              </p:par>
                              <p:par>
                                <p:cTn id="94" presetID="2" presetClass="exit" presetSubtype="6" fill="hold" nodeType="withEffect">
                                  <p:stCondLst>
                                    <p:cond delay="0"/>
                                  </p:stCondLst>
                                  <p:childTnLst>
                                    <p:anim calcmode="lin" valueType="num">
                                      <p:cBhvr additive="base">
                                        <p:cTn id="95" dur="3000"/>
                                        <p:tgtEl>
                                          <p:spTgt spid="10"/>
                                        </p:tgtEl>
                                        <p:attrNameLst>
                                          <p:attrName>ppt_x</p:attrName>
                                        </p:attrNameLst>
                                      </p:cBhvr>
                                      <p:tavLst>
                                        <p:tav tm="0">
                                          <p:val>
                                            <p:strVal val="ppt_x"/>
                                          </p:val>
                                        </p:tav>
                                        <p:tav tm="100000">
                                          <p:val>
                                            <p:strVal val="1+ppt_w/2"/>
                                          </p:val>
                                        </p:tav>
                                      </p:tavLst>
                                    </p:anim>
                                    <p:anim calcmode="lin" valueType="num">
                                      <p:cBhvr additive="base">
                                        <p:cTn id="96" dur="3000"/>
                                        <p:tgtEl>
                                          <p:spTgt spid="10"/>
                                        </p:tgtEl>
                                        <p:attrNameLst>
                                          <p:attrName>ppt_y</p:attrName>
                                        </p:attrNameLst>
                                      </p:cBhvr>
                                      <p:tavLst>
                                        <p:tav tm="0">
                                          <p:val>
                                            <p:strVal val="ppt_y"/>
                                          </p:val>
                                        </p:tav>
                                        <p:tav tm="100000">
                                          <p:val>
                                            <p:strVal val="1+ppt_h/2"/>
                                          </p:val>
                                        </p:tav>
                                      </p:tavLst>
                                    </p:anim>
                                    <p:set>
                                      <p:cBhvr>
                                        <p:cTn id="97" dur="1" fill="hold">
                                          <p:stCondLst>
                                            <p:cond delay="2999"/>
                                          </p:stCondLst>
                                        </p:cTn>
                                        <p:tgtEl>
                                          <p:spTgt spid="10"/>
                                        </p:tgtEl>
                                        <p:attrNameLst>
                                          <p:attrName>style.visibility</p:attrName>
                                        </p:attrNameLst>
                                      </p:cBhvr>
                                      <p:to>
                                        <p:strVal val="hidden"/>
                                      </p:to>
                                    </p:set>
                                  </p:childTnLst>
                                </p:cTn>
                              </p:par>
                              <p:par>
                                <p:cTn id="98" presetID="2" presetClass="exit" presetSubtype="6" fill="hold" nodeType="withEffect">
                                  <p:stCondLst>
                                    <p:cond delay="0"/>
                                  </p:stCondLst>
                                  <p:childTnLst>
                                    <p:anim calcmode="lin" valueType="num">
                                      <p:cBhvr additive="base">
                                        <p:cTn id="99" dur="3000"/>
                                        <p:tgtEl>
                                          <p:spTgt spid="14"/>
                                        </p:tgtEl>
                                        <p:attrNameLst>
                                          <p:attrName>ppt_x</p:attrName>
                                        </p:attrNameLst>
                                      </p:cBhvr>
                                      <p:tavLst>
                                        <p:tav tm="0">
                                          <p:val>
                                            <p:strVal val="ppt_x"/>
                                          </p:val>
                                        </p:tav>
                                        <p:tav tm="100000">
                                          <p:val>
                                            <p:strVal val="1+ppt_w/2"/>
                                          </p:val>
                                        </p:tav>
                                      </p:tavLst>
                                    </p:anim>
                                    <p:anim calcmode="lin" valueType="num">
                                      <p:cBhvr additive="base">
                                        <p:cTn id="100" dur="3000"/>
                                        <p:tgtEl>
                                          <p:spTgt spid="14"/>
                                        </p:tgtEl>
                                        <p:attrNameLst>
                                          <p:attrName>ppt_y</p:attrName>
                                        </p:attrNameLst>
                                      </p:cBhvr>
                                      <p:tavLst>
                                        <p:tav tm="0">
                                          <p:val>
                                            <p:strVal val="ppt_y"/>
                                          </p:val>
                                        </p:tav>
                                        <p:tav tm="100000">
                                          <p:val>
                                            <p:strVal val="1+ppt_h/2"/>
                                          </p:val>
                                        </p:tav>
                                      </p:tavLst>
                                    </p:anim>
                                    <p:set>
                                      <p:cBhvr>
                                        <p:cTn id="101" dur="1" fill="hold">
                                          <p:stCondLst>
                                            <p:cond delay="2999"/>
                                          </p:stCondLst>
                                        </p:cTn>
                                        <p:tgtEl>
                                          <p:spTgt spid="14"/>
                                        </p:tgtEl>
                                        <p:attrNameLst>
                                          <p:attrName>style.visibility</p:attrName>
                                        </p:attrNameLst>
                                      </p:cBhvr>
                                      <p:to>
                                        <p:strVal val="hidden"/>
                                      </p:to>
                                    </p:set>
                                  </p:childTnLst>
                                </p:cTn>
                              </p:par>
                              <p:par>
                                <p:cTn id="102" presetID="2" presetClass="exit" presetSubtype="12" fill="hold" nodeType="withEffect">
                                  <p:stCondLst>
                                    <p:cond delay="0"/>
                                  </p:stCondLst>
                                  <p:childTnLst>
                                    <p:anim calcmode="lin" valueType="num">
                                      <p:cBhvr additive="base">
                                        <p:cTn id="103" dur="3000"/>
                                        <p:tgtEl>
                                          <p:spTgt spid="8"/>
                                        </p:tgtEl>
                                        <p:attrNameLst>
                                          <p:attrName>ppt_x</p:attrName>
                                        </p:attrNameLst>
                                      </p:cBhvr>
                                      <p:tavLst>
                                        <p:tav tm="0">
                                          <p:val>
                                            <p:strVal val="ppt_x"/>
                                          </p:val>
                                        </p:tav>
                                        <p:tav tm="100000">
                                          <p:val>
                                            <p:strVal val="0-ppt_w/2"/>
                                          </p:val>
                                        </p:tav>
                                      </p:tavLst>
                                    </p:anim>
                                    <p:anim calcmode="lin" valueType="num">
                                      <p:cBhvr additive="base">
                                        <p:cTn id="104" dur="3000"/>
                                        <p:tgtEl>
                                          <p:spTgt spid="8"/>
                                        </p:tgtEl>
                                        <p:attrNameLst>
                                          <p:attrName>ppt_y</p:attrName>
                                        </p:attrNameLst>
                                      </p:cBhvr>
                                      <p:tavLst>
                                        <p:tav tm="0">
                                          <p:val>
                                            <p:strVal val="ppt_y"/>
                                          </p:val>
                                        </p:tav>
                                        <p:tav tm="100000">
                                          <p:val>
                                            <p:strVal val="1+ppt_h/2"/>
                                          </p:val>
                                        </p:tav>
                                      </p:tavLst>
                                    </p:anim>
                                    <p:set>
                                      <p:cBhvr>
                                        <p:cTn id="105" dur="1" fill="hold">
                                          <p:stCondLst>
                                            <p:cond delay="2999"/>
                                          </p:stCondLst>
                                        </p:cTn>
                                        <p:tgtEl>
                                          <p:spTgt spid="8"/>
                                        </p:tgtEl>
                                        <p:attrNameLst>
                                          <p:attrName>style.visibility</p:attrName>
                                        </p:attrNameLst>
                                      </p:cBhvr>
                                      <p:to>
                                        <p:strVal val="hidden"/>
                                      </p:to>
                                    </p:set>
                                  </p:childTnLst>
                                </p:cTn>
                              </p:par>
                              <p:par>
                                <p:cTn id="106" presetID="2" presetClass="exit" presetSubtype="12" fill="hold" nodeType="withEffect">
                                  <p:stCondLst>
                                    <p:cond delay="0"/>
                                  </p:stCondLst>
                                  <p:childTnLst>
                                    <p:anim calcmode="lin" valueType="num">
                                      <p:cBhvr additive="base">
                                        <p:cTn id="107" dur="3000"/>
                                        <p:tgtEl>
                                          <p:spTgt spid="12"/>
                                        </p:tgtEl>
                                        <p:attrNameLst>
                                          <p:attrName>ppt_x</p:attrName>
                                        </p:attrNameLst>
                                      </p:cBhvr>
                                      <p:tavLst>
                                        <p:tav tm="0">
                                          <p:val>
                                            <p:strVal val="ppt_x"/>
                                          </p:val>
                                        </p:tav>
                                        <p:tav tm="100000">
                                          <p:val>
                                            <p:strVal val="0-ppt_w/2"/>
                                          </p:val>
                                        </p:tav>
                                      </p:tavLst>
                                    </p:anim>
                                    <p:anim calcmode="lin" valueType="num">
                                      <p:cBhvr additive="base">
                                        <p:cTn id="108" dur="3000"/>
                                        <p:tgtEl>
                                          <p:spTgt spid="12"/>
                                        </p:tgtEl>
                                        <p:attrNameLst>
                                          <p:attrName>ppt_y</p:attrName>
                                        </p:attrNameLst>
                                      </p:cBhvr>
                                      <p:tavLst>
                                        <p:tav tm="0">
                                          <p:val>
                                            <p:strVal val="ppt_y"/>
                                          </p:val>
                                        </p:tav>
                                        <p:tav tm="100000">
                                          <p:val>
                                            <p:strVal val="1+ppt_h/2"/>
                                          </p:val>
                                        </p:tav>
                                      </p:tavLst>
                                    </p:anim>
                                    <p:set>
                                      <p:cBhvr>
                                        <p:cTn id="109" dur="1" fill="hold">
                                          <p:stCondLst>
                                            <p:cond delay="2999"/>
                                          </p:stCondLst>
                                        </p:cTn>
                                        <p:tgtEl>
                                          <p:spTgt spid="12"/>
                                        </p:tgtEl>
                                        <p:attrNameLst>
                                          <p:attrName>style.visibility</p:attrName>
                                        </p:attrNameLst>
                                      </p:cBhvr>
                                      <p:to>
                                        <p:strVal val="hidden"/>
                                      </p:to>
                                    </p:set>
                                  </p:childTnLst>
                                </p:cTn>
                              </p:par>
                              <p:par>
                                <p:cTn id="110" presetID="2" presetClass="exit" presetSubtype="12" fill="hold" nodeType="withEffect">
                                  <p:stCondLst>
                                    <p:cond delay="0"/>
                                  </p:stCondLst>
                                  <p:childTnLst>
                                    <p:anim calcmode="lin" valueType="num">
                                      <p:cBhvr additive="base">
                                        <p:cTn id="111" dur="3000"/>
                                        <p:tgtEl>
                                          <p:spTgt spid="16"/>
                                        </p:tgtEl>
                                        <p:attrNameLst>
                                          <p:attrName>ppt_x</p:attrName>
                                        </p:attrNameLst>
                                      </p:cBhvr>
                                      <p:tavLst>
                                        <p:tav tm="0">
                                          <p:val>
                                            <p:strVal val="ppt_x"/>
                                          </p:val>
                                        </p:tav>
                                        <p:tav tm="100000">
                                          <p:val>
                                            <p:strVal val="0-ppt_w/2"/>
                                          </p:val>
                                        </p:tav>
                                      </p:tavLst>
                                    </p:anim>
                                    <p:anim calcmode="lin" valueType="num">
                                      <p:cBhvr additive="base">
                                        <p:cTn id="112" dur="3000"/>
                                        <p:tgtEl>
                                          <p:spTgt spid="16"/>
                                        </p:tgtEl>
                                        <p:attrNameLst>
                                          <p:attrName>ppt_y</p:attrName>
                                        </p:attrNameLst>
                                      </p:cBhvr>
                                      <p:tavLst>
                                        <p:tav tm="0">
                                          <p:val>
                                            <p:strVal val="ppt_y"/>
                                          </p:val>
                                        </p:tav>
                                        <p:tav tm="100000">
                                          <p:val>
                                            <p:strVal val="1+ppt_h/2"/>
                                          </p:val>
                                        </p:tav>
                                      </p:tavLst>
                                    </p:anim>
                                    <p:set>
                                      <p:cBhvr>
                                        <p:cTn id="113" dur="1" fill="hold">
                                          <p:stCondLst>
                                            <p:cond delay="2999"/>
                                          </p:stCondLst>
                                        </p:cTn>
                                        <p:tgtEl>
                                          <p:spTgt spid="16"/>
                                        </p:tgtEl>
                                        <p:attrNameLst>
                                          <p:attrName>style.visibility</p:attrName>
                                        </p:attrNameLst>
                                      </p:cBhvr>
                                      <p:to>
                                        <p:strVal val="hidden"/>
                                      </p:to>
                                    </p:set>
                                  </p:childTnLst>
                                </p:cTn>
                              </p:par>
                              <p:par>
                                <p:cTn id="114" presetID="2" presetClass="exit" presetSubtype="3" fill="hold" nodeType="withEffect">
                                  <p:stCondLst>
                                    <p:cond delay="0"/>
                                  </p:stCondLst>
                                  <p:childTnLst>
                                    <p:anim calcmode="lin" valueType="num">
                                      <p:cBhvr additive="base">
                                        <p:cTn id="115" dur="3000"/>
                                        <p:tgtEl>
                                          <p:spTgt spid="7"/>
                                        </p:tgtEl>
                                        <p:attrNameLst>
                                          <p:attrName>ppt_x</p:attrName>
                                        </p:attrNameLst>
                                      </p:cBhvr>
                                      <p:tavLst>
                                        <p:tav tm="0">
                                          <p:val>
                                            <p:strVal val="ppt_x"/>
                                          </p:val>
                                        </p:tav>
                                        <p:tav tm="100000">
                                          <p:val>
                                            <p:strVal val="1+ppt_w/2"/>
                                          </p:val>
                                        </p:tav>
                                      </p:tavLst>
                                    </p:anim>
                                    <p:anim calcmode="lin" valueType="num">
                                      <p:cBhvr additive="base">
                                        <p:cTn id="116" dur="3000"/>
                                        <p:tgtEl>
                                          <p:spTgt spid="7"/>
                                        </p:tgtEl>
                                        <p:attrNameLst>
                                          <p:attrName>ppt_y</p:attrName>
                                        </p:attrNameLst>
                                      </p:cBhvr>
                                      <p:tavLst>
                                        <p:tav tm="0">
                                          <p:val>
                                            <p:strVal val="ppt_y"/>
                                          </p:val>
                                        </p:tav>
                                        <p:tav tm="100000">
                                          <p:val>
                                            <p:strVal val="0-ppt_h/2"/>
                                          </p:val>
                                        </p:tav>
                                      </p:tavLst>
                                    </p:anim>
                                    <p:set>
                                      <p:cBhvr>
                                        <p:cTn id="117" dur="1" fill="hold">
                                          <p:stCondLst>
                                            <p:cond delay="2999"/>
                                          </p:stCondLst>
                                        </p:cTn>
                                        <p:tgtEl>
                                          <p:spTgt spid="7"/>
                                        </p:tgtEl>
                                        <p:attrNameLst>
                                          <p:attrName>style.visibility</p:attrName>
                                        </p:attrNameLst>
                                      </p:cBhvr>
                                      <p:to>
                                        <p:strVal val="hidden"/>
                                      </p:to>
                                    </p:set>
                                  </p:childTnLst>
                                </p:cTn>
                              </p:par>
                              <p:par>
                                <p:cTn id="118" presetID="2" presetClass="exit" presetSubtype="3" fill="hold" nodeType="withEffect">
                                  <p:stCondLst>
                                    <p:cond delay="0"/>
                                  </p:stCondLst>
                                  <p:childTnLst>
                                    <p:anim calcmode="lin" valueType="num">
                                      <p:cBhvr additive="base">
                                        <p:cTn id="119" dur="3000"/>
                                        <p:tgtEl>
                                          <p:spTgt spid="11"/>
                                        </p:tgtEl>
                                        <p:attrNameLst>
                                          <p:attrName>ppt_x</p:attrName>
                                        </p:attrNameLst>
                                      </p:cBhvr>
                                      <p:tavLst>
                                        <p:tav tm="0">
                                          <p:val>
                                            <p:strVal val="ppt_x"/>
                                          </p:val>
                                        </p:tav>
                                        <p:tav tm="100000">
                                          <p:val>
                                            <p:strVal val="1+ppt_w/2"/>
                                          </p:val>
                                        </p:tav>
                                      </p:tavLst>
                                    </p:anim>
                                    <p:anim calcmode="lin" valueType="num">
                                      <p:cBhvr additive="base">
                                        <p:cTn id="120" dur="3000"/>
                                        <p:tgtEl>
                                          <p:spTgt spid="11"/>
                                        </p:tgtEl>
                                        <p:attrNameLst>
                                          <p:attrName>ppt_y</p:attrName>
                                        </p:attrNameLst>
                                      </p:cBhvr>
                                      <p:tavLst>
                                        <p:tav tm="0">
                                          <p:val>
                                            <p:strVal val="ppt_y"/>
                                          </p:val>
                                        </p:tav>
                                        <p:tav tm="100000">
                                          <p:val>
                                            <p:strVal val="0-ppt_h/2"/>
                                          </p:val>
                                        </p:tav>
                                      </p:tavLst>
                                    </p:anim>
                                    <p:set>
                                      <p:cBhvr>
                                        <p:cTn id="121" dur="1" fill="hold">
                                          <p:stCondLst>
                                            <p:cond delay="2999"/>
                                          </p:stCondLst>
                                        </p:cTn>
                                        <p:tgtEl>
                                          <p:spTgt spid="11"/>
                                        </p:tgtEl>
                                        <p:attrNameLst>
                                          <p:attrName>style.visibility</p:attrName>
                                        </p:attrNameLst>
                                      </p:cBhvr>
                                      <p:to>
                                        <p:strVal val="hidden"/>
                                      </p:to>
                                    </p:set>
                                  </p:childTnLst>
                                </p:cTn>
                              </p:par>
                              <p:par>
                                <p:cTn id="122" presetID="2" presetClass="exit" presetSubtype="3" fill="hold" nodeType="withEffect">
                                  <p:stCondLst>
                                    <p:cond delay="0"/>
                                  </p:stCondLst>
                                  <p:childTnLst>
                                    <p:anim calcmode="lin" valueType="num">
                                      <p:cBhvr additive="base">
                                        <p:cTn id="123" dur="3000"/>
                                        <p:tgtEl>
                                          <p:spTgt spid="15"/>
                                        </p:tgtEl>
                                        <p:attrNameLst>
                                          <p:attrName>ppt_x</p:attrName>
                                        </p:attrNameLst>
                                      </p:cBhvr>
                                      <p:tavLst>
                                        <p:tav tm="0">
                                          <p:val>
                                            <p:strVal val="ppt_x"/>
                                          </p:val>
                                        </p:tav>
                                        <p:tav tm="100000">
                                          <p:val>
                                            <p:strVal val="1+ppt_w/2"/>
                                          </p:val>
                                        </p:tav>
                                      </p:tavLst>
                                    </p:anim>
                                    <p:anim calcmode="lin" valueType="num">
                                      <p:cBhvr additive="base">
                                        <p:cTn id="124" dur="3000"/>
                                        <p:tgtEl>
                                          <p:spTgt spid="15"/>
                                        </p:tgtEl>
                                        <p:attrNameLst>
                                          <p:attrName>ppt_y</p:attrName>
                                        </p:attrNameLst>
                                      </p:cBhvr>
                                      <p:tavLst>
                                        <p:tav tm="0">
                                          <p:val>
                                            <p:strVal val="ppt_y"/>
                                          </p:val>
                                        </p:tav>
                                        <p:tav tm="100000">
                                          <p:val>
                                            <p:strVal val="0-ppt_h/2"/>
                                          </p:val>
                                        </p:tav>
                                      </p:tavLst>
                                    </p:anim>
                                    <p:set>
                                      <p:cBhvr>
                                        <p:cTn id="125" dur="1" fill="hold">
                                          <p:stCondLst>
                                            <p:cond delay="2999"/>
                                          </p:stCondLst>
                                        </p:cTn>
                                        <p:tgtEl>
                                          <p:spTgt spid="15"/>
                                        </p:tgtEl>
                                        <p:attrNameLst>
                                          <p:attrName>style.visibility</p:attrName>
                                        </p:attrNameLst>
                                      </p:cBhvr>
                                      <p:to>
                                        <p:strVal val="hidden"/>
                                      </p:to>
                                    </p:set>
                                  </p:childTnLst>
                                </p:cTn>
                              </p:par>
                              <p:par>
                                <p:cTn id="126" presetID="2" presetClass="exit" presetSubtype="9" fill="hold" nodeType="withEffect">
                                  <p:stCondLst>
                                    <p:cond delay="0"/>
                                  </p:stCondLst>
                                  <p:childTnLst>
                                    <p:anim calcmode="lin" valueType="num">
                                      <p:cBhvr additive="base">
                                        <p:cTn id="127" dur="3000"/>
                                        <p:tgtEl>
                                          <p:spTgt spid="9"/>
                                        </p:tgtEl>
                                        <p:attrNameLst>
                                          <p:attrName>ppt_x</p:attrName>
                                        </p:attrNameLst>
                                      </p:cBhvr>
                                      <p:tavLst>
                                        <p:tav tm="0">
                                          <p:val>
                                            <p:strVal val="ppt_x"/>
                                          </p:val>
                                        </p:tav>
                                        <p:tav tm="100000">
                                          <p:val>
                                            <p:strVal val="0-ppt_w/2"/>
                                          </p:val>
                                        </p:tav>
                                      </p:tavLst>
                                    </p:anim>
                                    <p:anim calcmode="lin" valueType="num">
                                      <p:cBhvr additive="base">
                                        <p:cTn id="128" dur="3000"/>
                                        <p:tgtEl>
                                          <p:spTgt spid="9"/>
                                        </p:tgtEl>
                                        <p:attrNameLst>
                                          <p:attrName>ppt_y</p:attrName>
                                        </p:attrNameLst>
                                      </p:cBhvr>
                                      <p:tavLst>
                                        <p:tav tm="0">
                                          <p:val>
                                            <p:strVal val="ppt_y"/>
                                          </p:val>
                                        </p:tav>
                                        <p:tav tm="100000">
                                          <p:val>
                                            <p:strVal val="0-ppt_h/2"/>
                                          </p:val>
                                        </p:tav>
                                      </p:tavLst>
                                    </p:anim>
                                    <p:set>
                                      <p:cBhvr>
                                        <p:cTn id="129" dur="1" fill="hold">
                                          <p:stCondLst>
                                            <p:cond delay="2999"/>
                                          </p:stCondLst>
                                        </p:cTn>
                                        <p:tgtEl>
                                          <p:spTgt spid="9"/>
                                        </p:tgtEl>
                                        <p:attrNameLst>
                                          <p:attrName>style.visibility</p:attrName>
                                        </p:attrNameLst>
                                      </p:cBhvr>
                                      <p:to>
                                        <p:strVal val="hidden"/>
                                      </p:to>
                                    </p:set>
                                  </p:childTnLst>
                                </p:cTn>
                              </p:par>
                              <p:par>
                                <p:cTn id="130" presetID="2" presetClass="exit" presetSubtype="9" fill="hold" nodeType="withEffect">
                                  <p:stCondLst>
                                    <p:cond delay="0"/>
                                  </p:stCondLst>
                                  <p:childTnLst>
                                    <p:anim calcmode="lin" valueType="num">
                                      <p:cBhvr additive="base">
                                        <p:cTn id="131" dur="3000"/>
                                        <p:tgtEl>
                                          <p:spTgt spid="13"/>
                                        </p:tgtEl>
                                        <p:attrNameLst>
                                          <p:attrName>ppt_x</p:attrName>
                                        </p:attrNameLst>
                                      </p:cBhvr>
                                      <p:tavLst>
                                        <p:tav tm="0">
                                          <p:val>
                                            <p:strVal val="ppt_x"/>
                                          </p:val>
                                        </p:tav>
                                        <p:tav tm="100000">
                                          <p:val>
                                            <p:strVal val="0-ppt_w/2"/>
                                          </p:val>
                                        </p:tav>
                                      </p:tavLst>
                                    </p:anim>
                                    <p:anim calcmode="lin" valueType="num">
                                      <p:cBhvr additive="base">
                                        <p:cTn id="132" dur="3000"/>
                                        <p:tgtEl>
                                          <p:spTgt spid="13"/>
                                        </p:tgtEl>
                                        <p:attrNameLst>
                                          <p:attrName>ppt_y</p:attrName>
                                        </p:attrNameLst>
                                      </p:cBhvr>
                                      <p:tavLst>
                                        <p:tav tm="0">
                                          <p:val>
                                            <p:strVal val="ppt_y"/>
                                          </p:val>
                                        </p:tav>
                                        <p:tav tm="100000">
                                          <p:val>
                                            <p:strVal val="0-ppt_h/2"/>
                                          </p:val>
                                        </p:tav>
                                      </p:tavLst>
                                    </p:anim>
                                    <p:set>
                                      <p:cBhvr>
                                        <p:cTn id="133" dur="1" fill="hold">
                                          <p:stCondLst>
                                            <p:cond delay="2999"/>
                                          </p:stCondLst>
                                        </p:cTn>
                                        <p:tgtEl>
                                          <p:spTgt spid="13"/>
                                        </p:tgtEl>
                                        <p:attrNameLst>
                                          <p:attrName>style.visibility</p:attrName>
                                        </p:attrNameLst>
                                      </p:cBhvr>
                                      <p:to>
                                        <p:strVal val="hidden"/>
                                      </p:to>
                                    </p:set>
                                  </p:childTnLst>
                                </p:cTn>
                              </p:par>
                              <p:par>
                                <p:cTn id="134" presetID="2" presetClass="exit" presetSubtype="9" fill="hold" nodeType="withEffect">
                                  <p:stCondLst>
                                    <p:cond delay="0"/>
                                  </p:stCondLst>
                                  <p:childTnLst>
                                    <p:anim calcmode="lin" valueType="num">
                                      <p:cBhvr additive="base">
                                        <p:cTn id="135" dur="3000"/>
                                        <p:tgtEl>
                                          <p:spTgt spid="17"/>
                                        </p:tgtEl>
                                        <p:attrNameLst>
                                          <p:attrName>ppt_x</p:attrName>
                                        </p:attrNameLst>
                                      </p:cBhvr>
                                      <p:tavLst>
                                        <p:tav tm="0">
                                          <p:val>
                                            <p:strVal val="ppt_x"/>
                                          </p:val>
                                        </p:tav>
                                        <p:tav tm="100000">
                                          <p:val>
                                            <p:strVal val="0-ppt_w/2"/>
                                          </p:val>
                                        </p:tav>
                                      </p:tavLst>
                                    </p:anim>
                                    <p:anim calcmode="lin" valueType="num">
                                      <p:cBhvr additive="base">
                                        <p:cTn id="136" dur="3000"/>
                                        <p:tgtEl>
                                          <p:spTgt spid="17"/>
                                        </p:tgtEl>
                                        <p:attrNameLst>
                                          <p:attrName>ppt_y</p:attrName>
                                        </p:attrNameLst>
                                      </p:cBhvr>
                                      <p:tavLst>
                                        <p:tav tm="0">
                                          <p:val>
                                            <p:strVal val="ppt_y"/>
                                          </p:val>
                                        </p:tav>
                                        <p:tav tm="100000">
                                          <p:val>
                                            <p:strVal val="0-ppt_h/2"/>
                                          </p:val>
                                        </p:tav>
                                      </p:tavLst>
                                    </p:anim>
                                    <p:set>
                                      <p:cBhvr>
                                        <p:cTn id="137" dur="1" fill="hold">
                                          <p:stCondLst>
                                            <p:cond delay="2999"/>
                                          </p:stCondLst>
                                        </p:cTn>
                                        <p:tgtEl>
                                          <p:spTgt spid="17"/>
                                        </p:tgtEl>
                                        <p:attrNameLst>
                                          <p:attrName>style.visibility</p:attrName>
                                        </p:attrNameLst>
                                      </p:cBhvr>
                                      <p:to>
                                        <p:strVal val="hidden"/>
                                      </p:to>
                                    </p:set>
                                  </p:childTnLst>
                                </p:cTn>
                              </p:par>
                              <p:par>
                                <p:cTn id="138" presetID="23" presetClass="entr" presetSubtype="16" fill="hold" nodeType="withEffect">
                                  <p:stCondLst>
                                    <p:cond delay="0"/>
                                  </p:stCondLst>
                                  <p:childTnLst>
                                    <p:set>
                                      <p:cBhvr>
                                        <p:cTn id="139" dur="1" fill="hold">
                                          <p:stCondLst>
                                            <p:cond delay="0"/>
                                          </p:stCondLst>
                                        </p:cTn>
                                        <p:tgtEl>
                                          <p:spTgt spid="4"/>
                                        </p:tgtEl>
                                        <p:attrNameLst>
                                          <p:attrName>style.visibility</p:attrName>
                                        </p:attrNameLst>
                                      </p:cBhvr>
                                      <p:to>
                                        <p:strVal val="visible"/>
                                      </p:to>
                                    </p:set>
                                    <p:anim calcmode="lin" valueType="num">
                                      <p:cBhvr>
                                        <p:cTn id="140" dur="3000" fill="hold"/>
                                        <p:tgtEl>
                                          <p:spTgt spid="4"/>
                                        </p:tgtEl>
                                        <p:attrNameLst>
                                          <p:attrName>ppt_w</p:attrName>
                                        </p:attrNameLst>
                                      </p:cBhvr>
                                      <p:tavLst>
                                        <p:tav tm="0">
                                          <p:val>
                                            <p:fltVal val="0"/>
                                          </p:val>
                                        </p:tav>
                                        <p:tav tm="100000">
                                          <p:val>
                                            <p:strVal val="#ppt_w"/>
                                          </p:val>
                                        </p:tav>
                                      </p:tavLst>
                                    </p:anim>
                                    <p:anim calcmode="lin" valueType="num">
                                      <p:cBhvr>
                                        <p:cTn id="141" dur="3000" fill="hold"/>
                                        <p:tgtEl>
                                          <p:spTgt spid="4"/>
                                        </p:tgtEl>
                                        <p:attrNameLst>
                                          <p:attrName>ppt_h</p:attrName>
                                        </p:attrNameLst>
                                      </p:cBhvr>
                                      <p:tavLst>
                                        <p:tav tm="0">
                                          <p:val>
                                            <p:fltVal val="0"/>
                                          </p:val>
                                        </p:tav>
                                        <p:tav tm="100000">
                                          <p:val>
                                            <p:strVal val="#ppt_h"/>
                                          </p:val>
                                        </p:tav>
                                      </p:tavLst>
                                    </p:anim>
                                  </p:childTnLst>
                                </p:cTn>
                              </p:par>
                              <p:par>
                                <p:cTn id="142" presetID="4" presetClass="entr" presetSubtype="32" fill="hold" nodeType="withEffect">
                                  <p:stCondLst>
                                    <p:cond delay="0"/>
                                  </p:stCondLst>
                                  <p:childTnLst>
                                    <p:set>
                                      <p:cBhvr>
                                        <p:cTn id="143" dur="1" fill="hold">
                                          <p:stCondLst>
                                            <p:cond delay="0"/>
                                          </p:stCondLst>
                                        </p:cTn>
                                        <p:tgtEl>
                                          <p:spTgt spid="4"/>
                                        </p:tgtEl>
                                        <p:attrNameLst>
                                          <p:attrName>style.visibility</p:attrName>
                                        </p:attrNameLst>
                                      </p:cBhvr>
                                      <p:to>
                                        <p:strVal val="visible"/>
                                      </p:to>
                                    </p:set>
                                    <p:animEffect transition="in" filter="box(out)">
                                      <p:cBhvr>
                                        <p:cTn id="144" dur="3000"/>
                                        <p:tgtEl>
                                          <p:spTgt spid="4"/>
                                        </p:tgtEl>
                                      </p:cBhvr>
                                    </p:animEffect>
                                  </p:childTnLst>
                                </p:cTn>
                              </p:par>
                            </p:childTnLst>
                          </p:cTn>
                        </p:par>
                        <p:par>
                          <p:cTn id="145" fill="hold">
                            <p:stCondLst>
                              <p:cond delay="6000"/>
                            </p:stCondLst>
                            <p:childTnLst>
                              <p:par>
                                <p:cTn id="146" presetID="40" presetClass="entr" presetSubtype="0" fill="hold" grpId="0" nodeType="afterEffect">
                                  <p:stCondLst>
                                    <p:cond delay="0"/>
                                  </p:stCondLst>
                                  <p:iterate type="lt">
                                    <p:tmPct val="10000"/>
                                  </p:iterate>
                                  <p:childTnLst>
                                    <p:set>
                                      <p:cBhvr>
                                        <p:cTn id="147" dur="1" fill="hold">
                                          <p:stCondLst>
                                            <p:cond delay="0"/>
                                          </p:stCondLst>
                                        </p:cTn>
                                        <p:tgtEl>
                                          <p:spTgt spid="18"/>
                                        </p:tgtEl>
                                        <p:attrNameLst>
                                          <p:attrName>style.visibility</p:attrName>
                                        </p:attrNameLst>
                                      </p:cBhvr>
                                      <p:to>
                                        <p:strVal val="visible"/>
                                      </p:to>
                                    </p:set>
                                    <p:animEffect transition="in" filter="fade">
                                      <p:cBhvr>
                                        <p:cTn id="148" dur="1000"/>
                                        <p:tgtEl>
                                          <p:spTgt spid="18"/>
                                        </p:tgtEl>
                                      </p:cBhvr>
                                    </p:animEffect>
                                    <p:anim calcmode="lin" valueType="num">
                                      <p:cBhvr>
                                        <p:cTn id="149" dur="1000" fill="hold"/>
                                        <p:tgtEl>
                                          <p:spTgt spid="18"/>
                                        </p:tgtEl>
                                        <p:attrNameLst>
                                          <p:attrName>ppt_x</p:attrName>
                                        </p:attrNameLst>
                                      </p:cBhvr>
                                      <p:tavLst>
                                        <p:tav tm="0">
                                          <p:val>
                                            <p:strVal val="#ppt_x-.1"/>
                                          </p:val>
                                        </p:tav>
                                        <p:tav tm="100000">
                                          <p:val>
                                            <p:strVal val="#ppt_x"/>
                                          </p:val>
                                        </p:tav>
                                      </p:tavLst>
                                    </p:anim>
                                    <p:anim calcmode="lin" valueType="num">
                                      <p:cBhvr>
                                        <p:cTn id="150"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 (12).jpg"/>
          <p:cNvPicPr>
            <a:picLocks noChangeAspect="1"/>
          </p:cNvPicPr>
          <p:nvPr/>
        </p:nvPicPr>
        <p:blipFill>
          <a:blip r:embed="rId2" cstate="print"/>
          <a:stretch>
            <a:fillRect/>
          </a:stretch>
        </p:blipFill>
        <p:spPr bwMode="auto">
          <a:xfrm>
            <a:off x="0" y="0"/>
            <a:ext cx="9153525"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ombo"/>
          <p:cNvSpPr/>
          <p:nvPr/>
        </p:nvSpPr>
        <p:spPr>
          <a:xfrm>
            <a:off x="0" y="0"/>
            <a:ext cx="2214563" cy="5715000"/>
          </a:xfrm>
          <a:prstGeom prst="diamond">
            <a:avLst/>
          </a:prstGeom>
          <a:noFill/>
          <a:ln w="57150">
            <a:solidFill>
              <a:schemeClr val="accent3">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ombo"/>
          <p:cNvSpPr/>
          <p:nvPr/>
        </p:nvSpPr>
        <p:spPr>
          <a:xfrm>
            <a:off x="2357438" y="0"/>
            <a:ext cx="2143125" cy="5715000"/>
          </a:xfrm>
          <a:prstGeom prst="diamond">
            <a:avLst/>
          </a:prstGeom>
          <a:no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ombo"/>
          <p:cNvSpPr/>
          <p:nvPr/>
        </p:nvSpPr>
        <p:spPr>
          <a:xfrm>
            <a:off x="4572000" y="0"/>
            <a:ext cx="2286000" cy="5715000"/>
          </a:xfrm>
          <a:prstGeom prst="diamond">
            <a:avLst/>
          </a:prstGeom>
          <a:noFill/>
          <a:ln w="57150">
            <a:solidFill>
              <a:schemeClr val="accent3">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ombo"/>
          <p:cNvSpPr/>
          <p:nvPr/>
        </p:nvSpPr>
        <p:spPr>
          <a:xfrm>
            <a:off x="7000875" y="0"/>
            <a:ext cx="2143125" cy="5715000"/>
          </a:xfrm>
          <a:prstGeom prst="diamond">
            <a:avLst/>
          </a:prstGeom>
          <a:noFill/>
          <a:ln w="57150">
            <a:solidFill>
              <a:schemeClr val="accent3">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Combinar"/>
          <p:cNvSpPr/>
          <p:nvPr/>
        </p:nvSpPr>
        <p:spPr>
          <a:xfrm>
            <a:off x="1285875" y="0"/>
            <a:ext cx="2000250" cy="2738438"/>
          </a:xfrm>
          <a:prstGeom prst="flowChartMerge">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Combinar"/>
          <p:cNvSpPr/>
          <p:nvPr/>
        </p:nvSpPr>
        <p:spPr>
          <a:xfrm>
            <a:off x="3571875" y="0"/>
            <a:ext cx="2000250" cy="2738438"/>
          </a:xfrm>
          <a:prstGeom prst="flowChartMerge">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Combinar"/>
          <p:cNvSpPr/>
          <p:nvPr/>
        </p:nvSpPr>
        <p:spPr>
          <a:xfrm>
            <a:off x="5929313" y="0"/>
            <a:ext cx="2000250" cy="2738438"/>
          </a:xfrm>
          <a:prstGeom prst="flowChartMerge">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Combinar"/>
          <p:cNvSpPr/>
          <p:nvPr/>
        </p:nvSpPr>
        <p:spPr>
          <a:xfrm rot="10800000">
            <a:off x="1285875" y="2976563"/>
            <a:ext cx="2000250" cy="2738437"/>
          </a:xfrm>
          <a:prstGeom prst="flowChartMerge">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Combinar"/>
          <p:cNvSpPr/>
          <p:nvPr/>
        </p:nvSpPr>
        <p:spPr>
          <a:xfrm rot="10800000">
            <a:off x="3571875" y="2976563"/>
            <a:ext cx="2000250" cy="2738437"/>
          </a:xfrm>
          <a:prstGeom prst="flowChartMerge">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Combinar"/>
          <p:cNvSpPr/>
          <p:nvPr/>
        </p:nvSpPr>
        <p:spPr>
          <a:xfrm rot="10800000">
            <a:off x="5929313" y="2976563"/>
            <a:ext cx="2000250" cy="2738437"/>
          </a:xfrm>
          <a:prstGeom prst="flowChartMerge">
            <a:avLst/>
          </a:prstGeom>
          <a:noFill/>
          <a:ln w="57150">
            <a:solidFill>
              <a:schemeClr val="accent3">
                <a:lumMod val="50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CuadroTexto"/>
          <p:cNvSpPr txBox="1"/>
          <p:nvPr/>
        </p:nvSpPr>
        <p:spPr>
          <a:xfrm>
            <a:off x="323528" y="4071946"/>
            <a:ext cx="8568952"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Nino Bravo comenzó 1973 inmerso en la preparación del que sería su quinto álbum de estudio, cuya orquesta fue grabada íntegramente en Inglaterra. En marzo realizó una apoteósica gala en el Parador ’73 de las Fallas de Valencia, que sería, sin que nadie lo supiera, la última actuación del cantante en su amada tierra. </a:t>
            </a:r>
            <a:r>
              <a:rPr lang="es-ES" i="1" dirty="0" smtClean="0">
                <a:effectLst>
                  <a:glow rad="101600">
                    <a:srgbClr val="C00000">
                      <a:alpha val="60000"/>
                    </a:srgbClr>
                  </a:glow>
                  <a:outerShdw blurRad="38100" dist="38100" dir="2700000" algn="tl">
                    <a:srgbClr val="000000">
                      <a:alpha val="43137"/>
                    </a:srgbClr>
                  </a:outerShdw>
                </a:effectLst>
              </a:rPr>
              <a:t>Aquí </a:t>
            </a:r>
            <a:r>
              <a:rPr lang="es-ES" i="1" dirty="0" smtClean="0">
                <a:effectLst>
                  <a:glow rad="101600">
                    <a:srgbClr val="C00000">
                      <a:alpha val="60000"/>
                    </a:srgbClr>
                  </a:glow>
                  <a:outerShdw blurRad="38100" dist="38100" dir="2700000" algn="tl">
                    <a:srgbClr val="000000">
                      <a:alpha val="43137"/>
                    </a:srgbClr>
                  </a:outerShdw>
                </a:effectLst>
              </a:rPr>
              <a:t>Nino </a:t>
            </a:r>
            <a:r>
              <a:rPr lang="es-ES" i="1" dirty="0">
                <a:effectLst>
                  <a:glow rad="101600">
                    <a:srgbClr val="C00000">
                      <a:alpha val="60000"/>
                    </a:srgbClr>
                  </a:glow>
                  <a:outerShdw blurRad="38100" dist="38100" dir="2700000" algn="tl">
                    <a:srgbClr val="000000">
                      <a:alpha val="43137"/>
                    </a:srgbClr>
                  </a:outerShdw>
                </a:effectLst>
              </a:rPr>
              <a:t>Bravo con el BMW en el que falleció tres días </a:t>
            </a:r>
            <a:r>
              <a:rPr lang="es-ES" i="1" dirty="0" smtClean="0">
                <a:effectLst>
                  <a:glow rad="101600">
                    <a:srgbClr val="C00000">
                      <a:alpha val="60000"/>
                    </a:srgbClr>
                  </a:glow>
                  <a:outerShdw blurRad="38100" dist="38100" dir="2700000" algn="tl">
                    <a:srgbClr val="000000">
                      <a:alpha val="43137"/>
                    </a:srgbClr>
                  </a:outerShdw>
                </a:effectLst>
              </a:rPr>
              <a:t>después.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3500" advTm="42000">
        <p14:vortex/>
      </p:transition>
    </mc:Choice>
    <mc:Fallback>
      <p:transition spd="slow" advTm="4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vertical)">
                                      <p:cBhvr>
                                        <p:cTn id="7" dur="3000"/>
                                        <p:tgtEl>
                                          <p:spTgt spid="6"/>
                                        </p:tgtEl>
                                      </p:cBhvr>
                                    </p:animEffect>
                                  </p:childTnLst>
                                </p:cTn>
                              </p:par>
                              <p:par>
                                <p:cTn id="8" presetID="3" presetClass="entr" presetSubtype="5"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linds(vertical)">
                                      <p:cBhvr>
                                        <p:cTn id="10" dur="3000"/>
                                        <p:tgtEl>
                                          <p:spTgt spid="7"/>
                                        </p:tgtEl>
                                      </p:cBhvr>
                                    </p:animEffect>
                                  </p:childTnLst>
                                </p:cTn>
                              </p:par>
                              <p:par>
                                <p:cTn id="11" presetID="3" presetClass="entr" presetSubtype="5"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blinds(vertical)">
                                      <p:cBhvr>
                                        <p:cTn id="13" dur="3000"/>
                                        <p:tgtEl>
                                          <p:spTgt spid="8"/>
                                        </p:tgtEl>
                                      </p:cBhvr>
                                    </p:animEffect>
                                  </p:childTnLst>
                                </p:cTn>
                              </p:par>
                              <p:par>
                                <p:cTn id="14" presetID="3" presetClass="entr" presetSubtype="5"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linds(vertical)">
                                      <p:cBhvr>
                                        <p:cTn id="16" dur="3000"/>
                                        <p:tgtEl>
                                          <p:spTgt spid="9"/>
                                        </p:tgtEl>
                                      </p:cBhvr>
                                    </p:animEffect>
                                  </p:childTnLst>
                                </p:cTn>
                              </p:par>
                              <p:par>
                                <p:cTn id="17" presetID="2" presetClass="entr" presetSubtype="4"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3000" fill="hold"/>
                                        <p:tgtEl>
                                          <p:spTgt spid="10"/>
                                        </p:tgtEl>
                                        <p:attrNameLst>
                                          <p:attrName>ppt_x</p:attrName>
                                        </p:attrNameLst>
                                      </p:cBhvr>
                                      <p:tavLst>
                                        <p:tav tm="0">
                                          <p:val>
                                            <p:strVal val="#ppt_x"/>
                                          </p:val>
                                        </p:tav>
                                        <p:tav tm="100000">
                                          <p:val>
                                            <p:strVal val="#ppt_x"/>
                                          </p:val>
                                        </p:tav>
                                      </p:tavLst>
                                    </p:anim>
                                    <p:anim calcmode="lin" valueType="num">
                                      <p:cBhvr additive="base">
                                        <p:cTn id="20" dur="3000" fill="hold"/>
                                        <p:tgtEl>
                                          <p:spTgt spid="10"/>
                                        </p:tgtEl>
                                        <p:attrNameLst>
                                          <p:attrName>ppt_y</p:attrName>
                                        </p:attrNameLst>
                                      </p:cBhvr>
                                      <p:tavLst>
                                        <p:tav tm="0">
                                          <p:val>
                                            <p:strVal val="1+#ppt_h/2"/>
                                          </p:val>
                                        </p:tav>
                                        <p:tav tm="100000">
                                          <p:val>
                                            <p:strVal val="#ppt_y"/>
                                          </p:val>
                                        </p:tav>
                                      </p:tavLst>
                                    </p:anim>
                                  </p:childTnLst>
                                </p:cTn>
                              </p:par>
                              <p:par>
                                <p:cTn id="21" presetID="19" presetClass="entr" presetSubtype="10"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p:cTn id="23" dur="3000" fill="hold"/>
                                        <p:tgtEl>
                                          <p:spTgt spid="10"/>
                                        </p:tgtEl>
                                        <p:attrNameLst>
                                          <p:attrName>ppt_w</p:attrName>
                                        </p:attrNameLst>
                                      </p:cBhvr>
                                      <p:tavLst>
                                        <p:tav tm="0" fmla="#ppt_w*sin(2.5*pi*$)">
                                          <p:val>
                                            <p:fltVal val="0"/>
                                          </p:val>
                                        </p:tav>
                                        <p:tav tm="100000">
                                          <p:val>
                                            <p:fltVal val="1"/>
                                          </p:val>
                                        </p:tav>
                                      </p:tavLst>
                                    </p:anim>
                                    <p:anim calcmode="lin" valueType="num">
                                      <p:cBhvr>
                                        <p:cTn id="24" dur="3000" fill="hold"/>
                                        <p:tgtEl>
                                          <p:spTgt spid="10"/>
                                        </p:tgtEl>
                                        <p:attrNameLst>
                                          <p:attrName>ppt_h</p:attrName>
                                        </p:attrNameLst>
                                      </p:cBhvr>
                                      <p:tavLst>
                                        <p:tav tm="0">
                                          <p:val>
                                            <p:strVal val="#ppt_h"/>
                                          </p:val>
                                        </p:tav>
                                        <p:tav tm="100000">
                                          <p:val>
                                            <p:strVal val="#ppt_h"/>
                                          </p:val>
                                        </p:tav>
                                      </p:tavLst>
                                    </p:anim>
                                  </p:childTnLst>
                                </p:cTn>
                              </p:par>
                              <p:par>
                                <p:cTn id="25" presetID="2" presetClass="entr" presetSubtype="1"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3000" fill="hold"/>
                                        <p:tgtEl>
                                          <p:spTgt spid="13"/>
                                        </p:tgtEl>
                                        <p:attrNameLst>
                                          <p:attrName>ppt_x</p:attrName>
                                        </p:attrNameLst>
                                      </p:cBhvr>
                                      <p:tavLst>
                                        <p:tav tm="0">
                                          <p:val>
                                            <p:strVal val="#ppt_x"/>
                                          </p:val>
                                        </p:tav>
                                        <p:tav tm="100000">
                                          <p:val>
                                            <p:strVal val="#ppt_x"/>
                                          </p:val>
                                        </p:tav>
                                      </p:tavLst>
                                    </p:anim>
                                    <p:anim calcmode="lin" valueType="num">
                                      <p:cBhvr additive="base">
                                        <p:cTn id="28" dur="3000" fill="hold"/>
                                        <p:tgtEl>
                                          <p:spTgt spid="13"/>
                                        </p:tgtEl>
                                        <p:attrNameLst>
                                          <p:attrName>ppt_y</p:attrName>
                                        </p:attrNameLst>
                                      </p:cBhvr>
                                      <p:tavLst>
                                        <p:tav tm="0">
                                          <p:val>
                                            <p:strVal val="0-#ppt_h/2"/>
                                          </p:val>
                                        </p:tav>
                                        <p:tav tm="100000">
                                          <p:val>
                                            <p:strVal val="#ppt_y"/>
                                          </p:val>
                                        </p:tav>
                                      </p:tavLst>
                                    </p:anim>
                                  </p:childTnLst>
                                </p:cTn>
                              </p:par>
                              <p:par>
                                <p:cTn id="29" presetID="19" presetClass="entr" presetSubtype="10"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p:cTn id="31" dur="3000" fill="hold"/>
                                        <p:tgtEl>
                                          <p:spTgt spid="13"/>
                                        </p:tgtEl>
                                        <p:attrNameLst>
                                          <p:attrName>ppt_w</p:attrName>
                                        </p:attrNameLst>
                                      </p:cBhvr>
                                      <p:tavLst>
                                        <p:tav tm="0" fmla="#ppt_w*sin(2.5*pi*$)">
                                          <p:val>
                                            <p:fltVal val="0"/>
                                          </p:val>
                                        </p:tav>
                                        <p:tav tm="100000">
                                          <p:val>
                                            <p:fltVal val="1"/>
                                          </p:val>
                                        </p:tav>
                                      </p:tavLst>
                                    </p:anim>
                                    <p:anim calcmode="lin" valueType="num">
                                      <p:cBhvr>
                                        <p:cTn id="32" dur="3000" fill="hold"/>
                                        <p:tgtEl>
                                          <p:spTgt spid="13"/>
                                        </p:tgtEl>
                                        <p:attrNameLst>
                                          <p:attrName>ppt_h</p:attrName>
                                        </p:attrNameLst>
                                      </p:cBhvr>
                                      <p:tavLst>
                                        <p:tav tm="0">
                                          <p:val>
                                            <p:strVal val="#ppt_h"/>
                                          </p:val>
                                        </p:tav>
                                        <p:tav tm="100000">
                                          <p:val>
                                            <p:strVal val="#ppt_h"/>
                                          </p:val>
                                        </p:tav>
                                      </p:tavLst>
                                    </p:anim>
                                  </p:childTnLst>
                                </p:cTn>
                              </p:par>
                              <p:par>
                                <p:cTn id="33" presetID="2" presetClass="entr" presetSubtype="4" fill="hold"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3000" fill="hold"/>
                                        <p:tgtEl>
                                          <p:spTgt spid="11"/>
                                        </p:tgtEl>
                                        <p:attrNameLst>
                                          <p:attrName>ppt_x</p:attrName>
                                        </p:attrNameLst>
                                      </p:cBhvr>
                                      <p:tavLst>
                                        <p:tav tm="0">
                                          <p:val>
                                            <p:strVal val="#ppt_x"/>
                                          </p:val>
                                        </p:tav>
                                        <p:tav tm="100000">
                                          <p:val>
                                            <p:strVal val="#ppt_x"/>
                                          </p:val>
                                        </p:tav>
                                      </p:tavLst>
                                    </p:anim>
                                    <p:anim calcmode="lin" valueType="num">
                                      <p:cBhvr additive="base">
                                        <p:cTn id="36" dur="3000" fill="hold"/>
                                        <p:tgtEl>
                                          <p:spTgt spid="11"/>
                                        </p:tgtEl>
                                        <p:attrNameLst>
                                          <p:attrName>ppt_y</p:attrName>
                                        </p:attrNameLst>
                                      </p:cBhvr>
                                      <p:tavLst>
                                        <p:tav tm="0">
                                          <p:val>
                                            <p:strVal val="1+#ppt_h/2"/>
                                          </p:val>
                                        </p:tav>
                                        <p:tav tm="100000">
                                          <p:val>
                                            <p:strVal val="#ppt_y"/>
                                          </p:val>
                                        </p:tav>
                                      </p:tavLst>
                                    </p:anim>
                                  </p:childTnLst>
                                </p:cTn>
                              </p:par>
                              <p:par>
                                <p:cTn id="37" presetID="19" presetClass="entr" presetSubtype="10" fill="hold" nodeType="with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p:cTn id="39" dur="3000" fill="hold"/>
                                        <p:tgtEl>
                                          <p:spTgt spid="11"/>
                                        </p:tgtEl>
                                        <p:attrNameLst>
                                          <p:attrName>ppt_w</p:attrName>
                                        </p:attrNameLst>
                                      </p:cBhvr>
                                      <p:tavLst>
                                        <p:tav tm="0" fmla="#ppt_w*sin(2.5*pi*$)">
                                          <p:val>
                                            <p:fltVal val="0"/>
                                          </p:val>
                                        </p:tav>
                                        <p:tav tm="100000">
                                          <p:val>
                                            <p:fltVal val="1"/>
                                          </p:val>
                                        </p:tav>
                                      </p:tavLst>
                                    </p:anim>
                                    <p:anim calcmode="lin" valueType="num">
                                      <p:cBhvr>
                                        <p:cTn id="40" dur="3000" fill="hold"/>
                                        <p:tgtEl>
                                          <p:spTgt spid="11"/>
                                        </p:tgtEl>
                                        <p:attrNameLst>
                                          <p:attrName>ppt_h</p:attrName>
                                        </p:attrNameLst>
                                      </p:cBhvr>
                                      <p:tavLst>
                                        <p:tav tm="0">
                                          <p:val>
                                            <p:strVal val="#ppt_h"/>
                                          </p:val>
                                        </p:tav>
                                        <p:tav tm="100000">
                                          <p:val>
                                            <p:strVal val="#ppt_h"/>
                                          </p:val>
                                        </p:tav>
                                      </p:tavLst>
                                    </p:anim>
                                  </p:childTnLst>
                                </p:cTn>
                              </p:par>
                              <p:par>
                                <p:cTn id="41" presetID="2" presetClass="entr" presetSubtype="1"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3000" fill="hold"/>
                                        <p:tgtEl>
                                          <p:spTgt spid="14"/>
                                        </p:tgtEl>
                                        <p:attrNameLst>
                                          <p:attrName>ppt_x</p:attrName>
                                        </p:attrNameLst>
                                      </p:cBhvr>
                                      <p:tavLst>
                                        <p:tav tm="0">
                                          <p:val>
                                            <p:strVal val="#ppt_x"/>
                                          </p:val>
                                        </p:tav>
                                        <p:tav tm="100000">
                                          <p:val>
                                            <p:strVal val="#ppt_x"/>
                                          </p:val>
                                        </p:tav>
                                      </p:tavLst>
                                    </p:anim>
                                    <p:anim calcmode="lin" valueType="num">
                                      <p:cBhvr additive="base">
                                        <p:cTn id="44" dur="3000" fill="hold"/>
                                        <p:tgtEl>
                                          <p:spTgt spid="14"/>
                                        </p:tgtEl>
                                        <p:attrNameLst>
                                          <p:attrName>ppt_y</p:attrName>
                                        </p:attrNameLst>
                                      </p:cBhvr>
                                      <p:tavLst>
                                        <p:tav tm="0">
                                          <p:val>
                                            <p:strVal val="0-#ppt_h/2"/>
                                          </p:val>
                                        </p:tav>
                                        <p:tav tm="100000">
                                          <p:val>
                                            <p:strVal val="#ppt_y"/>
                                          </p:val>
                                        </p:tav>
                                      </p:tavLst>
                                    </p:anim>
                                  </p:childTnLst>
                                </p:cTn>
                              </p:par>
                              <p:par>
                                <p:cTn id="45" presetID="19" presetClass="entr" presetSubtype="10" fill="hold" nodeType="with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p:cTn id="47" dur="3000" fill="hold"/>
                                        <p:tgtEl>
                                          <p:spTgt spid="14"/>
                                        </p:tgtEl>
                                        <p:attrNameLst>
                                          <p:attrName>ppt_w</p:attrName>
                                        </p:attrNameLst>
                                      </p:cBhvr>
                                      <p:tavLst>
                                        <p:tav tm="0" fmla="#ppt_w*sin(2.5*pi*$)">
                                          <p:val>
                                            <p:fltVal val="0"/>
                                          </p:val>
                                        </p:tav>
                                        <p:tav tm="100000">
                                          <p:val>
                                            <p:fltVal val="1"/>
                                          </p:val>
                                        </p:tav>
                                      </p:tavLst>
                                    </p:anim>
                                    <p:anim calcmode="lin" valueType="num">
                                      <p:cBhvr>
                                        <p:cTn id="48" dur="3000" fill="hold"/>
                                        <p:tgtEl>
                                          <p:spTgt spid="14"/>
                                        </p:tgtEl>
                                        <p:attrNameLst>
                                          <p:attrName>ppt_h</p:attrName>
                                        </p:attrNameLst>
                                      </p:cBhvr>
                                      <p:tavLst>
                                        <p:tav tm="0">
                                          <p:val>
                                            <p:strVal val="#ppt_h"/>
                                          </p:val>
                                        </p:tav>
                                        <p:tav tm="100000">
                                          <p:val>
                                            <p:strVal val="#ppt_h"/>
                                          </p:val>
                                        </p:tav>
                                      </p:tavLst>
                                    </p:anim>
                                  </p:childTnLst>
                                </p:cTn>
                              </p:par>
                              <p:par>
                                <p:cTn id="49" presetID="2" presetClass="entr" presetSubtype="4" fill="hold" nodeType="with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additive="base">
                                        <p:cTn id="51" dur="3000" fill="hold"/>
                                        <p:tgtEl>
                                          <p:spTgt spid="12"/>
                                        </p:tgtEl>
                                        <p:attrNameLst>
                                          <p:attrName>ppt_x</p:attrName>
                                        </p:attrNameLst>
                                      </p:cBhvr>
                                      <p:tavLst>
                                        <p:tav tm="0">
                                          <p:val>
                                            <p:strVal val="#ppt_x"/>
                                          </p:val>
                                        </p:tav>
                                        <p:tav tm="100000">
                                          <p:val>
                                            <p:strVal val="#ppt_x"/>
                                          </p:val>
                                        </p:tav>
                                      </p:tavLst>
                                    </p:anim>
                                    <p:anim calcmode="lin" valueType="num">
                                      <p:cBhvr additive="base">
                                        <p:cTn id="52" dur="3000" fill="hold"/>
                                        <p:tgtEl>
                                          <p:spTgt spid="12"/>
                                        </p:tgtEl>
                                        <p:attrNameLst>
                                          <p:attrName>ppt_y</p:attrName>
                                        </p:attrNameLst>
                                      </p:cBhvr>
                                      <p:tavLst>
                                        <p:tav tm="0">
                                          <p:val>
                                            <p:strVal val="1+#ppt_h/2"/>
                                          </p:val>
                                        </p:tav>
                                        <p:tav tm="100000">
                                          <p:val>
                                            <p:strVal val="#ppt_y"/>
                                          </p:val>
                                        </p:tav>
                                      </p:tavLst>
                                    </p:anim>
                                  </p:childTnLst>
                                </p:cTn>
                              </p:par>
                              <p:par>
                                <p:cTn id="53" presetID="19" presetClass="entr" presetSubtype="10" fill="hold" nodeType="with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p:cTn id="55" dur="3000" fill="hold"/>
                                        <p:tgtEl>
                                          <p:spTgt spid="12"/>
                                        </p:tgtEl>
                                        <p:attrNameLst>
                                          <p:attrName>ppt_w</p:attrName>
                                        </p:attrNameLst>
                                      </p:cBhvr>
                                      <p:tavLst>
                                        <p:tav tm="0" fmla="#ppt_w*sin(2.5*pi*$)">
                                          <p:val>
                                            <p:fltVal val="0"/>
                                          </p:val>
                                        </p:tav>
                                        <p:tav tm="100000">
                                          <p:val>
                                            <p:fltVal val="1"/>
                                          </p:val>
                                        </p:tav>
                                      </p:tavLst>
                                    </p:anim>
                                    <p:anim calcmode="lin" valueType="num">
                                      <p:cBhvr>
                                        <p:cTn id="56" dur="3000" fill="hold"/>
                                        <p:tgtEl>
                                          <p:spTgt spid="12"/>
                                        </p:tgtEl>
                                        <p:attrNameLst>
                                          <p:attrName>ppt_h</p:attrName>
                                        </p:attrNameLst>
                                      </p:cBhvr>
                                      <p:tavLst>
                                        <p:tav tm="0">
                                          <p:val>
                                            <p:strVal val="#ppt_h"/>
                                          </p:val>
                                        </p:tav>
                                        <p:tav tm="100000">
                                          <p:val>
                                            <p:strVal val="#ppt_h"/>
                                          </p:val>
                                        </p:tav>
                                      </p:tavLst>
                                    </p:anim>
                                  </p:childTnLst>
                                </p:cTn>
                              </p:par>
                              <p:par>
                                <p:cTn id="57" presetID="2" presetClass="entr" presetSubtype="1" fill="hold" nodeType="withEffect">
                                  <p:stCondLst>
                                    <p:cond delay="0"/>
                                  </p:stCondLst>
                                  <p:childTnLst>
                                    <p:set>
                                      <p:cBhvr>
                                        <p:cTn id="58" dur="1" fill="hold">
                                          <p:stCondLst>
                                            <p:cond delay="0"/>
                                          </p:stCondLst>
                                        </p:cTn>
                                        <p:tgtEl>
                                          <p:spTgt spid="15"/>
                                        </p:tgtEl>
                                        <p:attrNameLst>
                                          <p:attrName>style.visibility</p:attrName>
                                        </p:attrNameLst>
                                      </p:cBhvr>
                                      <p:to>
                                        <p:strVal val="visible"/>
                                      </p:to>
                                    </p:set>
                                    <p:anim calcmode="lin" valueType="num">
                                      <p:cBhvr additive="base">
                                        <p:cTn id="59" dur="3000" fill="hold"/>
                                        <p:tgtEl>
                                          <p:spTgt spid="15"/>
                                        </p:tgtEl>
                                        <p:attrNameLst>
                                          <p:attrName>ppt_x</p:attrName>
                                        </p:attrNameLst>
                                      </p:cBhvr>
                                      <p:tavLst>
                                        <p:tav tm="0">
                                          <p:val>
                                            <p:strVal val="#ppt_x"/>
                                          </p:val>
                                        </p:tav>
                                        <p:tav tm="100000">
                                          <p:val>
                                            <p:strVal val="#ppt_x"/>
                                          </p:val>
                                        </p:tav>
                                      </p:tavLst>
                                    </p:anim>
                                    <p:anim calcmode="lin" valueType="num">
                                      <p:cBhvr additive="base">
                                        <p:cTn id="60" dur="3000" fill="hold"/>
                                        <p:tgtEl>
                                          <p:spTgt spid="15"/>
                                        </p:tgtEl>
                                        <p:attrNameLst>
                                          <p:attrName>ppt_y</p:attrName>
                                        </p:attrNameLst>
                                      </p:cBhvr>
                                      <p:tavLst>
                                        <p:tav tm="0">
                                          <p:val>
                                            <p:strVal val="0-#ppt_h/2"/>
                                          </p:val>
                                        </p:tav>
                                        <p:tav tm="100000">
                                          <p:val>
                                            <p:strVal val="#ppt_y"/>
                                          </p:val>
                                        </p:tav>
                                      </p:tavLst>
                                    </p:anim>
                                  </p:childTnLst>
                                </p:cTn>
                              </p:par>
                              <p:par>
                                <p:cTn id="61" presetID="19" presetClass="entr" presetSubtype="10" fill="hold" nodeType="withEffect">
                                  <p:stCondLst>
                                    <p:cond delay="0"/>
                                  </p:stCondLst>
                                  <p:childTnLst>
                                    <p:set>
                                      <p:cBhvr>
                                        <p:cTn id="62" dur="1" fill="hold">
                                          <p:stCondLst>
                                            <p:cond delay="0"/>
                                          </p:stCondLst>
                                        </p:cTn>
                                        <p:tgtEl>
                                          <p:spTgt spid="15"/>
                                        </p:tgtEl>
                                        <p:attrNameLst>
                                          <p:attrName>style.visibility</p:attrName>
                                        </p:attrNameLst>
                                      </p:cBhvr>
                                      <p:to>
                                        <p:strVal val="visible"/>
                                      </p:to>
                                    </p:set>
                                    <p:anim calcmode="lin" valueType="num">
                                      <p:cBhvr>
                                        <p:cTn id="63" dur="3000" fill="hold"/>
                                        <p:tgtEl>
                                          <p:spTgt spid="15"/>
                                        </p:tgtEl>
                                        <p:attrNameLst>
                                          <p:attrName>ppt_w</p:attrName>
                                        </p:attrNameLst>
                                      </p:cBhvr>
                                      <p:tavLst>
                                        <p:tav tm="0" fmla="#ppt_w*sin(2.5*pi*$)">
                                          <p:val>
                                            <p:fltVal val="0"/>
                                          </p:val>
                                        </p:tav>
                                        <p:tav tm="100000">
                                          <p:val>
                                            <p:fltVal val="1"/>
                                          </p:val>
                                        </p:tav>
                                      </p:tavLst>
                                    </p:anim>
                                    <p:anim calcmode="lin" valueType="num">
                                      <p:cBhvr>
                                        <p:cTn id="64" dur="3000" fill="hold"/>
                                        <p:tgtEl>
                                          <p:spTgt spid="15"/>
                                        </p:tgtEl>
                                        <p:attrNameLst>
                                          <p:attrName>ppt_h</p:attrName>
                                        </p:attrNameLst>
                                      </p:cBhvr>
                                      <p:tavLst>
                                        <p:tav tm="0">
                                          <p:val>
                                            <p:strVal val="#ppt_h"/>
                                          </p:val>
                                        </p:tav>
                                        <p:tav tm="100000">
                                          <p:val>
                                            <p:strVal val="#ppt_h"/>
                                          </p:val>
                                        </p:tav>
                                      </p:tavLst>
                                    </p:anim>
                                  </p:childTnLst>
                                </p:cTn>
                              </p:par>
                            </p:childTnLst>
                          </p:cTn>
                        </p:par>
                        <p:par>
                          <p:cTn id="65" fill="hold">
                            <p:stCondLst>
                              <p:cond delay="3000"/>
                            </p:stCondLst>
                            <p:childTnLst>
                              <p:par>
                                <p:cTn id="66" presetID="2" presetClass="exit" presetSubtype="4" fill="hold" nodeType="afterEffect">
                                  <p:stCondLst>
                                    <p:cond delay="0"/>
                                  </p:stCondLst>
                                  <p:childTnLst>
                                    <p:anim calcmode="lin" valueType="num">
                                      <p:cBhvr additive="base">
                                        <p:cTn id="67" dur="3000"/>
                                        <p:tgtEl>
                                          <p:spTgt spid="10"/>
                                        </p:tgtEl>
                                        <p:attrNameLst>
                                          <p:attrName>ppt_x</p:attrName>
                                        </p:attrNameLst>
                                      </p:cBhvr>
                                      <p:tavLst>
                                        <p:tav tm="0">
                                          <p:val>
                                            <p:strVal val="ppt_x"/>
                                          </p:val>
                                        </p:tav>
                                        <p:tav tm="100000">
                                          <p:val>
                                            <p:strVal val="ppt_x"/>
                                          </p:val>
                                        </p:tav>
                                      </p:tavLst>
                                    </p:anim>
                                    <p:anim calcmode="lin" valueType="num">
                                      <p:cBhvr additive="base">
                                        <p:cTn id="68" dur="3000"/>
                                        <p:tgtEl>
                                          <p:spTgt spid="10"/>
                                        </p:tgtEl>
                                        <p:attrNameLst>
                                          <p:attrName>ppt_y</p:attrName>
                                        </p:attrNameLst>
                                      </p:cBhvr>
                                      <p:tavLst>
                                        <p:tav tm="0">
                                          <p:val>
                                            <p:strVal val="ppt_y"/>
                                          </p:val>
                                        </p:tav>
                                        <p:tav tm="100000">
                                          <p:val>
                                            <p:strVal val="1+ppt_h/2"/>
                                          </p:val>
                                        </p:tav>
                                      </p:tavLst>
                                    </p:anim>
                                    <p:set>
                                      <p:cBhvr>
                                        <p:cTn id="69" dur="1" fill="hold">
                                          <p:stCondLst>
                                            <p:cond delay="2999"/>
                                          </p:stCondLst>
                                        </p:cTn>
                                        <p:tgtEl>
                                          <p:spTgt spid="10"/>
                                        </p:tgtEl>
                                        <p:attrNameLst>
                                          <p:attrName>style.visibility</p:attrName>
                                        </p:attrNameLst>
                                      </p:cBhvr>
                                      <p:to>
                                        <p:strVal val="hidden"/>
                                      </p:to>
                                    </p:set>
                                  </p:childTnLst>
                                </p:cTn>
                              </p:par>
                              <p:par>
                                <p:cTn id="70" presetID="2" presetClass="exit" presetSubtype="4" fill="hold" nodeType="withEffect">
                                  <p:stCondLst>
                                    <p:cond delay="0"/>
                                  </p:stCondLst>
                                  <p:childTnLst>
                                    <p:anim calcmode="lin" valueType="num">
                                      <p:cBhvr additive="base">
                                        <p:cTn id="71" dur="3000"/>
                                        <p:tgtEl>
                                          <p:spTgt spid="11"/>
                                        </p:tgtEl>
                                        <p:attrNameLst>
                                          <p:attrName>ppt_x</p:attrName>
                                        </p:attrNameLst>
                                      </p:cBhvr>
                                      <p:tavLst>
                                        <p:tav tm="0">
                                          <p:val>
                                            <p:strVal val="ppt_x"/>
                                          </p:val>
                                        </p:tav>
                                        <p:tav tm="100000">
                                          <p:val>
                                            <p:strVal val="ppt_x"/>
                                          </p:val>
                                        </p:tav>
                                      </p:tavLst>
                                    </p:anim>
                                    <p:anim calcmode="lin" valueType="num">
                                      <p:cBhvr additive="base">
                                        <p:cTn id="72" dur="3000"/>
                                        <p:tgtEl>
                                          <p:spTgt spid="11"/>
                                        </p:tgtEl>
                                        <p:attrNameLst>
                                          <p:attrName>ppt_y</p:attrName>
                                        </p:attrNameLst>
                                      </p:cBhvr>
                                      <p:tavLst>
                                        <p:tav tm="0">
                                          <p:val>
                                            <p:strVal val="ppt_y"/>
                                          </p:val>
                                        </p:tav>
                                        <p:tav tm="100000">
                                          <p:val>
                                            <p:strVal val="1+ppt_h/2"/>
                                          </p:val>
                                        </p:tav>
                                      </p:tavLst>
                                    </p:anim>
                                    <p:set>
                                      <p:cBhvr>
                                        <p:cTn id="73" dur="1" fill="hold">
                                          <p:stCondLst>
                                            <p:cond delay="2999"/>
                                          </p:stCondLst>
                                        </p:cTn>
                                        <p:tgtEl>
                                          <p:spTgt spid="11"/>
                                        </p:tgtEl>
                                        <p:attrNameLst>
                                          <p:attrName>style.visibility</p:attrName>
                                        </p:attrNameLst>
                                      </p:cBhvr>
                                      <p:to>
                                        <p:strVal val="hidden"/>
                                      </p:to>
                                    </p:set>
                                  </p:childTnLst>
                                </p:cTn>
                              </p:par>
                              <p:par>
                                <p:cTn id="74" presetID="2" presetClass="exit" presetSubtype="4" fill="hold" nodeType="withEffect">
                                  <p:stCondLst>
                                    <p:cond delay="0"/>
                                  </p:stCondLst>
                                  <p:childTnLst>
                                    <p:anim calcmode="lin" valueType="num">
                                      <p:cBhvr additive="base">
                                        <p:cTn id="75" dur="3000"/>
                                        <p:tgtEl>
                                          <p:spTgt spid="12"/>
                                        </p:tgtEl>
                                        <p:attrNameLst>
                                          <p:attrName>ppt_x</p:attrName>
                                        </p:attrNameLst>
                                      </p:cBhvr>
                                      <p:tavLst>
                                        <p:tav tm="0">
                                          <p:val>
                                            <p:strVal val="ppt_x"/>
                                          </p:val>
                                        </p:tav>
                                        <p:tav tm="100000">
                                          <p:val>
                                            <p:strVal val="ppt_x"/>
                                          </p:val>
                                        </p:tav>
                                      </p:tavLst>
                                    </p:anim>
                                    <p:anim calcmode="lin" valueType="num">
                                      <p:cBhvr additive="base">
                                        <p:cTn id="76" dur="3000"/>
                                        <p:tgtEl>
                                          <p:spTgt spid="12"/>
                                        </p:tgtEl>
                                        <p:attrNameLst>
                                          <p:attrName>ppt_y</p:attrName>
                                        </p:attrNameLst>
                                      </p:cBhvr>
                                      <p:tavLst>
                                        <p:tav tm="0">
                                          <p:val>
                                            <p:strVal val="ppt_y"/>
                                          </p:val>
                                        </p:tav>
                                        <p:tav tm="100000">
                                          <p:val>
                                            <p:strVal val="1+ppt_h/2"/>
                                          </p:val>
                                        </p:tav>
                                      </p:tavLst>
                                    </p:anim>
                                    <p:set>
                                      <p:cBhvr>
                                        <p:cTn id="77" dur="1" fill="hold">
                                          <p:stCondLst>
                                            <p:cond delay="2999"/>
                                          </p:stCondLst>
                                        </p:cTn>
                                        <p:tgtEl>
                                          <p:spTgt spid="12"/>
                                        </p:tgtEl>
                                        <p:attrNameLst>
                                          <p:attrName>style.visibility</p:attrName>
                                        </p:attrNameLst>
                                      </p:cBhvr>
                                      <p:to>
                                        <p:strVal val="hidden"/>
                                      </p:to>
                                    </p:set>
                                  </p:childTnLst>
                                </p:cTn>
                              </p:par>
                              <p:par>
                                <p:cTn id="78" presetID="19" presetClass="exit" presetSubtype="10" fill="hold" nodeType="withEffect">
                                  <p:stCondLst>
                                    <p:cond delay="0"/>
                                  </p:stCondLst>
                                  <p:childTnLst>
                                    <p:anim calcmode="lin" valueType="num">
                                      <p:cBhvr>
                                        <p:cTn id="79" dur="3000"/>
                                        <p:tgtEl>
                                          <p:spTgt spid="10"/>
                                        </p:tgtEl>
                                        <p:attrNameLst>
                                          <p:attrName>ppt_h</p:attrName>
                                        </p:attrNameLst>
                                      </p:cBhvr>
                                      <p:tavLst>
                                        <p:tav tm="0">
                                          <p:val>
                                            <p:strVal val="ppt_h"/>
                                          </p:val>
                                        </p:tav>
                                        <p:tav tm="100000">
                                          <p:val>
                                            <p:strVal val="ppt_h"/>
                                          </p:val>
                                        </p:tav>
                                      </p:tavLst>
                                    </p:anim>
                                    <p:anim calcmode="lin" valueType="num">
                                      <p:cBhvr>
                                        <p:cTn id="80"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1" dur="1" fill="hold">
                                          <p:stCondLst>
                                            <p:cond delay="2999"/>
                                          </p:stCondLst>
                                        </p:cTn>
                                        <p:tgtEl>
                                          <p:spTgt spid="10"/>
                                        </p:tgtEl>
                                        <p:attrNameLst>
                                          <p:attrName>style.visibility</p:attrName>
                                        </p:attrNameLst>
                                      </p:cBhvr>
                                      <p:to>
                                        <p:strVal val="hidden"/>
                                      </p:to>
                                    </p:set>
                                  </p:childTnLst>
                                </p:cTn>
                              </p:par>
                              <p:par>
                                <p:cTn id="82" presetID="19" presetClass="exit" presetSubtype="10" fill="hold" nodeType="withEffect">
                                  <p:stCondLst>
                                    <p:cond delay="0"/>
                                  </p:stCondLst>
                                  <p:childTnLst>
                                    <p:anim calcmode="lin" valueType="num">
                                      <p:cBhvr>
                                        <p:cTn id="83" dur="3000"/>
                                        <p:tgtEl>
                                          <p:spTgt spid="11"/>
                                        </p:tgtEl>
                                        <p:attrNameLst>
                                          <p:attrName>ppt_h</p:attrName>
                                        </p:attrNameLst>
                                      </p:cBhvr>
                                      <p:tavLst>
                                        <p:tav tm="0">
                                          <p:val>
                                            <p:strVal val="ppt_h"/>
                                          </p:val>
                                        </p:tav>
                                        <p:tav tm="100000">
                                          <p:val>
                                            <p:strVal val="ppt_h"/>
                                          </p:val>
                                        </p:tav>
                                      </p:tavLst>
                                    </p:anim>
                                    <p:anim calcmode="lin" valueType="num">
                                      <p:cBhvr>
                                        <p:cTn id="84"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5" dur="1" fill="hold">
                                          <p:stCondLst>
                                            <p:cond delay="2999"/>
                                          </p:stCondLst>
                                        </p:cTn>
                                        <p:tgtEl>
                                          <p:spTgt spid="11"/>
                                        </p:tgtEl>
                                        <p:attrNameLst>
                                          <p:attrName>style.visibility</p:attrName>
                                        </p:attrNameLst>
                                      </p:cBhvr>
                                      <p:to>
                                        <p:strVal val="hidden"/>
                                      </p:to>
                                    </p:set>
                                  </p:childTnLst>
                                </p:cTn>
                              </p:par>
                              <p:par>
                                <p:cTn id="86" presetID="19" presetClass="exit" presetSubtype="10" fill="hold" nodeType="withEffect">
                                  <p:stCondLst>
                                    <p:cond delay="0"/>
                                  </p:stCondLst>
                                  <p:childTnLst>
                                    <p:anim calcmode="lin" valueType="num">
                                      <p:cBhvr>
                                        <p:cTn id="87" dur="3000"/>
                                        <p:tgtEl>
                                          <p:spTgt spid="12"/>
                                        </p:tgtEl>
                                        <p:attrNameLst>
                                          <p:attrName>ppt_h</p:attrName>
                                        </p:attrNameLst>
                                      </p:cBhvr>
                                      <p:tavLst>
                                        <p:tav tm="0">
                                          <p:val>
                                            <p:strVal val="ppt_h"/>
                                          </p:val>
                                        </p:tav>
                                        <p:tav tm="100000">
                                          <p:val>
                                            <p:strVal val="ppt_h"/>
                                          </p:val>
                                        </p:tav>
                                      </p:tavLst>
                                    </p:anim>
                                    <p:anim calcmode="lin" valueType="num">
                                      <p:cBhvr>
                                        <p:cTn id="88"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9" dur="1" fill="hold">
                                          <p:stCondLst>
                                            <p:cond delay="2999"/>
                                          </p:stCondLst>
                                        </p:cTn>
                                        <p:tgtEl>
                                          <p:spTgt spid="12"/>
                                        </p:tgtEl>
                                        <p:attrNameLst>
                                          <p:attrName>style.visibility</p:attrName>
                                        </p:attrNameLst>
                                      </p:cBhvr>
                                      <p:to>
                                        <p:strVal val="hidden"/>
                                      </p:to>
                                    </p:set>
                                  </p:childTnLst>
                                </p:cTn>
                              </p:par>
                              <p:par>
                                <p:cTn id="90" presetID="2" presetClass="exit" presetSubtype="1" fill="hold" nodeType="withEffect">
                                  <p:stCondLst>
                                    <p:cond delay="0"/>
                                  </p:stCondLst>
                                  <p:childTnLst>
                                    <p:anim calcmode="lin" valueType="num">
                                      <p:cBhvr additive="base">
                                        <p:cTn id="91" dur="3000"/>
                                        <p:tgtEl>
                                          <p:spTgt spid="13"/>
                                        </p:tgtEl>
                                        <p:attrNameLst>
                                          <p:attrName>ppt_x</p:attrName>
                                        </p:attrNameLst>
                                      </p:cBhvr>
                                      <p:tavLst>
                                        <p:tav tm="0">
                                          <p:val>
                                            <p:strVal val="ppt_x"/>
                                          </p:val>
                                        </p:tav>
                                        <p:tav tm="100000">
                                          <p:val>
                                            <p:strVal val="ppt_x"/>
                                          </p:val>
                                        </p:tav>
                                      </p:tavLst>
                                    </p:anim>
                                    <p:anim calcmode="lin" valueType="num">
                                      <p:cBhvr additive="base">
                                        <p:cTn id="92" dur="3000"/>
                                        <p:tgtEl>
                                          <p:spTgt spid="13"/>
                                        </p:tgtEl>
                                        <p:attrNameLst>
                                          <p:attrName>ppt_y</p:attrName>
                                        </p:attrNameLst>
                                      </p:cBhvr>
                                      <p:tavLst>
                                        <p:tav tm="0">
                                          <p:val>
                                            <p:strVal val="ppt_y"/>
                                          </p:val>
                                        </p:tav>
                                        <p:tav tm="100000">
                                          <p:val>
                                            <p:strVal val="0-ppt_h/2"/>
                                          </p:val>
                                        </p:tav>
                                      </p:tavLst>
                                    </p:anim>
                                    <p:set>
                                      <p:cBhvr>
                                        <p:cTn id="93" dur="1" fill="hold">
                                          <p:stCondLst>
                                            <p:cond delay="2999"/>
                                          </p:stCondLst>
                                        </p:cTn>
                                        <p:tgtEl>
                                          <p:spTgt spid="13"/>
                                        </p:tgtEl>
                                        <p:attrNameLst>
                                          <p:attrName>style.visibility</p:attrName>
                                        </p:attrNameLst>
                                      </p:cBhvr>
                                      <p:to>
                                        <p:strVal val="hidden"/>
                                      </p:to>
                                    </p:set>
                                  </p:childTnLst>
                                </p:cTn>
                              </p:par>
                              <p:par>
                                <p:cTn id="94" presetID="2" presetClass="exit" presetSubtype="1" fill="hold" nodeType="withEffect">
                                  <p:stCondLst>
                                    <p:cond delay="0"/>
                                  </p:stCondLst>
                                  <p:childTnLst>
                                    <p:anim calcmode="lin" valueType="num">
                                      <p:cBhvr additive="base">
                                        <p:cTn id="95" dur="3000"/>
                                        <p:tgtEl>
                                          <p:spTgt spid="14"/>
                                        </p:tgtEl>
                                        <p:attrNameLst>
                                          <p:attrName>ppt_x</p:attrName>
                                        </p:attrNameLst>
                                      </p:cBhvr>
                                      <p:tavLst>
                                        <p:tav tm="0">
                                          <p:val>
                                            <p:strVal val="ppt_x"/>
                                          </p:val>
                                        </p:tav>
                                        <p:tav tm="100000">
                                          <p:val>
                                            <p:strVal val="ppt_x"/>
                                          </p:val>
                                        </p:tav>
                                      </p:tavLst>
                                    </p:anim>
                                    <p:anim calcmode="lin" valueType="num">
                                      <p:cBhvr additive="base">
                                        <p:cTn id="96" dur="3000"/>
                                        <p:tgtEl>
                                          <p:spTgt spid="14"/>
                                        </p:tgtEl>
                                        <p:attrNameLst>
                                          <p:attrName>ppt_y</p:attrName>
                                        </p:attrNameLst>
                                      </p:cBhvr>
                                      <p:tavLst>
                                        <p:tav tm="0">
                                          <p:val>
                                            <p:strVal val="ppt_y"/>
                                          </p:val>
                                        </p:tav>
                                        <p:tav tm="100000">
                                          <p:val>
                                            <p:strVal val="0-ppt_h/2"/>
                                          </p:val>
                                        </p:tav>
                                      </p:tavLst>
                                    </p:anim>
                                    <p:set>
                                      <p:cBhvr>
                                        <p:cTn id="97" dur="1" fill="hold">
                                          <p:stCondLst>
                                            <p:cond delay="2999"/>
                                          </p:stCondLst>
                                        </p:cTn>
                                        <p:tgtEl>
                                          <p:spTgt spid="14"/>
                                        </p:tgtEl>
                                        <p:attrNameLst>
                                          <p:attrName>style.visibility</p:attrName>
                                        </p:attrNameLst>
                                      </p:cBhvr>
                                      <p:to>
                                        <p:strVal val="hidden"/>
                                      </p:to>
                                    </p:set>
                                  </p:childTnLst>
                                </p:cTn>
                              </p:par>
                              <p:par>
                                <p:cTn id="98" presetID="2" presetClass="exit" presetSubtype="1" fill="hold" nodeType="withEffect">
                                  <p:stCondLst>
                                    <p:cond delay="0"/>
                                  </p:stCondLst>
                                  <p:childTnLst>
                                    <p:anim calcmode="lin" valueType="num">
                                      <p:cBhvr additive="base">
                                        <p:cTn id="99" dur="3000"/>
                                        <p:tgtEl>
                                          <p:spTgt spid="15"/>
                                        </p:tgtEl>
                                        <p:attrNameLst>
                                          <p:attrName>ppt_x</p:attrName>
                                        </p:attrNameLst>
                                      </p:cBhvr>
                                      <p:tavLst>
                                        <p:tav tm="0">
                                          <p:val>
                                            <p:strVal val="ppt_x"/>
                                          </p:val>
                                        </p:tav>
                                        <p:tav tm="100000">
                                          <p:val>
                                            <p:strVal val="ppt_x"/>
                                          </p:val>
                                        </p:tav>
                                      </p:tavLst>
                                    </p:anim>
                                    <p:anim calcmode="lin" valueType="num">
                                      <p:cBhvr additive="base">
                                        <p:cTn id="100" dur="3000"/>
                                        <p:tgtEl>
                                          <p:spTgt spid="15"/>
                                        </p:tgtEl>
                                        <p:attrNameLst>
                                          <p:attrName>ppt_y</p:attrName>
                                        </p:attrNameLst>
                                      </p:cBhvr>
                                      <p:tavLst>
                                        <p:tav tm="0">
                                          <p:val>
                                            <p:strVal val="ppt_y"/>
                                          </p:val>
                                        </p:tav>
                                        <p:tav tm="100000">
                                          <p:val>
                                            <p:strVal val="0-ppt_h/2"/>
                                          </p:val>
                                        </p:tav>
                                      </p:tavLst>
                                    </p:anim>
                                    <p:set>
                                      <p:cBhvr>
                                        <p:cTn id="101" dur="1" fill="hold">
                                          <p:stCondLst>
                                            <p:cond delay="2999"/>
                                          </p:stCondLst>
                                        </p:cTn>
                                        <p:tgtEl>
                                          <p:spTgt spid="15"/>
                                        </p:tgtEl>
                                        <p:attrNameLst>
                                          <p:attrName>style.visibility</p:attrName>
                                        </p:attrNameLst>
                                      </p:cBhvr>
                                      <p:to>
                                        <p:strVal val="hidden"/>
                                      </p:to>
                                    </p:set>
                                  </p:childTnLst>
                                </p:cTn>
                              </p:par>
                              <p:par>
                                <p:cTn id="102" presetID="19" presetClass="exit" presetSubtype="10" fill="hold" nodeType="withEffect">
                                  <p:stCondLst>
                                    <p:cond delay="0"/>
                                  </p:stCondLst>
                                  <p:childTnLst>
                                    <p:anim calcmode="lin" valueType="num">
                                      <p:cBhvr>
                                        <p:cTn id="103" dur="3000"/>
                                        <p:tgtEl>
                                          <p:spTgt spid="13"/>
                                        </p:tgtEl>
                                        <p:attrNameLst>
                                          <p:attrName>ppt_h</p:attrName>
                                        </p:attrNameLst>
                                      </p:cBhvr>
                                      <p:tavLst>
                                        <p:tav tm="0">
                                          <p:val>
                                            <p:strVal val="ppt_h"/>
                                          </p:val>
                                        </p:tav>
                                        <p:tav tm="100000">
                                          <p:val>
                                            <p:strVal val="ppt_h"/>
                                          </p:val>
                                        </p:tav>
                                      </p:tavLst>
                                    </p:anim>
                                    <p:anim calcmode="lin" valueType="num">
                                      <p:cBhvr>
                                        <p:cTn id="104"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5" dur="1" fill="hold">
                                          <p:stCondLst>
                                            <p:cond delay="2999"/>
                                          </p:stCondLst>
                                        </p:cTn>
                                        <p:tgtEl>
                                          <p:spTgt spid="13"/>
                                        </p:tgtEl>
                                        <p:attrNameLst>
                                          <p:attrName>style.visibility</p:attrName>
                                        </p:attrNameLst>
                                      </p:cBhvr>
                                      <p:to>
                                        <p:strVal val="hidden"/>
                                      </p:to>
                                    </p:set>
                                  </p:childTnLst>
                                </p:cTn>
                              </p:par>
                              <p:par>
                                <p:cTn id="106" presetID="19" presetClass="exit" presetSubtype="10" fill="hold" nodeType="withEffect">
                                  <p:stCondLst>
                                    <p:cond delay="0"/>
                                  </p:stCondLst>
                                  <p:childTnLst>
                                    <p:anim calcmode="lin" valueType="num">
                                      <p:cBhvr>
                                        <p:cTn id="107" dur="3000"/>
                                        <p:tgtEl>
                                          <p:spTgt spid="14"/>
                                        </p:tgtEl>
                                        <p:attrNameLst>
                                          <p:attrName>ppt_h</p:attrName>
                                        </p:attrNameLst>
                                      </p:cBhvr>
                                      <p:tavLst>
                                        <p:tav tm="0">
                                          <p:val>
                                            <p:strVal val="ppt_h"/>
                                          </p:val>
                                        </p:tav>
                                        <p:tav tm="100000">
                                          <p:val>
                                            <p:strVal val="ppt_h"/>
                                          </p:val>
                                        </p:tav>
                                      </p:tavLst>
                                    </p:anim>
                                    <p:anim calcmode="lin" valueType="num">
                                      <p:cBhvr>
                                        <p:cTn id="108"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9" dur="1" fill="hold">
                                          <p:stCondLst>
                                            <p:cond delay="2999"/>
                                          </p:stCondLst>
                                        </p:cTn>
                                        <p:tgtEl>
                                          <p:spTgt spid="14"/>
                                        </p:tgtEl>
                                        <p:attrNameLst>
                                          <p:attrName>style.visibility</p:attrName>
                                        </p:attrNameLst>
                                      </p:cBhvr>
                                      <p:to>
                                        <p:strVal val="hidden"/>
                                      </p:to>
                                    </p:set>
                                  </p:childTnLst>
                                </p:cTn>
                              </p:par>
                              <p:par>
                                <p:cTn id="110" presetID="19" presetClass="exit" presetSubtype="10" fill="hold" nodeType="withEffect">
                                  <p:stCondLst>
                                    <p:cond delay="0"/>
                                  </p:stCondLst>
                                  <p:childTnLst>
                                    <p:anim calcmode="lin" valueType="num">
                                      <p:cBhvr>
                                        <p:cTn id="111" dur="3000"/>
                                        <p:tgtEl>
                                          <p:spTgt spid="15"/>
                                        </p:tgtEl>
                                        <p:attrNameLst>
                                          <p:attrName>ppt_h</p:attrName>
                                        </p:attrNameLst>
                                      </p:cBhvr>
                                      <p:tavLst>
                                        <p:tav tm="0">
                                          <p:val>
                                            <p:strVal val="ppt_h"/>
                                          </p:val>
                                        </p:tav>
                                        <p:tav tm="100000">
                                          <p:val>
                                            <p:strVal val="ppt_h"/>
                                          </p:val>
                                        </p:tav>
                                      </p:tavLst>
                                    </p:anim>
                                    <p:anim calcmode="lin" valueType="num">
                                      <p:cBhvr>
                                        <p:cTn id="112"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3" dur="1" fill="hold">
                                          <p:stCondLst>
                                            <p:cond delay="2999"/>
                                          </p:stCondLst>
                                        </p:cTn>
                                        <p:tgtEl>
                                          <p:spTgt spid="15"/>
                                        </p:tgtEl>
                                        <p:attrNameLst>
                                          <p:attrName>style.visibility</p:attrName>
                                        </p:attrNameLst>
                                      </p:cBhvr>
                                      <p:to>
                                        <p:strVal val="hidden"/>
                                      </p:to>
                                    </p:set>
                                  </p:childTnLst>
                                </p:cTn>
                              </p:par>
                              <p:par>
                                <p:cTn id="114" presetID="19" presetClass="exit" presetSubtype="10" fill="hold" nodeType="withEffect">
                                  <p:stCondLst>
                                    <p:cond delay="0"/>
                                  </p:stCondLst>
                                  <p:childTnLst>
                                    <p:anim calcmode="lin" valueType="num">
                                      <p:cBhvr>
                                        <p:cTn id="115" dur="3000"/>
                                        <p:tgtEl>
                                          <p:spTgt spid="6"/>
                                        </p:tgtEl>
                                        <p:attrNameLst>
                                          <p:attrName>ppt_h</p:attrName>
                                        </p:attrNameLst>
                                      </p:cBhvr>
                                      <p:tavLst>
                                        <p:tav tm="0">
                                          <p:val>
                                            <p:strVal val="ppt_h"/>
                                          </p:val>
                                        </p:tav>
                                        <p:tav tm="100000">
                                          <p:val>
                                            <p:strVal val="ppt_h"/>
                                          </p:val>
                                        </p:tav>
                                      </p:tavLst>
                                    </p:anim>
                                    <p:anim calcmode="lin" valueType="num">
                                      <p:cBhvr>
                                        <p:cTn id="116"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7" dur="1" fill="hold">
                                          <p:stCondLst>
                                            <p:cond delay="2999"/>
                                          </p:stCondLst>
                                        </p:cTn>
                                        <p:tgtEl>
                                          <p:spTgt spid="6"/>
                                        </p:tgtEl>
                                        <p:attrNameLst>
                                          <p:attrName>style.visibility</p:attrName>
                                        </p:attrNameLst>
                                      </p:cBhvr>
                                      <p:to>
                                        <p:strVal val="hidden"/>
                                      </p:to>
                                    </p:set>
                                  </p:childTnLst>
                                </p:cTn>
                              </p:par>
                              <p:par>
                                <p:cTn id="118" presetID="19" presetClass="exit" presetSubtype="10" fill="hold" nodeType="withEffect">
                                  <p:stCondLst>
                                    <p:cond delay="0"/>
                                  </p:stCondLst>
                                  <p:childTnLst>
                                    <p:anim calcmode="lin" valueType="num">
                                      <p:cBhvr>
                                        <p:cTn id="119" dur="3000"/>
                                        <p:tgtEl>
                                          <p:spTgt spid="7"/>
                                        </p:tgtEl>
                                        <p:attrNameLst>
                                          <p:attrName>ppt_h</p:attrName>
                                        </p:attrNameLst>
                                      </p:cBhvr>
                                      <p:tavLst>
                                        <p:tav tm="0">
                                          <p:val>
                                            <p:strVal val="ppt_h"/>
                                          </p:val>
                                        </p:tav>
                                        <p:tav tm="100000">
                                          <p:val>
                                            <p:strVal val="ppt_h"/>
                                          </p:val>
                                        </p:tav>
                                      </p:tavLst>
                                    </p:anim>
                                    <p:anim calcmode="lin" valueType="num">
                                      <p:cBhvr>
                                        <p:cTn id="120"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1" dur="1" fill="hold">
                                          <p:stCondLst>
                                            <p:cond delay="2999"/>
                                          </p:stCondLst>
                                        </p:cTn>
                                        <p:tgtEl>
                                          <p:spTgt spid="7"/>
                                        </p:tgtEl>
                                        <p:attrNameLst>
                                          <p:attrName>style.visibility</p:attrName>
                                        </p:attrNameLst>
                                      </p:cBhvr>
                                      <p:to>
                                        <p:strVal val="hidden"/>
                                      </p:to>
                                    </p:set>
                                  </p:childTnLst>
                                </p:cTn>
                              </p:par>
                              <p:par>
                                <p:cTn id="122" presetID="19" presetClass="exit" presetSubtype="10" fill="hold" nodeType="withEffect">
                                  <p:stCondLst>
                                    <p:cond delay="0"/>
                                  </p:stCondLst>
                                  <p:childTnLst>
                                    <p:anim calcmode="lin" valueType="num">
                                      <p:cBhvr>
                                        <p:cTn id="123" dur="3000"/>
                                        <p:tgtEl>
                                          <p:spTgt spid="8"/>
                                        </p:tgtEl>
                                        <p:attrNameLst>
                                          <p:attrName>ppt_h</p:attrName>
                                        </p:attrNameLst>
                                      </p:cBhvr>
                                      <p:tavLst>
                                        <p:tav tm="0">
                                          <p:val>
                                            <p:strVal val="ppt_h"/>
                                          </p:val>
                                        </p:tav>
                                        <p:tav tm="100000">
                                          <p:val>
                                            <p:strVal val="ppt_h"/>
                                          </p:val>
                                        </p:tav>
                                      </p:tavLst>
                                    </p:anim>
                                    <p:anim calcmode="lin" valueType="num">
                                      <p:cBhvr>
                                        <p:cTn id="124"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5" dur="1" fill="hold">
                                          <p:stCondLst>
                                            <p:cond delay="2999"/>
                                          </p:stCondLst>
                                        </p:cTn>
                                        <p:tgtEl>
                                          <p:spTgt spid="8"/>
                                        </p:tgtEl>
                                        <p:attrNameLst>
                                          <p:attrName>style.visibility</p:attrName>
                                        </p:attrNameLst>
                                      </p:cBhvr>
                                      <p:to>
                                        <p:strVal val="hidden"/>
                                      </p:to>
                                    </p:set>
                                  </p:childTnLst>
                                </p:cTn>
                              </p:par>
                              <p:par>
                                <p:cTn id="126" presetID="8" presetClass="exit" presetSubtype="16" fill="hold" nodeType="withEffect">
                                  <p:stCondLst>
                                    <p:cond delay="0"/>
                                  </p:stCondLst>
                                  <p:childTnLst>
                                    <p:animEffect transition="out" filter="diamond(in)">
                                      <p:cBhvr>
                                        <p:cTn id="127" dur="3000"/>
                                        <p:tgtEl>
                                          <p:spTgt spid="6"/>
                                        </p:tgtEl>
                                      </p:cBhvr>
                                    </p:animEffect>
                                    <p:set>
                                      <p:cBhvr>
                                        <p:cTn id="128" dur="1" fill="hold">
                                          <p:stCondLst>
                                            <p:cond delay="2999"/>
                                          </p:stCondLst>
                                        </p:cTn>
                                        <p:tgtEl>
                                          <p:spTgt spid="6"/>
                                        </p:tgtEl>
                                        <p:attrNameLst>
                                          <p:attrName>style.visibility</p:attrName>
                                        </p:attrNameLst>
                                      </p:cBhvr>
                                      <p:to>
                                        <p:strVal val="hidden"/>
                                      </p:to>
                                    </p:set>
                                  </p:childTnLst>
                                </p:cTn>
                              </p:par>
                              <p:par>
                                <p:cTn id="129" presetID="8" presetClass="exit" presetSubtype="16" fill="hold" nodeType="withEffect">
                                  <p:stCondLst>
                                    <p:cond delay="0"/>
                                  </p:stCondLst>
                                  <p:childTnLst>
                                    <p:animEffect transition="out" filter="diamond(in)">
                                      <p:cBhvr>
                                        <p:cTn id="130" dur="3000"/>
                                        <p:tgtEl>
                                          <p:spTgt spid="7"/>
                                        </p:tgtEl>
                                      </p:cBhvr>
                                    </p:animEffect>
                                    <p:set>
                                      <p:cBhvr>
                                        <p:cTn id="131" dur="1" fill="hold">
                                          <p:stCondLst>
                                            <p:cond delay="2999"/>
                                          </p:stCondLst>
                                        </p:cTn>
                                        <p:tgtEl>
                                          <p:spTgt spid="7"/>
                                        </p:tgtEl>
                                        <p:attrNameLst>
                                          <p:attrName>style.visibility</p:attrName>
                                        </p:attrNameLst>
                                      </p:cBhvr>
                                      <p:to>
                                        <p:strVal val="hidden"/>
                                      </p:to>
                                    </p:set>
                                  </p:childTnLst>
                                </p:cTn>
                              </p:par>
                              <p:par>
                                <p:cTn id="132" presetID="8" presetClass="exit" presetSubtype="16" fill="hold" nodeType="withEffect">
                                  <p:stCondLst>
                                    <p:cond delay="0"/>
                                  </p:stCondLst>
                                  <p:childTnLst>
                                    <p:animEffect transition="out" filter="diamond(in)">
                                      <p:cBhvr>
                                        <p:cTn id="133" dur="3000"/>
                                        <p:tgtEl>
                                          <p:spTgt spid="8"/>
                                        </p:tgtEl>
                                      </p:cBhvr>
                                    </p:animEffect>
                                    <p:set>
                                      <p:cBhvr>
                                        <p:cTn id="134" dur="1" fill="hold">
                                          <p:stCondLst>
                                            <p:cond delay="2999"/>
                                          </p:stCondLst>
                                        </p:cTn>
                                        <p:tgtEl>
                                          <p:spTgt spid="8"/>
                                        </p:tgtEl>
                                        <p:attrNameLst>
                                          <p:attrName>style.visibility</p:attrName>
                                        </p:attrNameLst>
                                      </p:cBhvr>
                                      <p:to>
                                        <p:strVal val="hidden"/>
                                      </p:to>
                                    </p:set>
                                  </p:childTnLst>
                                </p:cTn>
                              </p:par>
                              <p:par>
                                <p:cTn id="135" presetID="8" presetClass="exit" presetSubtype="16" fill="hold" nodeType="withEffect">
                                  <p:stCondLst>
                                    <p:cond delay="0"/>
                                  </p:stCondLst>
                                  <p:childTnLst>
                                    <p:animEffect transition="out" filter="diamond(in)">
                                      <p:cBhvr>
                                        <p:cTn id="136" dur="3000"/>
                                        <p:tgtEl>
                                          <p:spTgt spid="9"/>
                                        </p:tgtEl>
                                      </p:cBhvr>
                                    </p:animEffect>
                                    <p:set>
                                      <p:cBhvr>
                                        <p:cTn id="137" dur="1" fill="hold">
                                          <p:stCondLst>
                                            <p:cond delay="2999"/>
                                          </p:stCondLst>
                                        </p:cTn>
                                        <p:tgtEl>
                                          <p:spTgt spid="9"/>
                                        </p:tgtEl>
                                        <p:attrNameLst>
                                          <p:attrName>style.visibility</p:attrName>
                                        </p:attrNameLst>
                                      </p:cBhvr>
                                      <p:to>
                                        <p:strVal val="hidden"/>
                                      </p:to>
                                    </p:set>
                                  </p:childTnLst>
                                </p:cTn>
                              </p:par>
                              <p:par>
                                <p:cTn id="138" presetID="23" presetClass="entr" presetSubtype="288" fill="hold" nodeType="withEffect">
                                  <p:stCondLst>
                                    <p:cond delay="0"/>
                                  </p:stCondLst>
                                  <p:childTnLst>
                                    <p:set>
                                      <p:cBhvr>
                                        <p:cTn id="139" dur="1" fill="hold">
                                          <p:stCondLst>
                                            <p:cond delay="0"/>
                                          </p:stCondLst>
                                        </p:cTn>
                                        <p:tgtEl>
                                          <p:spTgt spid="4"/>
                                        </p:tgtEl>
                                        <p:attrNameLst>
                                          <p:attrName>style.visibility</p:attrName>
                                        </p:attrNameLst>
                                      </p:cBhvr>
                                      <p:to>
                                        <p:strVal val="visible"/>
                                      </p:to>
                                    </p:set>
                                    <p:anim calcmode="lin" valueType="num">
                                      <p:cBhvr>
                                        <p:cTn id="140" dur="3000" fill="hold"/>
                                        <p:tgtEl>
                                          <p:spTgt spid="4"/>
                                        </p:tgtEl>
                                        <p:attrNameLst>
                                          <p:attrName>ppt_w</p:attrName>
                                        </p:attrNameLst>
                                      </p:cBhvr>
                                      <p:tavLst>
                                        <p:tav tm="0">
                                          <p:val>
                                            <p:strVal val="4/3*#ppt_w"/>
                                          </p:val>
                                        </p:tav>
                                        <p:tav tm="100000">
                                          <p:val>
                                            <p:strVal val="#ppt_w"/>
                                          </p:val>
                                        </p:tav>
                                      </p:tavLst>
                                    </p:anim>
                                    <p:anim calcmode="lin" valueType="num">
                                      <p:cBhvr>
                                        <p:cTn id="141" dur="3000" fill="hold"/>
                                        <p:tgtEl>
                                          <p:spTgt spid="4"/>
                                        </p:tgtEl>
                                        <p:attrNameLst>
                                          <p:attrName>ppt_h</p:attrName>
                                        </p:attrNameLst>
                                      </p:cBhvr>
                                      <p:tavLst>
                                        <p:tav tm="0">
                                          <p:val>
                                            <p:strVal val="4/3*#ppt_h"/>
                                          </p:val>
                                        </p:tav>
                                        <p:tav tm="100000">
                                          <p:val>
                                            <p:strVal val="#ppt_h"/>
                                          </p:val>
                                        </p:tav>
                                      </p:tavLst>
                                    </p:anim>
                                  </p:childTnLst>
                                </p:cTn>
                              </p:par>
                              <p:par>
                                <p:cTn id="142" presetID="16" presetClass="entr" presetSubtype="42" fill="hold" nodeType="withEffect">
                                  <p:stCondLst>
                                    <p:cond delay="0"/>
                                  </p:stCondLst>
                                  <p:childTnLst>
                                    <p:set>
                                      <p:cBhvr>
                                        <p:cTn id="143" dur="1" fill="hold">
                                          <p:stCondLst>
                                            <p:cond delay="0"/>
                                          </p:stCondLst>
                                        </p:cTn>
                                        <p:tgtEl>
                                          <p:spTgt spid="4"/>
                                        </p:tgtEl>
                                        <p:attrNameLst>
                                          <p:attrName>style.visibility</p:attrName>
                                        </p:attrNameLst>
                                      </p:cBhvr>
                                      <p:to>
                                        <p:strVal val="visible"/>
                                      </p:to>
                                    </p:set>
                                    <p:animEffect transition="in" filter="barn(outHorizontal)">
                                      <p:cBhvr>
                                        <p:cTn id="144" dur="3000"/>
                                        <p:tgtEl>
                                          <p:spTgt spid="4"/>
                                        </p:tgtEl>
                                      </p:cBhvr>
                                    </p:animEffect>
                                  </p:childTnLst>
                                </p:cTn>
                              </p:par>
                            </p:childTnLst>
                          </p:cTn>
                        </p:par>
                        <p:par>
                          <p:cTn id="145" fill="hold">
                            <p:stCondLst>
                              <p:cond delay="6000"/>
                            </p:stCondLst>
                            <p:childTnLst>
                              <p:par>
                                <p:cTn id="146" presetID="40" presetClass="entr" presetSubtype="0" fill="hold" grpId="0" nodeType="afterEffect">
                                  <p:stCondLst>
                                    <p:cond delay="0"/>
                                  </p:stCondLst>
                                  <p:iterate type="lt">
                                    <p:tmPct val="10000"/>
                                  </p:iterate>
                                  <p:childTnLst>
                                    <p:set>
                                      <p:cBhvr>
                                        <p:cTn id="147" dur="1" fill="hold">
                                          <p:stCondLst>
                                            <p:cond delay="0"/>
                                          </p:stCondLst>
                                        </p:cTn>
                                        <p:tgtEl>
                                          <p:spTgt spid="17"/>
                                        </p:tgtEl>
                                        <p:attrNameLst>
                                          <p:attrName>style.visibility</p:attrName>
                                        </p:attrNameLst>
                                      </p:cBhvr>
                                      <p:to>
                                        <p:strVal val="visible"/>
                                      </p:to>
                                    </p:set>
                                    <p:animEffect transition="in" filter="fade">
                                      <p:cBhvr>
                                        <p:cTn id="148" dur="1000"/>
                                        <p:tgtEl>
                                          <p:spTgt spid="17"/>
                                        </p:tgtEl>
                                      </p:cBhvr>
                                    </p:animEffect>
                                    <p:anim calcmode="lin" valueType="num">
                                      <p:cBhvr>
                                        <p:cTn id="149" dur="1000" fill="hold"/>
                                        <p:tgtEl>
                                          <p:spTgt spid="17"/>
                                        </p:tgtEl>
                                        <p:attrNameLst>
                                          <p:attrName>ppt_x</p:attrName>
                                        </p:attrNameLst>
                                      </p:cBhvr>
                                      <p:tavLst>
                                        <p:tav tm="0">
                                          <p:val>
                                            <p:strVal val="#ppt_x-.1"/>
                                          </p:val>
                                        </p:tav>
                                        <p:tav tm="100000">
                                          <p:val>
                                            <p:strVal val="#ppt_x"/>
                                          </p:val>
                                        </p:tav>
                                      </p:tavLst>
                                    </p:anim>
                                    <p:anim calcmode="lin" valueType="num">
                                      <p:cBhvr>
                                        <p:cTn id="150"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04jh8.jpg"/>
          <p:cNvPicPr>
            <a:picLocks noChangeAspect="1"/>
          </p:cNvPicPr>
          <p:nvPr/>
        </p:nvPicPr>
        <p:blipFill>
          <a:blip r:embed="rId2" cstate="print"/>
          <a:stretch>
            <a:fillRect/>
          </a:stretch>
        </p:blipFill>
        <p:spPr bwMode="auto">
          <a:xfrm>
            <a:off x="0" y="-214334"/>
            <a:ext cx="9143999" cy="657229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Triángulo rectángulo"/>
          <p:cNvSpPr/>
          <p:nvPr/>
        </p:nvSpPr>
        <p:spPr>
          <a:xfrm flipH="1">
            <a:off x="0" y="0"/>
            <a:ext cx="4643438" cy="5715000"/>
          </a:xfrm>
          <a:prstGeom prst="rtTriangle">
            <a:avLst/>
          </a:prstGeom>
          <a:noFill/>
          <a:ln w="57150">
            <a:solidFill>
              <a:schemeClr val="accent5">
                <a:lumMod val="20000"/>
                <a:lumOff val="8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Triángulo rectángulo"/>
          <p:cNvSpPr/>
          <p:nvPr/>
        </p:nvSpPr>
        <p:spPr>
          <a:xfrm>
            <a:off x="4643438" y="0"/>
            <a:ext cx="4500562" cy="5715000"/>
          </a:xfrm>
          <a:prstGeom prst="rtTriangle">
            <a:avLst/>
          </a:prstGeom>
          <a:noFill/>
          <a:ln w="57150">
            <a:solidFill>
              <a:schemeClr val="accent5">
                <a:lumMod val="20000"/>
                <a:lumOff val="8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Triángulo rectángulo"/>
          <p:cNvSpPr/>
          <p:nvPr/>
        </p:nvSpPr>
        <p:spPr>
          <a:xfrm flipH="1">
            <a:off x="642938" y="0"/>
            <a:ext cx="4000500" cy="5715000"/>
          </a:xfrm>
          <a:prstGeom prst="rtTriangle">
            <a:avLst/>
          </a:prstGeom>
          <a:noFill/>
          <a:ln w="57150">
            <a:solidFill>
              <a:schemeClr val="accent5">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Triángulo rectángulo"/>
          <p:cNvSpPr/>
          <p:nvPr/>
        </p:nvSpPr>
        <p:spPr>
          <a:xfrm>
            <a:off x="4643438" y="0"/>
            <a:ext cx="3857625" cy="5715000"/>
          </a:xfrm>
          <a:prstGeom prst="rtTriangle">
            <a:avLst/>
          </a:prstGeom>
          <a:noFill/>
          <a:ln w="57150">
            <a:solidFill>
              <a:schemeClr val="accent5">
                <a:lumMod val="60000"/>
                <a:lumOff val="4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Triángulo rectángulo"/>
          <p:cNvSpPr/>
          <p:nvPr/>
        </p:nvSpPr>
        <p:spPr>
          <a:xfrm flipH="1">
            <a:off x="1500188" y="0"/>
            <a:ext cx="3143250" cy="5715000"/>
          </a:xfrm>
          <a:prstGeom prst="rtTriangle">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Triángulo rectángulo"/>
          <p:cNvSpPr/>
          <p:nvPr/>
        </p:nvSpPr>
        <p:spPr>
          <a:xfrm>
            <a:off x="4643438" y="0"/>
            <a:ext cx="3143250" cy="5715000"/>
          </a:xfrm>
          <a:prstGeom prst="rtTriangle">
            <a:avLst/>
          </a:prstGeom>
          <a:noFill/>
          <a:ln w="57150">
            <a:solidFill>
              <a:schemeClr val="accent3">
                <a:lumMod val="7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Triángulo rectángulo"/>
          <p:cNvSpPr/>
          <p:nvPr/>
        </p:nvSpPr>
        <p:spPr>
          <a:xfrm flipH="1">
            <a:off x="2428875" y="0"/>
            <a:ext cx="2214563" cy="5715000"/>
          </a:xfrm>
          <a:prstGeom prst="rtTriangle">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Triángulo rectángulo"/>
          <p:cNvSpPr/>
          <p:nvPr/>
        </p:nvSpPr>
        <p:spPr>
          <a:xfrm>
            <a:off x="4643438" y="0"/>
            <a:ext cx="2214562" cy="5715000"/>
          </a:xfrm>
          <a:prstGeom prst="rtTriangle">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CuadroTexto"/>
          <p:cNvSpPr txBox="1"/>
          <p:nvPr/>
        </p:nvSpPr>
        <p:spPr>
          <a:xfrm>
            <a:off x="857223" y="4369668"/>
            <a:ext cx="742955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Aquella noche, que muchos recuerdan con nostalgia, el escenario               acabó cubierto de rosas mientras el cantante interpretaba, por primera y única vez, el Himno Regional Valenciano</a:t>
            </a:r>
            <a:r>
              <a:rPr lang="es-ES" i="1" dirty="0" smtClean="0">
                <a:effectLst>
                  <a:glow rad="101600">
                    <a:srgbClr val="C00000">
                      <a:alpha val="60000"/>
                    </a:srgb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Aquí </a:t>
            </a:r>
            <a:r>
              <a:rPr lang="es-ES" i="1" dirty="0">
                <a:effectLst>
                  <a:glow rad="101600">
                    <a:srgbClr val="C00000">
                      <a:alpha val="60000"/>
                    </a:srgbClr>
                  </a:glow>
                  <a:outerShdw blurRad="38100" dist="38100" dir="2700000" algn="tl">
                    <a:srgbClr val="000000">
                      <a:alpha val="43137"/>
                    </a:srgbClr>
                  </a:outerShdw>
                </a:effectLst>
              </a:rPr>
              <a:t>r</a:t>
            </a:r>
            <a:r>
              <a:rPr lang="es-ES" i="1" dirty="0" smtClean="0">
                <a:effectLst>
                  <a:glow rad="101600">
                    <a:srgbClr val="C00000">
                      <a:alpha val="60000"/>
                    </a:srgbClr>
                  </a:glow>
                  <a:outerShdw blurRad="38100" dist="38100" dir="2700000" algn="tl">
                    <a:srgbClr val="000000">
                      <a:alpha val="43137"/>
                    </a:srgbClr>
                  </a:outerShdw>
                </a:effectLst>
              </a:rPr>
              <a:t>ecogiendo </a:t>
            </a:r>
            <a:r>
              <a:rPr lang="es-ES" i="1" dirty="0">
                <a:effectLst>
                  <a:glow rad="101600">
                    <a:srgbClr val="C00000">
                      <a:alpha val="60000"/>
                    </a:srgbClr>
                  </a:glow>
                  <a:outerShdw blurRad="38100" dist="38100" dir="2700000" algn="tl">
                    <a:srgbClr val="000000">
                      <a:alpha val="43137"/>
                    </a:srgbClr>
                  </a:outerShdw>
                </a:effectLst>
              </a:rPr>
              <a:t>el Premio Olé, de manos de Carmen Sevilla y Augusto </a:t>
            </a:r>
            <a:r>
              <a:rPr lang="es-ES" i="1" dirty="0" err="1" smtClean="0">
                <a:effectLst>
                  <a:glow rad="101600">
                    <a:srgbClr val="C00000">
                      <a:alpha val="60000"/>
                    </a:srgbClr>
                  </a:glow>
                  <a:outerShdw blurRad="38100" dist="38100" dir="2700000" algn="tl">
                    <a:srgbClr val="000000">
                      <a:alpha val="43137"/>
                    </a:srgbClr>
                  </a:outerShdw>
                </a:effectLst>
              </a:rPr>
              <a:t>Algueró</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500" advTm="32000">
        <p14:conveyor dir="l"/>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2"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ppt_x</p:attrName>
                                        </p:attrNameLst>
                                      </p:cBhvr>
                                      <p:tavLst>
                                        <p:tav tm="0">
                                          <p:val>
                                            <p:strVal val="#ppt_x+#ppt_w/2"/>
                                          </p:val>
                                        </p:tav>
                                        <p:tav tm="100000">
                                          <p:val>
                                            <p:strVal val="#ppt_x"/>
                                          </p:val>
                                        </p:tav>
                                      </p:tavLst>
                                    </p:anim>
                                    <p:anim calcmode="lin" valueType="num">
                                      <p:cBhvr>
                                        <p:cTn id="8" dur="3000" fill="hold"/>
                                        <p:tgtEl>
                                          <p:spTgt spid="6"/>
                                        </p:tgtEl>
                                        <p:attrNameLst>
                                          <p:attrName>ppt_y</p:attrName>
                                        </p:attrNameLst>
                                      </p:cBhvr>
                                      <p:tavLst>
                                        <p:tav tm="0">
                                          <p:val>
                                            <p:strVal val="#ppt_y"/>
                                          </p:val>
                                        </p:tav>
                                        <p:tav tm="100000">
                                          <p:val>
                                            <p:strVal val="#ppt_y"/>
                                          </p:val>
                                        </p:tav>
                                      </p:tavLst>
                                    </p:anim>
                                    <p:anim calcmode="lin" valueType="num">
                                      <p:cBhvr>
                                        <p:cTn id="9" dur="3000" fill="hold"/>
                                        <p:tgtEl>
                                          <p:spTgt spid="6"/>
                                        </p:tgtEl>
                                        <p:attrNameLst>
                                          <p:attrName>ppt_w</p:attrName>
                                        </p:attrNameLst>
                                      </p:cBhvr>
                                      <p:tavLst>
                                        <p:tav tm="0">
                                          <p:val>
                                            <p:fltVal val="0"/>
                                          </p:val>
                                        </p:tav>
                                        <p:tav tm="100000">
                                          <p:val>
                                            <p:strVal val="#ppt_w"/>
                                          </p:val>
                                        </p:tav>
                                      </p:tavLst>
                                    </p:anim>
                                    <p:anim calcmode="lin" valueType="num">
                                      <p:cBhvr>
                                        <p:cTn id="10" dur="3000" fill="hold"/>
                                        <p:tgtEl>
                                          <p:spTgt spid="6"/>
                                        </p:tgtEl>
                                        <p:attrNameLst>
                                          <p:attrName>ppt_h</p:attrName>
                                        </p:attrNameLst>
                                      </p:cBhvr>
                                      <p:tavLst>
                                        <p:tav tm="0">
                                          <p:val>
                                            <p:strVal val="#ppt_h"/>
                                          </p:val>
                                        </p:tav>
                                        <p:tav tm="100000">
                                          <p:val>
                                            <p:strVal val="#ppt_h"/>
                                          </p:val>
                                        </p:tav>
                                      </p:tavLst>
                                    </p:anim>
                                  </p:childTnLst>
                                </p:cTn>
                              </p:par>
                              <p:par>
                                <p:cTn id="11" presetID="17" presetClass="entr" presetSubtype="8"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3000" fill="hold"/>
                                        <p:tgtEl>
                                          <p:spTgt spid="7"/>
                                        </p:tgtEl>
                                        <p:attrNameLst>
                                          <p:attrName>ppt_x</p:attrName>
                                        </p:attrNameLst>
                                      </p:cBhvr>
                                      <p:tavLst>
                                        <p:tav tm="0">
                                          <p:val>
                                            <p:strVal val="#ppt_x-#ppt_w/2"/>
                                          </p:val>
                                        </p:tav>
                                        <p:tav tm="100000">
                                          <p:val>
                                            <p:strVal val="#ppt_x"/>
                                          </p:val>
                                        </p:tav>
                                      </p:tavLst>
                                    </p:anim>
                                    <p:anim calcmode="lin" valueType="num">
                                      <p:cBhvr>
                                        <p:cTn id="14" dur="3000" fill="hold"/>
                                        <p:tgtEl>
                                          <p:spTgt spid="7"/>
                                        </p:tgtEl>
                                        <p:attrNameLst>
                                          <p:attrName>ppt_y</p:attrName>
                                        </p:attrNameLst>
                                      </p:cBhvr>
                                      <p:tavLst>
                                        <p:tav tm="0">
                                          <p:val>
                                            <p:strVal val="#ppt_y"/>
                                          </p:val>
                                        </p:tav>
                                        <p:tav tm="100000">
                                          <p:val>
                                            <p:strVal val="#ppt_y"/>
                                          </p:val>
                                        </p:tav>
                                      </p:tavLst>
                                    </p:anim>
                                    <p:anim calcmode="lin" valueType="num">
                                      <p:cBhvr>
                                        <p:cTn id="15" dur="3000" fill="hold"/>
                                        <p:tgtEl>
                                          <p:spTgt spid="7"/>
                                        </p:tgtEl>
                                        <p:attrNameLst>
                                          <p:attrName>ppt_w</p:attrName>
                                        </p:attrNameLst>
                                      </p:cBhvr>
                                      <p:tavLst>
                                        <p:tav tm="0">
                                          <p:val>
                                            <p:fltVal val="0"/>
                                          </p:val>
                                        </p:tav>
                                        <p:tav tm="100000">
                                          <p:val>
                                            <p:strVal val="#ppt_w"/>
                                          </p:val>
                                        </p:tav>
                                      </p:tavLst>
                                    </p:anim>
                                    <p:anim calcmode="lin" valueType="num">
                                      <p:cBhvr>
                                        <p:cTn id="16" dur="3000" fill="hold"/>
                                        <p:tgtEl>
                                          <p:spTgt spid="7"/>
                                        </p:tgtEl>
                                        <p:attrNameLst>
                                          <p:attrName>ppt_h</p:attrName>
                                        </p:attrNameLst>
                                      </p:cBhvr>
                                      <p:tavLst>
                                        <p:tav tm="0">
                                          <p:val>
                                            <p:strVal val="#ppt_h"/>
                                          </p:val>
                                        </p:tav>
                                        <p:tav tm="100000">
                                          <p:val>
                                            <p:strVal val="#ppt_h"/>
                                          </p:val>
                                        </p:tav>
                                      </p:tavLst>
                                    </p:anim>
                                  </p:childTnLst>
                                </p:cTn>
                              </p:par>
                              <p:par>
                                <p:cTn id="17" presetID="17" presetClass="entr" presetSubtype="2"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3000" fill="hold"/>
                                        <p:tgtEl>
                                          <p:spTgt spid="8"/>
                                        </p:tgtEl>
                                        <p:attrNameLst>
                                          <p:attrName>ppt_x</p:attrName>
                                        </p:attrNameLst>
                                      </p:cBhvr>
                                      <p:tavLst>
                                        <p:tav tm="0">
                                          <p:val>
                                            <p:strVal val="#ppt_x+#ppt_w/2"/>
                                          </p:val>
                                        </p:tav>
                                        <p:tav tm="100000">
                                          <p:val>
                                            <p:strVal val="#ppt_x"/>
                                          </p:val>
                                        </p:tav>
                                      </p:tavLst>
                                    </p:anim>
                                    <p:anim calcmode="lin" valueType="num">
                                      <p:cBhvr>
                                        <p:cTn id="20" dur="3000" fill="hold"/>
                                        <p:tgtEl>
                                          <p:spTgt spid="8"/>
                                        </p:tgtEl>
                                        <p:attrNameLst>
                                          <p:attrName>ppt_y</p:attrName>
                                        </p:attrNameLst>
                                      </p:cBhvr>
                                      <p:tavLst>
                                        <p:tav tm="0">
                                          <p:val>
                                            <p:strVal val="#ppt_y"/>
                                          </p:val>
                                        </p:tav>
                                        <p:tav tm="100000">
                                          <p:val>
                                            <p:strVal val="#ppt_y"/>
                                          </p:val>
                                        </p:tav>
                                      </p:tavLst>
                                    </p:anim>
                                    <p:anim calcmode="lin" valueType="num">
                                      <p:cBhvr>
                                        <p:cTn id="21" dur="3000" fill="hold"/>
                                        <p:tgtEl>
                                          <p:spTgt spid="8"/>
                                        </p:tgtEl>
                                        <p:attrNameLst>
                                          <p:attrName>ppt_w</p:attrName>
                                        </p:attrNameLst>
                                      </p:cBhvr>
                                      <p:tavLst>
                                        <p:tav tm="0">
                                          <p:val>
                                            <p:fltVal val="0"/>
                                          </p:val>
                                        </p:tav>
                                        <p:tav tm="100000">
                                          <p:val>
                                            <p:strVal val="#ppt_w"/>
                                          </p:val>
                                        </p:tav>
                                      </p:tavLst>
                                    </p:anim>
                                    <p:anim calcmode="lin" valueType="num">
                                      <p:cBhvr>
                                        <p:cTn id="22" dur="3000" fill="hold"/>
                                        <p:tgtEl>
                                          <p:spTgt spid="8"/>
                                        </p:tgtEl>
                                        <p:attrNameLst>
                                          <p:attrName>ppt_h</p:attrName>
                                        </p:attrNameLst>
                                      </p:cBhvr>
                                      <p:tavLst>
                                        <p:tav tm="0">
                                          <p:val>
                                            <p:strVal val="#ppt_h"/>
                                          </p:val>
                                        </p:tav>
                                        <p:tav tm="100000">
                                          <p:val>
                                            <p:strVal val="#ppt_h"/>
                                          </p:val>
                                        </p:tav>
                                      </p:tavLst>
                                    </p:anim>
                                  </p:childTnLst>
                                </p:cTn>
                              </p:par>
                              <p:par>
                                <p:cTn id="23" presetID="17" presetClass="entr" presetSubtype="8"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p:cTn id="25" dur="3000" fill="hold"/>
                                        <p:tgtEl>
                                          <p:spTgt spid="9"/>
                                        </p:tgtEl>
                                        <p:attrNameLst>
                                          <p:attrName>ppt_x</p:attrName>
                                        </p:attrNameLst>
                                      </p:cBhvr>
                                      <p:tavLst>
                                        <p:tav tm="0">
                                          <p:val>
                                            <p:strVal val="#ppt_x-#ppt_w/2"/>
                                          </p:val>
                                        </p:tav>
                                        <p:tav tm="100000">
                                          <p:val>
                                            <p:strVal val="#ppt_x"/>
                                          </p:val>
                                        </p:tav>
                                      </p:tavLst>
                                    </p:anim>
                                    <p:anim calcmode="lin" valueType="num">
                                      <p:cBhvr>
                                        <p:cTn id="26" dur="3000" fill="hold"/>
                                        <p:tgtEl>
                                          <p:spTgt spid="9"/>
                                        </p:tgtEl>
                                        <p:attrNameLst>
                                          <p:attrName>ppt_y</p:attrName>
                                        </p:attrNameLst>
                                      </p:cBhvr>
                                      <p:tavLst>
                                        <p:tav tm="0">
                                          <p:val>
                                            <p:strVal val="#ppt_y"/>
                                          </p:val>
                                        </p:tav>
                                        <p:tav tm="100000">
                                          <p:val>
                                            <p:strVal val="#ppt_y"/>
                                          </p:val>
                                        </p:tav>
                                      </p:tavLst>
                                    </p:anim>
                                    <p:anim calcmode="lin" valueType="num">
                                      <p:cBhvr>
                                        <p:cTn id="27" dur="3000" fill="hold"/>
                                        <p:tgtEl>
                                          <p:spTgt spid="9"/>
                                        </p:tgtEl>
                                        <p:attrNameLst>
                                          <p:attrName>ppt_w</p:attrName>
                                        </p:attrNameLst>
                                      </p:cBhvr>
                                      <p:tavLst>
                                        <p:tav tm="0">
                                          <p:val>
                                            <p:fltVal val="0"/>
                                          </p:val>
                                        </p:tav>
                                        <p:tav tm="100000">
                                          <p:val>
                                            <p:strVal val="#ppt_w"/>
                                          </p:val>
                                        </p:tav>
                                      </p:tavLst>
                                    </p:anim>
                                    <p:anim calcmode="lin" valueType="num">
                                      <p:cBhvr>
                                        <p:cTn id="28" dur="3000" fill="hold"/>
                                        <p:tgtEl>
                                          <p:spTgt spid="9"/>
                                        </p:tgtEl>
                                        <p:attrNameLst>
                                          <p:attrName>ppt_h</p:attrName>
                                        </p:attrNameLst>
                                      </p:cBhvr>
                                      <p:tavLst>
                                        <p:tav tm="0">
                                          <p:val>
                                            <p:strVal val="#ppt_h"/>
                                          </p:val>
                                        </p:tav>
                                        <p:tav tm="100000">
                                          <p:val>
                                            <p:strVal val="#ppt_h"/>
                                          </p:val>
                                        </p:tav>
                                      </p:tavLst>
                                    </p:anim>
                                  </p:childTnLst>
                                </p:cTn>
                              </p:par>
                              <p:par>
                                <p:cTn id="29" presetID="17" presetClass="entr" presetSubtype="2"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p:cTn id="31" dur="3000" fill="hold"/>
                                        <p:tgtEl>
                                          <p:spTgt spid="10"/>
                                        </p:tgtEl>
                                        <p:attrNameLst>
                                          <p:attrName>ppt_x</p:attrName>
                                        </p:attrNameLst>
                                      </p:cBhvr>
                                      <p:tavLst>
                                        <p:tav tm="0">
                                          <p:val>
                                            <p:strVal val="#ppt_x+#ppt_w/2"/>
                                          </p:val>
                                        </p:tav>
                                        <p:tav tm="100000">
                                          <p:val>
                                            <p:strVal val="#ppt_x"/>
                                          </p:val>
                                        </p:tav>
                                      </p:tavLst>
                                    </p:anim>
                                    <p:anim calcmode="lin" valueType="num">
                                      <p:cBhvr>
                                        <p:cTn id="32" dur="3000" fill="hold"/>
                                        <p:tgtEl>
                                          <p:spTgt spid="10"/>
                                        </p:tgtEl>
                                        <p:attrNameLst>
                                          <p:attrName>ppt_y</p:attrName>
                                        </p:attrNameLst>
                                      </p:cBhvr>
                                      <p:tavLst>
                                        <p:tav tm="0">
                                          <p:val>
                                            <p:strVal val="#ppt_y"/>
                                          </p:val>
                                        </p:tav>
                                        <p:tav tm="100000">
                                          <p:val>
                                            <p:strVal val="#ppt_y"/>
                                          </p:val>
                                        </p:tav>
                                      </p:tavLst>
                                    </p:anim>
                                    <p:anim calcmode="lin" valueType="num">
                                      <p:cBhvr>
                                        <p:cTn id="33" dur="3000" fill="hold"/>
                                        <p:tgtEl>
                                          <p:spTgt spid="10"/>
                                        </p:tgtEl>
                                        <p:attrNameLst>
                                          <p:attrName>ppt_w</p:attrName>
                                        </p:attrNameLst>
                                      </p:cBhvr>
                                      <p:tavLst>
                                        <p:tav tm="0">
                                          <p:val>
                                            <p:fltVal val="0"/>
                                          </p:val>
                                        </p:tav>
                                        <p:tav tm="100000">
                                          <p:val>
                                            <p:strVal val="#ppt_w"/>
                                          </p:val>
                                        </p:tav>
                                      </p:tavLst>
                                    </p:anim>
                                    <p:anim calcmode="lin" valueType="num">
                                      <p:cBhvr>
                                        <p:cTn id="34" dur="3000" fill="hold"/>
                                        <p:tgtEl>
                                          <p:spTgt spid="10"/>
                                        </p:tgtEl>
                                        <p:attrNameLst>
                                          <p:attrName>ppt_h</p:attrName>
                                        </p:attrNameLst>
                                      </p:cBhvr>
                                      <p:tavLst>
                                        <p:tav tm="0">
                                          <p:val>
                                            <p:strVal val="#ppt_h"/>
                                          </p:val>
                                        </p:tav>
                                        <p:tav tm="100000">
                                          <p:val>
                                            <p:strVal val="#ppt_h"/>
                                          </p:val>
                                        </p:tav>
                                      </p:tavLst>
                                    </p:anim>
                                  </p:childTnLst>
                                </p:cTn>
                              </p:par>
                              <p:par>
                                <p:cTn id="35" presetID="17" presetClass="entr" presetSubtype="8"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3000" fill="hold"/>
                                        <p:tgtEl>
                                          <p:spTgt spid="11"/>
                                        </p:tgtEl>
                                        <p:attrNameLst>
                                          <p:attrName>ppt_x</p:attrName>
                                        </p:attrNameLst>
                                      </p:cBhvr>
                                      <p:tavLst>
                                        <p:tav tm="0">
                                          <p:val>
                                            <p:strVal val="#ppt_x-#ppt_w/2"/>
                                          </p:val>
                                        </p:tav>
                                        <p:tav tm="100000">
                                          <p:val>
                                            <p:strVal val="#ppt_x"/>
                                          </p:val>
                                        </p:tav>
                                      </p:tavLst>
                                    </p:anim>
                                    <p:anim calcmode="lin" valueType="num">
                                      <p:cBhvr>
                                        <p:cTn id="38" dur="3000" fill="hold"/>
                                        <p:tgtEl>
                                          <p:spTgt spid="11"/>
                                        </p:tgtEl>
                                        <p:attrNameLst>
                                          <p:attrName>ppt_y</p:attrName>
                                        </p:attrNameLst>
                                      </p:cBhvr>
                                      <p:tavLst>
                                        <p:tav tm="0">
                                          <p:val>
                                            <p:strVal val="#ppt_y"/>
                                          </p:val>
                                        </p:tav>
                                        <p:tav tm="100000">
                                          <p:val>
                                            <p:strVal val="#ppt_y"/>
                                          </p:val>
                                        </p:tav>
                                      </p:tavLst>
                                    </p:anim>
                                    <p:anim calcmode="lin" valueType="num">
                                      <p:cBhvr>
                                        <p:cTn id="39" dur="3000" fill="hold"/>
                                        <p:tgtEl>
                                          <p:spTgt spid="11"/>
                                        </p:tgtEl>
                                        <p:attrNameLst>
                                          <p:attrName>ppt_w</p:attrName>
                                        </p:attrNameLst>
                                      </p:cBhvr>
                                      <p:tavLst>
                                        <p:tav tm="0">
                                          <p:val>
                                            <p:fltVal val="0"/>
                                          </p:val>
                                        </p:tav>
                                        <p:tav tm="100000">
                                          <p:val>
                                            <p:strVal val="#ppt_w"/>
                                          </p:val>
                                        </p:tav>
                                      </p:tavLst>
                                    </p:anim>
                                    <p:anim calcmode="lin" valueType="num">
                                      <p:cBhvr>
                                        <p:cTn id="40" dur="3000" fill="hold"/>
                                        <p:tgtEl>
                                          <p:spTgt spid="11"/>
                                        </p:tgtEl>
                                        <p:attrNameLst>
                                          <p:attrName>ppt_h</p:attrName>
                                        </p:attrNameLst>
                                      </p:cBhvr>
                                      <p:tavLst>
                                        <p:tav tm="0">
                                          <p:val>
                                            <p:strVal val="#ppt_h"/>
                                          </p:val>
                                        </p:tav>
                                        <p:tav tm="100000">
                                          <p:val>
                                            <p:strVal val="#ppt_h"/>
                                          </p:val>
                                        </p:tav>
                                      </p:tavLst>
                                    </p:anim>
                                  </p:childTnLst>
                                </p:cTn>
                              </p:par>
                              <p:par>
                                <p:cTn id="41" presetID="17" presetClass="entr" presetSubtype="2" fill="hold" grpId="0"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p:cTn id="43" dur="3000" fill="hold"/>
                                        <p:tgtEl>
                                          <p:spTgt spid="12"/>
                                        </p:tgtEl>
                                        <p:attrNameLst>
                                          <p:attrName>ppt_x</p:attrName>
                                        </p:attrNameLst>
                                      </p:cBhvr>
                                      <p:tavLst>
                                        <p:tav tm="0">
                                          <p:val>
                                            <p:strVal val="#ppt_x+#ppt_w/2"/>
                                          </p:val>
                                        </p:tav>
                                        <p:tav tm="100000">
                                          <p:val>
                                            <p:strVal val="#ppt_x"/>
                                          </p:val>
                                        </p:tav>
                                      </p:tavLst>
                                    </p:anim>
                                    <p:anim calcmode="lin" valueType="num">
                                      <p:cBhvr>
                                        <p:cTn id="44" dur="3000" fill="hold"/>
                                        <p:tgtEl>
                                          <p:spTgt spid="12"/>
                                        </p:tgtEl>
                                        <p:attrNameLst>
                                          <p:attrName>ppt_y</p:attrName>
                                        </p:attrNameLst>
                                      </p:cBhvr>
                                      <p:tavLst>
                                        <p:tav tm="0">
                                          <p:val>
                                            <p:strVal val="#ppt_y"/>
                                          </p:val>
                                        </p:tav>
                                        <p:tav tm="100000">
                                          <p:val>
                                            <p:strVal val="#ppt_y"/>
                                          </p:val>
                                        </p:tav>
                                      </p:tavLst>
                                    </p:anim>
                                    <p:anim calcmode="lin" valueType="num">
                                      <p:cBhvr>
                                        <p:cTn id="45" dur="3000" fill="hold"/>
                                        <p:tgtEl>
                                          <p:spTgt spid="12"/>
                                        </p:tgtEl>
                                        <p:attrNameLst>
                                          <p:attrName>ppt_w</p:attrName>
                                        </p:attrNameLst>
                                      </p:cBhvr>
                                      <p:tavLst>
                                        <p:tav tm="0">
                                          <p:val>
                                            <p:fltVal val="0"/>
                                          </p:val>
                                        </p:tav>
                                        <p:tav tm="100000">
                                          <p:val>
                                            <p:strVal val="#ppt_w"/>
                                          </p:val>
                                        </p:tav>
                                      </p:tavLst>
                                    </p:anim>
                                    <p:anim calcmode="lin" valueType="num">
                                      <p:cBhvr>
                                        <p:cTn id="46" dur="3000" fill="hold"/>
                                        <p:tgtEl>
                                          <p:spTgt spid="12"/>
                                        </p:tgtEl>
                                        <p:attrNameLst>
                                          <p:attrName>ppt_h</p:attrName>
                                        </p:attrNameLst>
                                      </p:cBhvr>
                                      <p:tavLst>
                                        <p:tav tm="0">
                                          <p:val>
                                            <p:strVal val="#ppt_h"/>
                                          </p:val>
                                        </p:tav>
                                        <p:tav tm="100000">
                                          <p:val>
                                            <p:strVal val="#ppt_h"/>
                                          </p:val>
                                        </p:tav>
                                      </p:tavLst>
                                    </p:anim>
                                  </p:childTnLst>
                                </p:cTn>
                              </p:par>
                              <p:par>
                                <p:cTn id="47" presetID="17" presetClass="entr" presetSubtype="8"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p:cTn id="49" dur="3000" fill="hold"/>
                                        <p:tgtEl>
                                          <p:spTgt spid="13"/>
                                        </p:tgtEl>
                                        <p:attrNameLst>
                                          <p:attrName>ppt_x</p:attrName>
                                        </p:attrNameLst>
                                      </p:cBhvr>
                                      <p:tavLst>
                                        <p:tav tm="0">
                                          <p:val>
                                            <p:strVal val="#ppt_x-#ppt_w/2"/>
                                          </p:val>
                                        </p:tav>
                                        <p:tav tm="100000">
                                          <p:val>
                                            <p:strVal val="#ppt_x"/>
                                          </p:val>
                                        </p:tav>
                                      </p:tavLst>
                                    </p:anim>
                                    <p:anim calcmode="lin" valueType="num">
                                      <p:cBhvr>
                                        <p:cTn id="50" dur="3000" fill="hold"/>
                                        <p:tgtEl>
                                          <p:spTgt spid="13"/>
                                        </p:tgtEl>
                                        <p:attrNameLst>
                                          <p:attrName>ppt_y</p:attrName>
                                        </p:attrNameLst>
                                      </p:cBhvr>
                                      <p:tavLst>
                                        <p:tav tm="0">
                                          <p:val>
                                            <p:strVal val="#ppt_y"/>
                                          </p:val>
                                        </p:tav>
                                        <p:tav tm="100000">
                                          <p:val>
                                            <p:strVal val="#ppt_y"/>
                                          </p:val>
                                        </p:tav>
                                      </p:tavLst>
                                    </p:anim>
                                    <p:anim calcmode="lin" valueType="num">
                                      <p:cBhvr>
                                        <p:cTn id="51" dur="3000" fill="hold"/>
                                        <p:tgtEl>
                                          <p:spTgt spid="13"/>
                                        </p:tgtEl>
                                        <p:attrNameLst>
                                          <p:attrName>ppt_w</p:attrName>
                                        </p:attrNameLst>
                                      </p:cBhvr>
                                      <p:tavLst>
                                        <p:tav tm="0">
                                          <p:val>
                                            <p:fltVal val="0"/>
                                          </p:val>
                                        </p:tav>
                                        <p:tav tm="100000">
                                          <p:val>
                                            <p:strVal val="#ppt_w"/>
                                          </p:val>
                                        </p:tav>
                                      </p:tavLst>
                                    </p:anim>
                                    <p:anim calcmode="lin" valueType="num">
                                      <p:cBhvr>
                                        <p:cTn id="52" dur="3000" fill="hold"/>
                                        <p:tgtEl>
                                          <p:spTgt spid="13"/>
                                        </p:tgtEl>
                                        <p:attrNameLst>
                                          <p:attrName>ppt_h</p:attrName>
                                        </p:attrNameLst>
                                      </p:cBhvr>
                                      <p:tavLst>
                                        <p:tav tm="0">
                                          <p:val>
                                            <p:strVal val="#ppt_h"/>
                                          </p:val>
                                        </p:tav>
                                        <p:tav tm="100000">
                                          <p:val>
                                            <p:strVal val="#ppt_h"/>
                                          </p:val>
                                        </p:tav>
                                      </p:tavLst>
                                    </p:anim>
                                  </p:childTnLst>
                                </p:cTn>
                              </p:par>
                              <p:par>
                                <p:cTn id="53" presetID="3" presetClass="entr" presetSubtype="5" fill="hold" grpId="1" nodeType="withEffect">
                                  <p:stCondLst>
                                    <p:cond delay="0"/>
                                  </p:stCondLst>
                                  <p:childTnLst>
                                    <p:set>
                                      <p:cBhvr>
                                        <p:cTn id="54" dur="1" fill="hold">
                                          <p:stCondLst>
                                            <p:cond delay="0"/>
                                          </p:stCondLst>
                                        </p:cTn>
                                        <p:tgtEl>
                                          <p:spTgt spid="6"/>
                                        </p:tgtEl>
                                        <p:attrNameLst>
                                          <p:attrName>style.visibility</p:attrName>
                                        </p:attrNameLst>
                                      </p:cBhvr>
                                      <p:to>
                                        <p:strVal val="visible"/>
                                      </p:to>
                                    </p:set>
                                    <p:animEffect transition="in" filter="blinds(vertical)">
                                      <p:cBhvr>
                                        <p:cTn id="55" dur="3000"/>
                                        <p:tgtEl>
                                          <p:spTgt spid="6"/>
                                        </p:tgtEl>
                                      </p:cBhvr>
                                    </p:animEffect>
                                  </p:childTnLst>
                                </p:cTn>
                              </p:par>
                              <p:par>
                                <p:cTn id="56" presetID="3" presetClass="entr" presetSubtype="5" fill="hold" grpId="1" nodeType="withEffect">
                                  <p:stCondLst>
                                    <p:cond delay="0"/>
                                  </p:stCondLst>
                                  <p:childTnLst>
                                    <p:set>
                                      <p:cBhvr>
                                        <p:cTn id="57" dur="1" fill="hold">
                                          <p:stCondLst>
                                            <p:cond delay="0"/>
                                          </p:stCondLst>
                                        </p:cTn>
                                        <p:tgtEl>
                                          <p:spTgt spid="8"/>
                                        </p:tgtEl>
                                        <p:attrNameLst>
                                          <p:attrName>style.visibility</p:attrName>
                                        </p:attrNameLst>
                                      </p:cBhvr>
                                      <p:to>
                                        <p:strVal val="visible"/>
                                      </p:to>
                                    </p:set>
                                    <p:animEffect transition="in" filter="blinds(vertical)">
                                      <p:cBhvr>
                                        <p:cTn id="58" dur="3000"/>
                                        <p:tgtEl>
                                          <p:spTgt spid="8"/>
                                        </p:tgtEl>
                                      </p:cBhvr>
                                    </p:animEffect>
                                  </p:childTnLst>
                                </p:cTn>
                              </p:par>
                              <p:par>
                                <p:cTn id="59" presetID="3" presetClass="entr" presetSubtype="5" fill="hold" grpId="1" nodeType="withEffect">
                                  <p:stCondLst>
                                    <p:cond delay="0"/>
                                  </p:stCondLst>
                                  <p:childTnLst>
                                    <p:set>
                                      <p:cBhvr>
                                        <p:cTn id="60" dur="1" fill="hold">
                                          <p:stCondLst>
                                            <p:cond delay="0"/>
                                          </p:stCondLst>
                                        </p:cTn>
                                        <p:tgtEl>
                                          <p:spTgt spid="10"/>
                                        </p:tgtEl>
                                        <p:attrNameLst>
                                          <p:attrName>style.visibility</p:attrName>
                                        </p:attrNameLst>
                                      </p:cBhvr>
                                      <p:to>
                                        <p:strVal val="visible"/>
                                      </p:to>
                                    </p:set>
                                    <p:animEffect transition="in" filter="blinds(vertical)">
                                      <p:cBhvr>
                                        <p:cTn id="61" dur="3000"/>
                                        <p:tgtEl>
                                          <p:spTgt spid="10"/>
                                        </p:tgtEl>
                                      </p:cBhvr>
                                    </p:animEffect>
                                  </p:childTnLst>
                                </p:cTn>
                              </p:par>
                              <p:par>
                                <p:cTn id="62" presetID="3" presetClass="entr" presetSubtype="5" fill="hold" grpId="1" nodeType="withEffect">
                                  <p:stCondLst>
                                    <p:cond delay="0"/>
                                  </p:stCondLst>
                                  <p:childTnLst>
                                    <p:set>
                                      <p:cBhvr>
                                        <p:cTn id="63" dur="1" fill="hold">
                                          <p:stCondLst>
                                            <p:cond delay="0"/>
                                          </p:stCondLst>
                                        </p:cTn>
                                        <p:tgtEl>
                                          <p:spTgt spid="12"/>
                                        </p:tgtEl>
                                        <p:attrNameLst>
                                          <p:attrName>style.visibility</p:attrName>
                                        </p:attrNameLst>
                                      </p:cBhvr>
                                      <p:to>
                                        <p:strVal val="visible"/>
                                      </p:to>
                                    </p:set>
                                    <p:animEffect transition="in" filter="blinds(vertical)">
                                      <p:cBhvr>
                                        <p:cTn id="64" dur="3000"/>
                                        <p:tgtEl>
                                          <p:spTgt spid="12"/>
                                        </p:tgtEl>
                                      </p:cBhvr>
                                    </p:animEffect>
                                  </p:childTnLst>
                                </p:cTn>
                              </p:par>
                              <p:par>
                                <p:cTn id="65" presetID="3" presetClass="entr" presetSubtype="5" fill="hold" grpId="1" nodeType="withEffect">
                                  <p:stCondLst>
                                    <p:cond delay="0"/>
                                  </p:stCondLst>
                                  <p:childTnLst>
                                    <p:set>
                                      <p:cBhvr>
                                        <p:cTn id="66" dur="1" fill="hold">
                                          <p:stCondLst>
                                            <p:cond delay="0"/>
                                          </p:stCondLst>
                                        </p:cTn>
                                        <p:tgtEl>
                                          <p:spTgt spid="7"/>
                                        </p:tgtEl>
                                        <p:attrNameLst>
                                          <p:attrName>style.visibility</p:attrName>
                                        </p:attrNameLst>
                                      </p:cBhvr>
                                      <p:to>
                                        <p:strVal val="visible"/>
                                      </p:to>
                                    </p:set>
                                    <p:animEffect transition="in" filter="blinds(vertical)">
                                      <p:cBhvr>
                                        <p:cTn id="67" dur="3000"/>
                                        <p:tgtEl>
                                          <p:spTgt spid="7"/>
                                        </p:tgtEl>
                                      </p:cBhvr>
                                    </p:animEffect>
                                  </p:childTnLst>
                                </p:cTn>
                              </p:par>
                              <p:par>
                                <p:cTn id="68" presetID="3" presetClass="entr" presetSubtype="5" fill="hold" grpId="1" nodeType="with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blinds(vertical)">
                                      <p:cBhvr>
                                        <p:cTn id="70" dur="3000"/>
                                        <p:tgtEl>
                                          <p:spTgt spid="9"/>
                                        </p:tgtEl>
                                      </p:cBhvr>
                                    </p:animEffect>
                                  </p:childTnLst>
                                </p:cTn>
                              </p:par>
                              <p:par>
                                <p:cTn id="71" presetID="3" presetClass="entr" presetSubtype="5"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Effect transition="in" filter="blinds(vertical)">
                                      <p:cBhvr>
                                        <p:cTn id="73" dur="3000"/>
                                        <p:tgtEl>
                                          <p:spTgt spid="11"/>
                                        </p:tgtEl>
                                      </p:cBhvr>
                                    </p:animEffect>
                                  </p:childTnLst>
                                </p:cTn>
                              </p:par>
                              <p:par>
                                <p:cTn id="74" presetID="3" presetClass="entr" presetSubtype="5" fill="hold" grpId="1" nodeType="withEffect">
                                  <p:stCondLst>
                                    <p:cond delay="0"/>
                                  </p:stCondLst>
                                  <p:childTnLst>
                                    <p:set>
                                      <p:cBhvr>
                                        <p:cTn id="75" dur="1" fill="hold">
                                          <p:stCondLst>
                                            <p:cond delay="0"/>
                                          </p:stCondLst>
                                        </p:cTn>
                                        <p:tgtEl>
                                          <p:spTgt spid="13"/>
                                        </p:tgtEl>
                                        <p:attrNameLst>
                                          <p:attrName>style.visibility</p:attrName>
                                        </p:attrNameLst>
                                      </p:cBhvr>
                                      <p:to>
                                        <p:strVal val="visible"/>
                                      </p:to>
                                    </p:set>
                                    <p:animEffect transition="in" filter="blinds(vertical)">
                                      <p:cBhvr>
                                        <p:cTn id="76" dur="3000"/>
                                        <p:tgtEl>
                                          <p:spTgt spid="13"/>
                                        </p:tgtEl>
                                      </p:cBhvr>
                                    </p:animEffect>
                                  </p:childTnLst>
                                </p:cTn>
                              </p:par>
                            </p:childTnLst>
                          </p:cTn>
                        </p:par>
                        <p:par>
                          <p:cTn id="77" fill="hold">
                            <p:stCondLst>
                              <p:cond delay="3000"/>
                            </p:stCondLst>
                            <p:childTnLst>
                              <p:par>
                                <p:cTn id="78" presetID="12" presetClass="exit" presetSubtype="8" fill="hold" grpId="2" nodeType="afterEffect">
                                  <p:stCondLst>
                                    <p:cond delay="0"/>
                                  </p:stCondLst>
                                  <p:childTnLst>
                                    <p:animEffect transition="out" filter="slide(fromLeft)">
                                      <p:cBhvr>
                                        <p:cTn id="79" dur="3000"/>
                                        <p:tgtEl>
                                          <p:spTgt spid="6"/>
                                        </p:tgtEl>
                                      </p:cBhvr>
                                    </p:animEffect>
                                    <p:set>
                                      <p:cBhvr>
                                        <p:cTn id="80" dur="1" fill="hold">
                                          <p:stCondLst>
                                            <p:cond delay="2999"/>
                                          </p:stCondLst>
                                        </p:cTn>
                                        <p:tgtEl>
                                          <p:spTgt spid="6"/>
                                        </p:tgtEl>
                                        <p:attrNameLst>
                                          <p:attrName>style.visibility</p:attrName>
                                        </p:attrNameLst>
                                      </p:cBhvr>
                                      <p:to>
                                        <p:strVal val="hidden"/>
                                      </p:to>
                                    </p:set>
                                  </p:childTnLst>
                                </p:cTn>
                              </p:par>
                              <p:par>
                                <p:cTn id="81" presetID="12" presetClass="exit" presetSubtype="8" fill="hold" grpId="2" nodeType="withEffect">
                                  <p:stCondLst>
                                    <p:cond delay="0"/>
                                  </p:stCondLst>
                                  <p:childTnLst>
                                    <p:animEffect transition="out" filter="slide(fromLeft)">
                                      <p:cBhvr>
                                        <p:cTn id="82" dur="3000"/>
                                        <p:tgtEl>
                                          <p:spTgt spid="8"/>
                                        </p:tgtEl>
                                      </p:cBhvr>
                                    </p:animEffect>
                                    <p:set>
                                      <p:cBhvr>
                                        <p:cTn id="83" dur="1" fill="hold">
                                          <p:stCondLst>
                                            <p:cond delay="2999"/>
                                          </p:stCondLst>
                                        </p:cTn>
                                        <p:tgtEl>
                                          <p:spTgt spid="8"/>
                                        </p:tgtEl>
                                        <p:attrNameLst>
                                          <p:attrName>style.visibility</p:attrName>
                                        </p:attrNameLst>
                                      </p:cBhvr>
                                      <p:to>
                                        <p:strVal val="hidden"/>
                                      </p:to>
                                    </p:set>
                                  </p:childTnLst>
                                </p:cTn>
                              </p:par>
                              <p:par>
                                <p:cTn id="84" presetID="12" presetClass="exit" presetSubtype="8" fill="hold" grpId="2" nodeType="withEffect">
                                  <p:stCondLst>
                                    <p:cond delay="0"/>
                                  </p:stCondLst>
                                  <p:childTnLst>
                                    <p:animEffect transition="out" filter="slide(fromLeft)">
                                      <p:cBhvr>
                                        <p:cTn id="85" dur="3000"/>
                                        <p:tgtEl>
                                          <p:spTgt spid="10"/>
                                        </p:tgtEl>
                                      </p:cBhvr>
                                    </p:animEffect>
                                    <p:set>
                                      <p:cBhvr>
                                        <p:cTn id="86" dur="1" fill="hold">
                                          <p:stCondLst>
                                            <p:cond delay="2999"/>
                                          </p:stCondLst>
                                        </p:cTn>
                                        <p:tgtEl>
                                          <p:spTgt spid="10"/>
                                        </p:tgtEl>
                                        <p:attrNameLst>
                                          <p:attrName>style.visibility</p:attrName>
                                        </p:attrNameLst>
                                      </p:cBhvr>
                                      <p:to>
                                        <p:strVal val="hidden"/>
                                      </p:to>
                                    </p:set>
                                  </p:childTnLst>
                                </p:cTn>
                              </p:par>
                              <p:par>
                                <p:cTn id="87" presetID="12" presetClass="exit" presetSubtype="8" fill="hold" grpId="2" nodeType="withEffect">
                                  <p:stCondLst>
                                    <p:cond delay="0"/>
                                  </p:stCondLst>
                                  <p:childTnLst>
                                    <p:animEffect transition="out" filter="slide(fromLeft)">
                                      <p:cBhvr>
                                        <p:cTn id="88" dur="3000"/>
                                        <p:tgtEl>
                                          <p:spTgt spid="12"/>
                                        </p:tgtEl>
                                      </p:cBhvr>
                                    </p:animEffect>
                                    <p:set>
                                      <p:cBhvr>
                                        <p:cTn id="89" dur="1" fill="hold">
                                          <p:stCondLst>
                                            <p:cond delay="2999"/>
                                          </p:stCondLst>
                                        </p:cTn>
                                        <p:tgtEl>
                                          <p:spTgt spid="12"/>
                                        </p:tgtEl>
                                        <p:attrNameLst>
                                          <p:attrName>style.visibility</p:attrName>
                                        </p:attrNameLst>
                                      </p:cBhvr>
                                      <p:to>
                                        <p:strVal val="hidden"/>
                                      </p:to>
                                    </p:set>
                                  </p:childTnLst>
                                </p:cTn>
                              </p:par>
                              <p:par>
                                <p:cTn id="90" presetID="12" presetClass="exit" presetSubtype="2" fill="hold" grpId="2" nodeType="withEffect">
                                  <p:stCondLst>
                                    <p:cond delay="0"/>
                                  </p:stCondLst>
                                  <p:childTnLst>
                                    <p:animEffect transition="out" filter="slide(fromRight)">
                                      <p:cBhvr>
                                        <p:cTn id="91" dur="3000"/>
                                        <p:tgtEl>
                                          <p:spTgt spid="7"/>
                                        </p:tgtEl>
                                      </p:cBhvr>
                                    </p:animEffect>
                                    <p:set>
                                      <p:cBhvr>
                                        <p:cTn id="92" dur="1" fill="hold">
                                          <p:stCondLst>
                                            <p:cond delay="2999"/>
                                          </p:stCondLst>
                                        </p:cTn>
                                        <p:tgtEl>
                                          <p:spTgt spid="7"/>
                                        </p:tgtEl>
                                        <p:attrNameLst>
                                          <p:attrName>style.visibility</p:attrName>
                                        </p:attrNameLst>
                                      </p:cBhvr>
                                      <p:to>
                                        <p:strVal val="hidden"/>
                                      </p:to>
                                    </p:set>
                                  </p:childTnLst>
                                </p:cTn>
                              </p:par>
                              <p:par>
                                <p:cTn id="93" presetID="12" presetClass="exit" presetSubtype="2" fill="hold" grpId="2" nodeType="withEffect">
                                  <p:stCondLst>
                                    <p:cond delay="0"/>
                                  </p:stCondLst>
                                  <p:childTnLst>
                                    <p:animEffect transition="out" filter="slide(fromRight)">
                                      <p:cBhvr>
                                        <p:cTn id="94" dur="3000"/>
                                        <p:tgtEl>
                                          <p:spTgt spid="9"/>
                                        </p:tgtEl>
                                      </p:cBhvr>
                                    </p:animEffect>
                                    <p:set>
                                      <p:cBhvr>
                                        <p:cTn id="95" dur="1" fill="hold">
                                          <p:stCondLst>
                                            <p:cond delay="2999"/>
                                          </p:stCondLst>
                                        </p:cTn>
                                        <p:tgtEl>
                                          <p:spTgt spid="9"/>
                                        </p:tgtEl>
                                        <p:attrNameLst>
                                          <p:attrName>style.visibility</p:attrName>
                                        </p:attrNameLst>
                                      </p:cBhvr>
                                      <p:to>
                                        <p:strVal val="hidden"/>
                                      </p:to>
                                    </p:set>
                                  </p:childTnLst>
                                </p:cTn>
                              </p:par>
                              <p:par>
                                <p:cTn id="96" presetID="12" presetClass="exit" presetSubtype="2" fill="hold" grpId="2" nodeType="withEffect">
                                  <p:stCondLst>
                                    <p:cond delay="0"/>
                                  </p:stCondLst>
                                  <p:childTnLst>
                                    <p:animEffect transition="out" filter="slide(fromRight)">
                                      <p:cBhvr>
                                        <p:cTn id="97" dur="3000"/>
                                        <p:tgtEl>
                                          <p:spTgt spid="11"/>
                                        </p:tgtEl>
                                      </p:cBhvr>
                                    </p:animEffect>
                                    <p:set>
                                      <p:cBhvr>
                                        <p:cTn id="98" dur="1" fill="hold">
                                          <p:stCondLst>
                                            <p:cond delay="2999"/>
                                          </p:stCondLst>
                                        </p:cTn>
                                        <p:tgtEl>
                                          <p:spTgt spid="11"/>
                                        </p:tgtEl>
                                        <p:attrNameLst>
                                          <p:attrName>style.visibility</p:attrName>
                                        </p:attrNameLst>
                                      </p:cBhvr>
                                      <p:to>
                                        <p:strVal val="hidden"/>
                                      </p:to>
                                    </p:set>
                                  </p:childTnLst>
                                </p:cTn>
                              </p:par>
                              <p:par>
                                <p:cTn id="99" presetID="12" presetClass="exit" presetSubtype="2" fill="hold" grpId="2" nodeType="withEffect">
                                  <p:stCondLst>
                                    <p:cond delay="0"/>
                                  </p:stCondLst>
                                  <p:childTnLst>
                                    <p:animEffect transition="out" filter="slide(fromRight)">
                                      <p:cBhvr>
                                        <p:cTn id="100" dur="3000"/>
                                        <p:tgtEl>
                                          <p:spTgt spid="13"/>
                                        </p:tgtEl>
                                      </p:cBhvr>
                                    </p:animEffect>
                                    <p:set>
                                      <p:cBhvr>
                                        <p:cTn id="101" dur="1" fill="hold">
                                          <p:stCondLst>
                                            <p:cond delay="2999"/>
                                          </p:stCondLst>
                                        </p:cTn>
                                        <p:tgtEl>
                                          <p:spTgt spid="13"/>
                                        </p:tgtEl>
                                        <p:attrNameLst>
                                          <p:attrName>style.visibility</p:attrName>
                                        </p:attrNameLst>
                                      </p:cBhvr>
                                      <p:to>
                                        <p:strVal val="hidden"/>
                                      </p:to>
                                    </p:set>
                                  </p:childTnLst>
                                </p:cTn>
                              </p:par>
                              <p:par>
                                <p:cTn id="102" presetID="23" presetClass="entr" presetSubtype="288" fill="hold" nodeType="withEffect">
                                  <p:stCondLst>
                                    <p:cond delay="0"/>
                                  </p:stCondLst>
                                  <p:childTnLst>
                                    <p:set>
                                      <p:cBhvr>
                                        <p:cTn id="103" dur="1" fill="hold">
                                          <p:stCondLst>
                                            <p:cond delay="0"/>
                                          </p:stCondLst>
                                        </p:cTn>
                                        <p:tgtEl>
                                          <p:spTgt spid="4"/>
                                        </p:tgtEl>
                                        <p:attrNameLst>
                                          <p:attrName>style.visibility</p:attrName>
                                        </p:attrNameLst>
                                      </p:cBhvr>
                                      <p:to>
                                        <p:strVal val="visible"/>
                                      </p:to>
                                    </p:set>
                                    <p:anim calcmode="lin" valueType="num">
                                      <p:cBhvr>
                                        <p:cTn id="104" dur="3000" fill="hold"/>
                                        <p:tgtEl>
                                          <p:spTgt spid="4"/>
                                        </p:tgtEl>
                                        <p:attrNameLst>
                                          <p:attrName>ppt_w</p:attrName>
                                        </p:attrNameLst>
                                      </p:cBhvr>
                                      <p:tavLst>
                                        <p:tav tm="0">
                                          <p:val>
                                            <p:strVal val="4/3*#ppt_w"/>
                                          </p:val>
                                        </p:tav>
                                        <p:tav tm="100000">
                                          <p:val>
                                            <p:strVal val="#ppt_w"/>
                                          </p:val>
                                        </p:tav>
                                      </p:tavLst>
                                    </p:anim>
                                    <p:anim calcmode="lin" valueType="num">
                                      <p:cBhvr>
                                        <p:cTn id="105" dur="3000" fill="hold"/>
                                        <p:tgtEl>
                                          <p:spTgt spid="4"/>
                                        </p:tgtEl>
                                        <p:attrNameLst>
                                          <p:attrName>ppt_h</p:attrName>
                                        </p:attrNameLst>
                                      </p:cBhvr>
                                      <p:tavLst>
                                        <p:tav tm="0">
                                          <p:val>
                                            <p:strVal val="4/3*#ppt_h"/>
                                          </p:val>
                                        </p:tav>
                                        <p:tav tm="100000">
                                          <p:val>
                                            <p:strVal val="#ppt_h"/>
                                          </p:val>
                                        </p:tav>
                                      </p:tavLst>
                                    </p:anim>
                                  </p:childTnLst>
                                </p:cTn>
                              </p:par>
                              <p:par>
                                <p:cTn id="106" presetID="16" presetClass="entr" presetSubtype="37" fill="hold" nodeType="withEffect">
                                  <p:stCondLst>
                                    <p:cond delay="0"/>
                                  </p:stCondLst>
                                  <p:childTnLst>
                                    <p:set>
                                      <p:cBhvr>
                                        <p:cTn id="107" dur="1" fill="hold">
                                          <p:stCondLst>
                                            <p:cond delay="0"/>
                                          </p:stCondLst>
                                        </p:cTn>
                                        <p:tgtEl>
                                          <p:spTgt spid="4"/>
                                        </p:tgtEl>
                                        <p:attrNameLst>
                                          <p:attrName>style.visibility</p:attrName>
                                        </p:attrNameLst>
                                      </p:cBhvr>
                                      <p:to>
                                        <p:strVal val="visible"/>
                                      </p:to>
                                    </p:set>
                                    <p:animEffect transition="in" filter="barn(outVertical)">
                                      <p:cBhvr>
                                        <p:cTn id="108" dur="3000"/>
                                        <p:tgtEl>
                                          <p:spTgt spid="4"/>
                                        </p:tgtEl>
                                      </p:cBhvr>
                                    </p:animEffect>
                                  </p:childTnLst>
                                </p:cTn>
                              </p:par>
                            </p:childTnLst>
                          </p:cTn>
                        </p:par>
                        <p:par>
                          <p:cTn id="109" fill="hold">
                            <p:stCondLst>
                              <p:cond delay="6000"/>
                            </p:stCondLst>
                            <p:childTnLst>
                              <p:par>
                                <p:cTn id="110" presetID="40" presetClass="entr" presetSubtype="0" fill="hold" grpId="0" nodeType="afterEffect">
                                  <p:stCondLst>
                                    <p:cond delay="0"/>
                                  </p:stCondLst>
                                  <p:iterate type="lt">
                                    <p:tmPct val="10000"/>
                                  </p:iterate>
                                  <p:childTnLst>
                                    <p:set>
                                      <p:cBhvr>
                                        <p:cTn id="111" dur="1" fill="hold">
                                          <p:stCondLst>
                                            <p:cond delay="0"/>
                                          </p:stCondLst>
                                        </p:cTn>
                                        <p:tgtEl>
                                          <p:spTgt spid="14"/>
                                        </p:tgtEl>
                                        <p:attrNameLst>
                                          <p:attrName>style.visibility</p:attrName>
                                        </p:attrNameLst>
                                      </p:cBhvr>
                                      <p:to>
                                        <p:strVal val="visible"/>
                                      </p:to>
                                    </p:set>
                                    <p:animEffect transition="in" filter="fade">
                                      <p:cBhvr>
                                        <p:cTn id="112" dur="1000"/>
                                        <p:tgtEl>
                                          <p:spTgt spid="14"/>
                                        </p:tgtEl>
                                      </p:cBhvr>
                                    </p:animEffect>
                                    <p:anim calcmode="lin" valueType="num">
                                      <p:cBhvr>
                                        <p:cTn id="113" dur="1000" fill="hold"/>
                                        <p:tgtEl>
                                          <p:spTgt spid="14"/>
                                        </p:tgtEl>
                                        <p:attrNameLst>
                                          <p:attrName>ppt_x</p:attrName>
                                        </p:attrNameLst>
                                      </p:cBhvr>
                                      <p:tavLst>
                                        <p:tav tm="0">
                                          <p:val>
                                            <p:strVal val="#ppt_x-.1"/>
                                          </p:val>
                                        </p:tav>
                                        <p:tav tm="100000">
                                          <p:val>
                                            <p:strVal val="#ppt_x"/>
                                          </p:val>
                                        </p:tav>
                                      </p:tavLst>
                                    </p:anim>
                                    <p:anim calcmode="lin" valueType="num">
                                      <p:cBhvr>
                                        <p:cTn id="114"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65.jpg"/>
          <p:cNvPicPr>
            <a:picLocks noChangeAspect="1"/>
          </p:cNvPicPr>
          <p:nvPr/>
        </p:nvPicPr>
        <p:blipFill>
          <a:blip r:embed="rId2" cstate="print"/>
          <a:stretch>
            <a:fillRect/>
          </a:stretch>
        </p:blipFill>
        <p:spPr bwMode="auto">
          <a:xfrm>
            <a:off x="0" y="0"/>
            <a:ext cx="4629326" cy="57086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Imagen65.jpg"/>
          <p:cNvPicPr>
            <a:picLocks noChangeAspect="1"/>
          </p:cNvPicPr>
          <p:nvPr/>
        </p:nvPicPr>
        <p:blipFill>
          <a:blip r:embed="rId2" cstate="print"/>
          <a:stretch>
            <a:fillRect/>
          </a:stretch>
        </p:blipFill>
        <p:spPr bwMode="auto">
          <a:xfrm>
            <a:off x="0" y="6350"/>
            <a:ext cx="4629326" cy="570865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uadroTexto"/>
          <p:cNvSpPr txBox="1"/>
          <p:nvPr/>
        </p:nvSpPr>
        <p:spPr>
          <a:xfrm>
            <a:off x="4857752" y="1714492"/>
            <a:ext cx="3929090" cy="2554545"/>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En 1970, Nino Bravo debutó en Madrid y conoció al compositor Augusto </a:t>
            </a:r>
            <a:r>
              <a:rPr lang="es-ES" sz="2000" i="1" dirty="0" err="1" smtClean="0">
                <a:effectLst>
                  <a:glow rad="101600">
                    <a:srgbClr val="C00000">
                      <a:alpha val="60000"/>
                    </a:srgbClr>
                  </a:glow>
                  <a:outerShdw blurRad="38100" dist="38100" dir="2700000" algn="tl">
                    <a:srgbClr val="000000">
                      <a:alpha val="43137"/>
                    </a:srgbClr>
                  </a:outerShdw>
                </a:effectLst>
              </a:rPr>
              <a:t>Algueró</a:t>
            </a:r>
            <a:r>
              <a:rPr lang="es-ES" sz="2000" i="1" dirty="0" smtClean="0">
                <a:effectLst>
                  <a:glow rad="101600">
                    <a:srgbClr val="C00000">
                      <a:alpha val="60000"/>
                    </a:srgbClr>
                  </a:glow>
                  <a:outerShdw blurRad="38100" dist="38100" dir="2700000" algn="tl">
                    <a:srgbClr val="000000">
                      <a:alpha val="43137"/>
                    </a:srgbClr>
                  </a:outerShdw>
                </a:effectLst>
              </a:rPr>
              <a:t>, marido de Carmen Sevilla, quien le ofreció la canción "Te quiero, te quiero", que ya había grabado Raphael sin publicarla y que, con Nino, se convirtió en número 1.</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0000">
        <p14:conveyor dir="r"/>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2/3*#ppt_w"/>
                                          </p:val>
                                        </p:tav>
                                        <p:tav tm="100000">
                                          <p:val>
                                            <p:strVal val="#ppt_w"/>
                                          </p:val>
                                        </p:tav>
                                      </p:tavLst>
                                    </p:anim>
                                    <p:anim calcmode="lin" valueType="num">
                                      <p:cBhvr>
                                        <p:cTn id="8" dur="5000" fill="hold"/>
                                        <p:tgtEl>
                                          <p:spTgt spid="4"/>
                                        </p:tgtEl>
                                        <p:attrNameLst>
                                          <p:attrName>ppt_h</p:attrName>
                                        </p:attrNameLst>
                                      </p:cBhvr>
                                      <p:tavLst>
                                        <p:tav tm="0">
                                          <p:val>
                                            <p:strVal val="2/3*#ppt_h"/>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Horizontal)">
                                      <p:cBhvr>
                                        <p:cTn id="11" dur="5000"/>
                                        <p:tgtEl>
                                          <p:spTgt spid="4"/>
                                        </p:tgtEl>
                                      </p:cBhvr>
                                    </p:animEffect>
                                  </p:childTnLst>
                                </p:cTn>
                              </p:par>
                              <p:par>
                                <p:cTn id="12" presetID="23" presetClass="entr" presetSubtype="27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strVal val="2/3*#ppt_w"/>
                                          </p:val>
                                        </p:tav>
                                        <p:tav tm="100000">
                                          <p:val>
                                            <p:strVal val="#ppt_w"/>
                                          </p:val>
                                        </p:tav>
                                      </p:tavLst>
                                    </p:anim>
                                    <p:anim calcmode="lin" valueType="num">
                                      <p:cBhvr>
                                        <p:cTn id="15" dur="5000" fill="hold"/>
                                        <p:tgtEl>
                                          <p:spTgt spid="5"/>
                                        </p:tgtEl>
                                        <p:attrNameLst>
                                          <p:attrName>ppt_h</p:attrName>
                                        </p:attrNameLst>
                                      </p:cBhvr>
                                      <p:tavLst>
                                        <p:tav tm="0">
                                          <p:val>
                                            <p:strVal val="2/3*#ppt_h"/>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outVertical)">
                                      <p:cBhvr>
                                        <p:cTn id="18" dur="5000"/>
                                        <p:tgtEl>
                                          <p:spTgt spid="5"/>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1"/>
                                          </p:val>
                                        </p:tav>
                                        <p:tav tm="100000">
                                          <p:val>
                                            <p:strVal val="#ppt_x"/>
                                          </p:val>
                                        </p:tav>
                                      </p:tavLst>
                                    </p:anim>
                                    <p:anim calcmode="lin" valueType="num">
                                      <p:cBhvr>
                                        <p:cTn id="24"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ppp.jpg"/>
          <p:cNvPicPr>
            <a:picLocks noChangeAspect="1"/>
          </p:cNvPicPr>
          <p:nvPr/>
        </p:nvPicPr>
        <p:blipFill>
          <a:blip r:embed="rId2" cstate="print"/>
          <a:stretch>
            <a:fillRect/>
          </a:stretch>
        </p:blipFill>
        <p:spPr bwMode="auto">
          <a:xfrm>
            <a:off x="0" y="-428648"/>
            <a:ext cx="9144000" cy="650085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Luna"/>
          <p:cNvSpPr/>
          <p:nvPr/>
        </p:nvSpPr>
        <p:spPr>
          <a:xfrm>
            <a:off x="6072188" y="1071563"/>
            <a:ext cx="2143125" cy="3394075"/>
          </a:xfrm>
          <a:prstGeom prst="moon">
            <a:avLst>
              <a:gd name="adj" fmla="val 17111"/>
            </a:avLst>
          </a:prstGeom>
          <a:noFill/>
          <a:ln w="57150">
            <a:solidFill>
              <a:schemeClr val="tx1">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Luna"/>
          <p:cNvSpPr/>
          <p:nvPr/>
        </p:nvSpPr>
        <p:spPr>
          <a:xfrm flipH="1">
            <a:off x="928688" y="1071563"/>
            <a:ext cx="2143125" cy="3394075"/>
          </a:xfrm>
          <a:prstGeom prst="moon">
            <a:avLst>
              <a:gd name="adj" fmla="val 18889"/>
            </a:avLst>
          </a:prstGeom>
          <a:noFill/>
          <a:ln w="57150">
            <a:solidFill>
              <a:schemeClr val="tx1">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Luna"/>
          <p:cNvSpPr/>
          <p:nvPr/>
        </p:nvSpPr>
        <p:spPr>
          <a:xfrm flipH="1">
            <a:off x="1643063" y="1071563"/>
            <a:ext cx="2143125" cy="3394075"/>
          </a:xfrm>
          <a:prstGeom prst="moon">
            <a:avLst>
              <a:gd name="adj" fmla="val 20667"/>
            </a:avLst>
          </a:prstGeom>
          <a:noFill/>
          <a:ln w="57150">
            <a:solidFill>
              <a:schemeClr val="tx1">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Luna"/>
          <p:cNvSpPr/>
          <p:nvPr/>
        </p:nvSpPr>
        <p:spPr>
          <a:xfrm>
            <a:off x="5357813" y="1071563"/>
            <a:ext cx="2143125" cy="3394075"/>
          </a:xfrm>
          <a:prstGeom prst="moon">
            <a:avLst>
              <a:gd name="adj" fmla="val 17111"/>
            </a:avLst>
          </a:prstGeom>
          <a:noFill/>
          <a:ln w="57150">
            <a:solidFill>
              <a:schemeClr val="tx1">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Luna"/>
          <p:cNvSpPr/>
          <p:nvPr/>
        </p:nvSpPr>
        <p:spPr>
          <a:xfrm flipH="1">
            <a:off x="2428875" y="1131888"/>
            <a:ext cx="2071688" cy="3333750"/>
          </a:xfrm>
          <a:prstGeom prst="moon">
            <a:avLst>
              <a:gd name="adj" fmla="val 21494"/>
            </a:avLst>
          </a:prstGeom>
          <a:noFill/>
          <a:ln w="57150">
            <a:solidFill>
              <a:schemeClr val="tx1">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Luna"/>
          <p:cNvSpPr/>
          <p:nvPr/>
        </p:nvSpPr>
        <p:spPr>
          <a:xfrm>
            <a:off x="4572000" y="1071563"/>
            <a:ext cx="2143125" cy="3333750"/>
          </a:xfrm>
          <a:prstGeom prst="moon">
            <a:avLst>
              <a:gd name="adj" fmla="val 18889"/>
            </a:avLst>
          </a:prstGeom>
          <a:noFill/>
          <a:ln w="57150">
            <a:solidFill>
              <a:schemeClr val="tx1">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CuadroTexto"/>
          <p:cNvSpPr txBox="1"/>
          <p:nvPr/>
        </p:nvSpPr>
        <p:spPr>
          <a:xfrm>
            <a:off x="450790" y="4254669"/>
            <a:ext cx="8643998"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Su compromiso con los músicos valencianos también se ponía de manifiesto cuando hablaba de fundar un estudio de grabación en su tierra para evitar traslados a la capital del país. Nino Bravo siempre pensaba en ayudar a los demás</a:t>
            </a:r>
            <a:r>
              <a:rPr lang="es-ES" i="1" dirty="0" smtClean="0">
                <a:effectLst>
                  <a:glow rad="101600">
                    <a:srgbClr val="C00000">
                      <a:alpha val="60000"/>
                    </a:srgbClr>
                  </a:glow>
                  <a:outerShdw blurRad="38100" dist="38100" dir="2700000" algn="tl">
                    <a:srgbClr val="000000">
                      <a:alpha val="43137"/>
                    </a:srgbClr>
                  </a:outerShdw>
                </a:effectLst>
              </a:rPr>
              <a:t>.</a:t>
            </a:r>
          </a:p>
          <a:p>
            <a:r>
              <a:rPr lang="es-ES" i="1" dirty="0" smtClean="0">
                <a:effectLst>
                  <a:glow rad="101600">
                    <a:srgbClr val="C00000">
                      <a:alpha val="60000"/>
                    </a:srgbClr>
                  </a:glow>
                  <a:outerShdw blurRad="38100" dist="38100" dir="2700000" algn="tl">
                    <a:srgbClr val="000000">
                      <a:alpha val="43137"/>
                    </a:srgbClr>
                  </a:outerShdw>
                </a:effectLst>
              </a:rPr>
              <a:t>Aquí de </a:t>
            </a:r>
            <a:r>
              <a:rPr lang="es-ES" i="1" dirty="0">
                <a:effectLst>
                  <a:glow rad="101600">
                    <a:srgbClr val="C00000">
                      <a:alpha val="60000"/>
                    </a:srgbClr>
                  </a:glow>
                  <a:outerShdw blurRad="38100" dist="38100" dir="2700000" algn="tl">
                    <a:srgbClr val="000000">
                      <a:alpha val="43137"/>
                    </a:srgbClr>
                  </a:outerShdw>
                </a:effectLst>
              </a:rPr>
              <a:t>izquierda a derecha, Julio Iglesias, Augusto </a:t>
            </a:r>
            <a:r>
              <a:rPr lang="es-ES" i="1" dirty="0" err="1">
                <a:effectLst>
                  <a:glow rad="101600">
                    <a:srgbClr val="C00000">
                      <a:alpha val="60000"/>
                    </a:srgbClr>
                  </a:glow>
                  <a:outerShdw blurRad="38100" dist="38100" dir="2700000" algn="tl">
                    <a:srgbClr val="000000">
                      <a:alpha val="43137"/>
                    </a:srgbClr>
                  </a:outerShdw>
                </a:effectLst>
              </a:rPr>
              <a:t>Algueró</a:t>
            </a:r>
            <a:r>
              <a:rPr lang="es-ES" i="1" dirty="0">
                <a:effectLst>
                  <a:glow rad="101600">
                    <a:srgbClr val="C00000">
                      <a:alpha val="60000"/>
                    </a:srgbClr>
                  </a:glow>
                  <a:outerShdw blurRad="38100" dist="38100" dir="2700000" algn="tl">
                    <a:srgbClr val="000000">
                      <a:alpha val="43137"/>
                    </a:srgbClr>
                  </a:outerShdw>
                </a:effectLst>
              </a:rPr>
              <a:t>, Nino Bravo y Carmen </a:t>
            </a:r>
            <a:r>
              <a:rPr lang="es-ES" i="1" dirty="0" smtClean="0">
                <a:effectLst>
                  <a:glow rad="101600">
                    <a:srgbClr val="C00000">
                      <a:alpha val="60000"/>
                    </a:srgbClr>
                  </a:glow>
                  <a:outerShdw blurRad="38100" dist="38100" dir="2700000" algn="tl">
                    <a:srgbClr val="000000">
                      <a:alpha val="43137"/>
                    </a:srgbClr>
                  </a:outerShdw>
                </a:effectLst>
              </a:rPr>
              <a:t>Sevilla.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37000">
        <p14:flythrough/>
      </p:transition>
    </mc:Choice>
    <mc:Fallback>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1+#ppt_w/2"/>
                                          </p:val>
                                        </p:tav>
                                        <p:tav tm="100000">
                                          <p:val>
                                            <p:strVal val="#ppt_x"/>
                                          </p:val>
                                        </p:tav>
                                      </p:tavLst>
                                    </p:anim>
                                    <p:anim calcmode="lin" valueType="num">
                                      <p:cBhvr additive="base">
                                        <p:cTn id="8" dur="3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1+#ppt_w/2"/>
                                          </p:val>
                                        </p:tav>
                                        <p:tav tm="100000">
                                          <p:val>
                                            <p:strVal val="#ppt_x"/>
                                          </p:val>
                                        </p:tav>
                                      </p:tavLst>
                                    </p:anim>
                                    <p:anim calcmode="lin" valueType="num">
                                      <p:cBhvr additive="base">
                                        <p:cTn id="12" dur="30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1+#ppt_w/2"/>
                                          </p:val>
                                        </p:tav>
                                        <p:tav tm="100000">
                                          <p:val>
                                            <p:strVal val="#ppt_x"/>
                                          </p:val>
                                        </p:tav>
                                      </p:tavLst>
                                    </p:anim>
                                    <p:anim calcmode="lin" valueType="num">
                                      <p:cBhvr additive="base">
                                        <p:cTn id="16" dur="30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3000" fill="hold"/>
                                        <p:tgtEl>
                                          <p:spTgt spid="5"/>
                                        </p:tgtEl>
                                        <p:attrNameLst>
                                          <p:attrName>ppt_x</p:attrName>
                                        </p:attrNameLst>
                                      </p:cBhvr>
                                      <p:tavLst>
                                        <p:tav tm="0">
                                          <p:val>
                                            <p:strVal val="0-#ppt_w/2"/>
                                          </p:val>
                                        </p:tav>
                                        <p:tav tm="100000">
                                          <p:val>
                                            <p:strVal val="#ppt_x"/>
                                          </p:val>
                                        </p:tav>
                                      </p:tavLst>
                                    </p:anim>
                                    <p:anim calcmode="lin" valueType="num">
                                      <p:cBhvr additive="base">
                                        <p:cTn id="20" dur="3000" fill="hold"/>
                                        <p:tgtEl>
                                          <p:spTgt spid="5"/>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3000" fill="hold"/>
                                        <p:tgtEl>
                                          <p:spTgt spid="8"/>
                                        </p:tgtEl>
                                        <p:attrNameLst>
                                          <p:attrName>ppt_x</p:attrName>
                                        </p:attrNameLst>
                                      </p:cBhvr>
                                      <p:tavLst>
                                        <p:tav tm="0">
                                          <p:val>
                                            <p:strVal val="0-#ppt_w/2"/>
                                          </p:val>
                                        </p:tav>
                                        <p:tav tm="100000">
                                          <p:val>
                                            <p:strVal val="#ppt_x"/>
                                          </p:val>
                                        </p:tav>
                                      </p:tavLst>
                                    </p:anim>
                                    <p:anim calcmode="lin" valueType="num">
                                      <p:cBhvr additive="base">
                                        <p:cTn id="24" dur="3000" fill="hold"/>
                                        <p:tgtEl>
                                          <p:spTgt spid="8"/>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ppt_y"/>
                                          </p:val>
                                        </p:tav>
                                        <p:tav tm="100000">
                                          <p:val>
                                            <p:strVal val="#ppt_y"/>
                                          </p:val>
                                        </p:tav>
                                      </p:tavLst>
                                    </p:anim>
                                  </p:childTnLst>
                                </p:cTn>
                              </p:par>
                              <p:par>
                                <p:cTn id="29" presetID="8" presetClass="emph" presetSubtype="0" fill="hold" nodeType="withEffect">
                                  <p:stCondLst>
                                    <p:cond delay="0"/>
                                  </p:stCondLst>
                                  <p:childTnLst>
                                    <p:animRot by="21600000">
                                      <p:cBhvr>
                                        <p:cTn id="30" dur="3000" fill="hold"/>
                                        <p:tgtEl>
                                          <p:spTgt spid="6"/>
                                        </p:tgtEl>
                                        <p:attrNameLst>
                                          <p:attrName>r</p:attrName>
                                        </p:attrNameLst>
                                      </p:cBhvr>
                                    </p:animRot>
                                  </p:childTnLst>
                                </p:cTn>
                              </p:par>
                              <p:par>
                                <p:cTn id="31" presetID="8" presetClass="emph" presetSubtype="0" fill="hold" nodeType="withEffect">
                                  <p:stCondLst>
                                    <p:cond delay="0"/>
                                  </p:stCondLst>
                                  <p:childTnLst>
                                    <p:animRot by="21600000">
                                      <p:cBhvr>
                                        <p:cTn id="32" dur="3000" fill="hold"/>
                                        <p:tgtEl>
                                          <p:spTgt spid="7"/>
                                        </p:tgtEl>
                                        <p:attrNameLst>
                                          <p:attrName>r</p:attrName>
                                        </p:attrNameLst>
                                      </p:cBhvr>
                                    </p:animRot>
                                  </p:childTnLst>
                                </p:cTn>
                              </p:par>
                              <p:par>
                                <p:cTn id="33" presetID="8" presetClass="emph" presetSubtype="0" fill="hold" nodeType="withEffect">
                                  <p:stCondLst>
                                    <p:cond delay="0"/>
                                  </p:stCondLst>
                                  <p:childTnLst>
                                    <p:animRot by="21600000">
                                      <p:cBhvr>
                                        <p:cTn id="34" dur="3000" fill="hold"/>
                                        <p:tgtEl>
                                          <p:spTgt spid="9"/>
                                        </p:tgtEl>
                                        <p:attrNameLst>
                                          <p:attrName>r</p:attrName>
                                        </p:attrNameLst>
                                      </p:cBhvr>
                                    </p:animRot>
                                  </p:childTnLst>
                                </p:cTn>
                              </p:par>
                              <p:par>
                                <p:cTn id="35" presetID="8" presetClass="emph" presetSubtype="0" fill="hold" nodeType="withEffect">
                                  <p:stCondLst>
                                    <p:cond delay="0"/>
                                  </p:stCondLst>
                                  <p:childTnLst>
                                    <p:animRot by="-21600000">
                                      <p:cBhvr>
                                        <p:cTn id="36" dur="3000" fill="hold"/>
                                        <p:tgtEl>
                                          <p:spTgt spid="5"/>
                                        </p:tgtEl>
                                        <p:attrNameLst>
                                          <p:attrName>r</p:attrName>
                                        </p:attrNameLst>
                                      </p:cBhvr>
                                    </p:animRot>
                                  </p:childTnLst>
                                </p:cTn>
                              </p:par>
                              <p:par>
                                <p:cTn id="37" presetID="8" presetClass="emph" presetSubtype="0" fill="hold" nodeType="withEffect">
                                  <p:stCondLst>
                                    <p:cond delay="0"/>
                                  </p:stCondLst>
                                  <p:childTnLst>
                                    <p:animRot by="-21600000">
                                      <p:cBhvr>
                                        <p:cTn id="38" dur="3000" fill="hold"/>
                                        <p:tgtEl>
                                          <p:spTgt spid="8"/>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10"/>
                                        </p:tgtEl>
                                        <p:attrNameLst>
                                          <p:attrName>r</p:attrName>
                                        </p:attrNameLst>
                                      </p:cBhvr>
                                    </p:animRot>
                                  </p:childTnLst>
                                </p:cTn>
                              </p:par>
                            </p:childTnLst>
                          </p:cTn>
                        </p:par>
                        <p:par>
                          <p:cTn id="41" fill="hold">
                            <p:stCondLst>
                              <p:cond delay="3000"/>
                            </p:stCondLst>
                            <p:childTnLst>
                              <p:par>
                                <p:cTn id="42" presetID="2" presetClass="exit" presetSubtype="2" fill="hold" nodeType="afterEffect">
                                  <p:stCondLst>
                                    <p:cond delay="0"/>
                                  </p:stCondLst>
                                  <p:childTnLst>
                                    <p:anim calcmode="lin" valueType="num">
                                      <p:cBhvr additive="base">
                                        <p:cTn id="43" dur="3000"/>
                                        <p:tgtEl>
                                          <p:spTgt spid="6"/>
                                        </p:tgtEl>
                                        <p:attrNameLst>
                                          <p:attrName>ppt_x</p:attrName>
                                        </p:attrNameLst>
                                      </p:cBhvr>
                                      <p:tavLst>
                                        <p:tav tm="0">
                                          <p:val>
                                            <p:strVal val="ppt_x"/>
                                          </p:val>
                                        </p:tav>
                                        <p:tav tm="100000">
                                          <p:val>
                                            <p:strVal val="1+ppt_w/2"/>
                                          </p:val>
                                        </p:tav>
                                      </p:tavLst>
                                    </p:anim>
                                    <p:anim calcmode="lin" valueType="num">
                                      <p:cBhvr additive="base">
                                        <p:cTn id="44" dur="3000"/>
                                        <p:tgtEl>
                                          <p:spTgt spid="6"/>
                                        </p:tgtEl>
                                        <p:attrNameLst>
                                          <p:attrName>ppt_y</p:attrName>
                                        </p:attrNameLst>
                                      </p:cBhvr>
                                      <p:tavLst>
                                        <p:tav tm="0">
                                          <p:val>
                                            <p:strVal val="ppt_y"/>
                                          </p:val>
                                        </p:tav>
                                        <p:tav tm="100000">
                                          <p:val>
                                            <p:strVal val="ppt_y"/>
                                          </p:val>
                                        </p:tav>
                                      </p:tavLst>
                                    </p:anim>
                                    <p:set>
                                      <p:cBhvr>
                                        <p:cTn id="45" dur="1" fill="hold">
                                          <p:stCondLst>
                                            <p:cond delay="2999"/>
                                          </p:stCondLst>
                                        </p:cTn>
                                        <p:tgtEl>
                                          <p:spTgt spid="6"/>
                                        </p:tgtEl>
                                        <p:attrNameLst>
                                          <p:attrName>style.visibility</p:attrName>
                                        </p:attrNameLst>
                                      </p:cBhvr>
                                      <p:to>
                                        <p:strVal val="hidden"/>
                                      </p:to>
                                    </p:set>
                                  </p:childTnLst>
                                </p:cTn>
                              </p:par>
                              <p:par>
                                <p:cTn id="46" presetID="2" presetClass="exit" presetSubtype="2" fill="hold" nodeType="withEffect">
                                  <p:stCondLst>
                                    <p:cond delay="0"/>
                                  </p:stCondLst>
                                  <p:childTnLst>
                                    <p:anim calcmode="lin" valueType="num">
                                      <p:cBhvr additive="base">
                                        <p:cTn id="47" dur="3000"/>
                                        <p:tgtEl>
                                          <p:spTgt spid="7"/>
                                        </p:tgtEl>
                                        <p:attrNameLst>
                                          <p:attrName>ppt_x</p:attrName>
                                        </p:attrNameLst>
                                      </p:cBhvr>
                                      <p:tavLst>
                                        <p:tav tm="0">
                                          <p:val>
                                            <p:strVal val="ppt_x"/>
                                          </p:val>
                                        </p:tav>
                                        <p:tav tm="100000">
                                          <p:val>
                                            <p:strVal val="1+ppt_w/2"/>
                                          </p:val>
                                        </p:tav>
                                      </p:tavLst>
                                    </p:anim>
                                    <p:anim calcmode="lin" valueType="num">
                                      <p:cBhvr additive="base">
                                        <p:cTn id="48" dur="3000"/>
                                        <p:tgtEl>
                                          <p:spTgt spid="7"/>
                                        </p:tgtEl>
                                        <p:attrNameLst>
                                          <p:attrName>ppt_y</p:attrName>
                                        </p:attrNameLst>
                                      </p:cBhvr>
                                      <p:tavLst>
                                        <p:tav tm="0">
                                          <p:val>
                                            <p:strVal val="ppt_y"/>
                                          </p:val>
                                        </p:tav>
                                        <p:tav tm="100000">
                                          <p:val>
                                            <p:strVal val="ppt_y"/>
                                          </p:val>
                                        </p:tav>
                                      </p:tavLst>
                                    </p:anim>
                                    <p:set>
                                      <p:cBhvr>
                                        <p:cTn id="49" dur="1" fill="hold">
                                          <p:stCondLst>
                                            <p:cond delay="2999"/>
                                          </p:stCondLst>
                                        </p:cTn>
                                        <p:tgtEl>
                                          <p:spTgt spid="7"/>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3000"/>
                                        <p:tgtEl>
                                          <p:spTgt spid="9"/>
                                        </p:tgtEl>
                                        <p:attrNameLst>
                                          <p:attrName>ppt_x</p:attrName>
                                        </p:attrNameLst>
                                      </p:cBhvr>
                                      <p:tavLst>
                                        <p:tav tm="0">
                                          <p:val>
                                            <p:strVal val="ppt_x"/>
                                          </p:val>
                                        </p:tav>
                                        <p:tav tm="100000">
                                          <p:val>
                                            <p:strVal val="1+ppt_w/2"/>
                                          </p:val>
                                        </p:tav>
                                      </p:tavLst>
                                    </p:anim>
                                    <p:anim calcmode="lin" valueType="num">
                                      <p:cBhvr additive="base">
                                        <p:cTn id="52" dur="3000"/>
                                        <p:tgtEl>
                                          <p:spTgt spid="9"/>
                                        </p:tgtEl>
                                        <p:attrNameLst>
                                          <p:attrName>ppt_y</p:attrName>
                                        </p:attrNameLst>
                                      </p:cBhvr>
                                      <p:tavLst>
                                        <p:tav tm="0">
                                          <p:val>
                                            <p:strVal val="ppt_y"/>
                                          </p:val>
                                        </p:tav>
                                        <p:tav tm="100000">
                                          <p:val>
                                            <p:strVal val="ppt_y"/>
                                          </p:val>
                                        </p:tav>
                                      </p:tavLst>
                                    </p:anim>
                                    <p:set>
                                      <p:cBhvr>
                                        <p:cTn id="53" dur="1" fill="hold">
                                          <p:stCondLst>
                                            <p:cond delay="2999"/>
                                          </p:stCondLst>
                                        </p:cTn>
                                        <p:tgtEl>
                                          <p:spTgt spid="9"/>
                                        </p:tgtEl>
                                        <p:attrNameLst>
                                          <p:attrName>style.visibility</p:attrName>
                                        </p:attrNameLst>
                                      </p:cBhvr>
                                      <p:to>
                                        <p:strVal val="hidden"/>
                                      </p:to>
                                    </p:set>
                                  </p:childTnLst>
                                </p:cTn>
                              </p:par>
                              <p:par>
                                <p:cTn id="54" presetID="2" presetClass="exit" presetSubtype="8" fill="hold" nodeType="withEffect">
                                  <p:stCondLst>
                                    <p:cond delay="0"/>
                                  </p:stCondLst>
                                  <p:childTnLst>
                                    <p:anim calcmode="lin" valueType="num">
                                      <p:cBhvr additive="base">
                                        <p:cTn id="55" dur="3000"/>
                                        <p:tgtEl>
                                          <p:spTgt spid="5"/>
                                        </p:tgtEl>
                                        <p:attrNameLst>
                                          <p:attrName>ppt_x</p:attrName>
                                        </p:attrNameLst>
                                      </p:cBhvr>
                                      <p:tavLst>
                                        <p:tav tm="0">
                                          <p:val>
                                            <p:strVal val="ppt_x"/>
                                          </p:val>
                                        </p:tav>
                                        <p:tav tm="100000">
                                          <p:val>
                                            <p:strVal val="0-ppt_w/2"/>
                                          </p:val>
                                        </p:tav>
                                      </p:tavLst>
                                    </p:anim>
                                    <p:anim calcmode="lin" valueType="num">
                                      <p:cBhvr additive="base">
                                        <p:cTn id="56" dur="3000"/>
                                        <p:tgtEl>
                                          <p:spTgt spid="5"/>
                                        </p:tgtEl>
                                        <p:attrNameLst>
                                          <p:attrName>ppt_y</p:attrName>
                                        </p:attrNameLst>
                                      </p:cBhvr>
                                      <p:tavLst>
                                        <p:tav tm="0">
                                          <p:val>
                                            <p:strVal val="ppt_y"/>
                                          </p:val>
                                        </p:tav>
                                        <p:tav tm="100000">
                                          <p:val>
                                            <p:strVal val="ppt_y"/>
                                          </p:val>
                                        </p:tav>
                                      </p:tavLst>
                                    </p:anim>
                                    <p:set>
                                      <p:cBhvr>
                                        <p:cTn id="57" dur="1" fill="hold">
                                          <p:stCondLst>
                                            <p:cond delay="2999"/>
                                          </p:stCondLst>
                                        </p:cTn>
                                        <p:tgtEl>
                                          <p:spTgt spid="5"/>
                                        </p:tgtEl>
                                        <p:attrNameLst>
                                          <p:attrName>style.visibility</p:attrName>
                                        </p:attrNameLst>
                                      </p:cBhvr>
                                      <p:to>
                                        <p:strVal val="hidden"/>
                                      </p:to>
                                    </p:set>
                                  </p:childTnLst>
                                </p:cTn>
                              </p:par>
                              <p:par>
                                <p:cTn id="58" presetID="2" presetClass="exit" presetSubtype="8" fill="hold" nodeType="withEffect">
                                  <p:stCondLst>
                                    <p:cond delay="0"/>
                                  </p:stCondLst>
                                  <p:childTnLst>
                                    <p:anim calcmode="lin" valueType="num">
                                      <p:cBhvr additive="base">
                                        <p:cTn id="59" dur="3000"/>
                                        <p:tgtEl>
                                          <p:spTgt spid="8"/>
                                        </p:tgtEl>
                                        <p:attrNameLst>
                                          <p:attrName>ppt_x</p:attrName>
                                        </p:attrNameLst>
                                      </p:cBhvr>
                                      <p:tavLst>
                                        <p:tav tm="0">
                                          <p:val>
                                            <p:strVal val="ppt_x"/>
                                          </p:val>
                                        </p:tav>
                                        <p:tav tm="100000">
                                          <p:val>
                                            <p:strVal val="0-ppt_w/2"/>
                                          </p:val>
                                        </p:tav>
                                      </p:tavLst>
                                    </p:anim>
                                    <p:anim calcmode="lin" valueType="num">
                                      <p:cBhvr additive="base">
                                        <p:cTn id="60" dur="3000"/>
                                        <p:tgtEl>
                                          <p:spTgt spid="8"/>
                                        </p:tgtEl>
                                        <p:attrNameLst>
                                          <p:attrName>ppt_y</p:attrName>
                                        </p:attrNameLst>
                                      </p:cBhvr>
                                      <p:tavLst>
                                        <p:tav tm="0">
                                          <p:val>
                                            <p:strVal val="ppt_y"/>
                                          </p:val>
                                        </p:tav>
                                        <p:tav tm="100000">
                                          <p:val>
                                            <p:strVal val="ppt_y"/>
                                          </p:val>
                                        </p:tav>
                                      </p:tavLst>
                                    </p:anim>
                                    <p:set>
                                      <p:cBhvr>
                                        <p:cTn id="61" dur="1" fill="hold">
                                          <p:stCondLst>
                                            <p:cond delay="2999"/>
                                          </p:stCondLst>
                                        </p:cTn>
                                        <p:tgtEl>
                                          <p:spTgt spid="8"/>
                                        </p:tgtEl>
                                        <p:attrNameLst>
                                          <p:attrName>style.visibility</p:attrName>
                                        </p:attrNameLst>
                                      </p:cBhvr>
                                      <p:to>
                                        <p:strVal val="hidden"/>
                                      </p:to>
                                    </p:set>
                                  </p:childTnLst>
                                </p:cTn>
                              </p:par>
                              <p:par>
                                <p:cTn id="62" presetID="2" presetClass="exit" presetSubtype="8" fill="hold" nodeType="withEffect">
                                  <p:stCondLst>
                                    <p:cond delay="0"/>
                                  </p:stCondLst>
                                  <p:childTnLst>
                                    <p:anim calcmode="lin" valueType="num">
                                      <p:cBhvr additive="base">
                                        <p:cTn id="63" dur="3000"/>
                                        <p:tgtEl>
                                          <p:spTgt spid="10"/>
                                        </p:tgtEl>
                                        <p:attrNameLst>
                                          <p:attrName>ppt_x</p:attrName>
                                        </p:attrNameLst>
                                      </p:cBhvr>
                                      <p:tavLst>
                                        <p:tav tm="0">
                                          <p:val>
                                            <p:strVal val="ppt_x"/>
                                          </p:val>
                                        </p:tav>
                                        <p:tav tm="100000">
                                          <p:val>
                                            <p:strVal val="0-ppt_w/2"/>
                                          </p:val>
                                        </p:tav>
                                      </p:tavLst>
                                    </p:anim>
                                    <p:anim calcmode="lin" valueType="num">
                                      <p:cBhvr additive="base">
                                        <p:cTn id="64" dur="3000"/>
                                        <p:tgtEl>
                                          <p:spTgt spid="10"/>
                                        </p:tgtEl>
                                        <p:attrNameLst>
                                          <p:attrName>ppt_y</p:attrName>
                                        </p:attrNameLst>
                                      </p:cBhvr>
                                      <p:tavLst>
                                        <p:tav tm="0">
                                          <p:val>
                                            <p:strVal val="ppt_y"/>
                                          </p:val>
                                        </p:tav>
                                        <p:tav tm="100000">
                                          <p:val>
                                            <p:strVal val="ppt_y"/>
                                          </p:val>
                                        </p:tav>
                                      </p:tavLst>
                                    </p:anim>
                                    <p:set>
                                      <p:cBhvr>
                                        <p:cTn id="65" dur="1" fill="hold">
                                          <p:stCondLst>
                                            <p:cond delay="2999"/>
                                          </p:stCondLst>
                                        </p:cTn>
                                        <p:tgtEl>
                                          <p:spTgt spid="10"/>
                                        </p:tgtEl>
                                        <p:attrNameLst>
                                          <p:attrName>style.visibility</p:attrName>
                                        </p:attrNameLst>
                                      </p:cBhvr>
                                      <p:to>
                                        <p:strVal val="hidden"/>
                                      </p:to>
                                    </p:set>
                                  </p:childTnLst>
                                </p:cTn>
                              </p:par>
                              <p:par>
                                <p:cTn id="66" presetID="16" presetClass="exit" presetSubtype="42" fill="hold" nodeType="withEffect">
                                  <p:stCondLst>
                                    <p:cond delay="0"/>
                                  </p:stCondLst>
                                  <p:childTnLst>
                                    <p:animEffect transition="out" filter="barn(outHorizontal)">
                                      <p:cBhvr>
                                        <p:cTn id="67" dur="3000"/>
                                        <p:tgtEl>
                                          <p:spTgt spid="5"/>
                                        </p:tgtEl>
                                      </p:cBhvr>
                                    </p:animEffect>
                                    <p:set>
                                      <p:cBhvr>
                                        <p:cTn id="68" dur="1" fill="hold">
                                          <p:stCondLst>
                                            <p:cond delay="2999"/>
                                          </p:stCondLst>
                                        </p:cTn>
                                        <p:tgtEl>
                                          <p:spTgt spid="5"/>
                                        </p:tgtEl>
                                        <p:attrNameLst>
                                          <p:attrName>style.visibility</p:attrName>
                                        </p:attrNameLst>
                                      </p:cBhvr>
                                      <p:to>
                                        <p:strVal val="hidden"/>
                                      </p:to>
                                    </p:set>
                                  </p:childTnLst>
                                </p:cTn>
                              </p:par>
                              <p:par>
                                <p:cTn id="69" presetID="16" presetClass="exit" presetSubtype="42" fill="hold" nodeType="withEffect">
                                  <p:stCondLst>
                                    <p:cond delay="0"/>
                                  </p:stCondLst>
                                  <p:childTnLst>
                                    <p:animEffect transition="out" filter="barn(outHorizontal)">
                                      <p:cBhvr>
                                        <p:cTn id="70" dur="3000"/>
                                        <p:tgtEl>
                                          <p:spTgt spid="6"/>
                                        </p:tgtEl>
                                      </p:cBhvr>
                                    </p:animEffect>
                                    <p:set>
                                      <p:cBhvr>
                                        <p:cTn id="71" dur="1" fill="hold">
                                          <p:stCondLst>
                                            <p:cond delay="2999"/>
                                          </p:stCondLst>
                                        </p:cTn>
                                        <p:tgtEl>
                                          <p:spTgt spid="6"/>
                                        </p:tgtEl>
                                        <p:attrNameLst>
                                          <p:attrName>style.visibility</p:attrName>
                                        </p:attrNameLst>
                                      </p:cBhvr>
                                      <p:to>
                                        <p:strVal val="hidden"/>
                                      </p:to>
                                    </p:set>
                                  </p:childTnLst>
                                </p:cTn>
                              </p:par>
                              <p:par>
                                <p:cTn id="72" presetID="16" presetClass="exit" presetSubtype="42" fill="hold" nodeType="withEffect">
                                  <p:stCondLst>
                                    <p:cond delay="0"/>
                                  </p:stCondLst>
                                  <p:childTnLst>
                                    <p:animEffect transition="out" filter="barn(outHorizontal)">
                                      <p:cBhvr>
                                        <p:cTn id="73" dur="3000"/>
                                        <p:tgtEl>
                                          <p:spTgt spid="7"/>
                                        </p:tgtEl>
                                      </p:cBhvr>
                                    </p:animEffect>
                                    <p:set>
                                      <p:cBhvr>
                                        <p:cTn id="74" dur="1" fill="hold">
                                          <p:stCondLst>
                                            <p:cond delay="2999"/>
                                          </p:stCondLst>
                                        </p:cTn>
                                        <p:tgtEl>
                                          <p:spTgt spid="7"/>
                                        </p:tgtEl>
                                        <p:attrNameLst>
                                          <p:attrName>style.visibility</p:attrName>
                                        </p:attrNameLst>
                                      </p:cBhvr>
                                      <p:to>
                                        <p:strVal val="hidden"/>
                                      </p:to>
                                    </p:set>
                                  </p:childTnLst>
                                </p:cTn>
                              </p:par>
                              <p:par>
                                <p:cTn id="75" presetID="16" presetClass="exit" presetSubtype="42" fill="hold" nodeType="withEffect">
                                  <p:stCondLst>
                                    <p:cond delay="0"/>
                                  </p:stCondLst>
                                  <p:childTnLst>
                                    <p:animEffect transition="out" filter="barn(outHorizontal)">
                                      <p:cBhvr>
                                        <p:cTn id="76" dur="3000"/>
                                        <p:tgtEl>
                                          <p:spTgt spid="8"/>
                                        </p:tgtEl>
                                      </p:cBhvr>
                                    </p:animEffect>
                                    <p:set>
                                      <p:cBhvr>
                                        <p:cTn id="77" dur="1" fill="hold">
                                          <p:stCondLst>
                                            <p:cond delay="2999"/>
                                          </p:stCondLst>
                                        </p:cTn>
                                        <p:tgtEl>
                                          <p:spTgt spid="8"/>
                                        </p:tgtEl>
                                        <p:attrNameLst>
                                          <p:attrName>style.visibility</p:attrName>
                                        </p:attrNameLst>
                                      </p:cBhvr>
                                      <p:to>
                                        <p:strVal val="hidden"/>
                                      </p:to>
                                    </p:set>
                                  </p:childTnLst>
                                </p:cTn>
                              </p:par>
                              <p:par>
                                <p:cTn id="78" presetID="16" presetClass="exit" presetSubtype="42" fill="hold" nodeType="withEffect">
                                  <p:stCondLst>
                                    <p:cond delay="0"/>
                                  </p:stCondLst>
                                  <p:childTnLst>
                                    <p:animEffect transition="out" filter="barn(outHorizontal)">
                                      <p:cBhvr>
                                        <p:cTn id="79" dur="3000"/>
                                        <p:tgtEl>
                                          <p:spTgt spid="9"/>
                                        </p:tgtEl>
                                      </p:cBhvr>
                                    </p:animEffect>
                                    <p:set>
                                      <p:cBhvr>
                                        <p:cTn id="80" dur="1" fill="hold">
                                          <p:stCondLst>
                                            <p:cond delay="2999"/>
                                          </p:stCondLst>
                                        </p:cTn>
                                        <p:tgtEl>
                                          <p:spTgt spid="9"/>
                                        </p:tgtEl>
                                        <p:attrNameLst>
                                          <p:attrName>style.visibility</p:attrName>
                                        </p:attrNameLst>
                                      </p:cBhvr>
                                      <p:to>
                                        <p:strVal val="hidden"/>
                                      </p:to>
                                    </p:set>
                                  </p:childTnLst>
                                </p:cTn>
                              </p:par>
                              <p:par>
                                <p:cTn id="81" presetID="16" presetClass="exit" presetSubtype="42" fill="hold" nodeType="withEffect">
                                  <p:stCondLst>
                                    <p:cond delay="0"/>
                                  </p:stCondLst>
                                  <p:childTnLst>
                                    <p:animEffect transition="out" filter="barn(outHorizontal)">
                                      <p:cBhvr>
                                        <p:cTn id="82" dur="3000"/>
                                        <p:tgtEl>
                                          <p:spTgt spid="10"/>
                                        </p:tgtEl>
                                      </p:cBhvr>
                                    </p:animEffect>
                                    <p:set>
                                      <p:cBhvr>
                                        <p:cTn id="83" dur="1" fill="hold">
                                          <p:stCondLst>
                                            <p:cond delay="2999"/>
                                          </p:stCondLst>
                                        </p:cTn>
                                        <p:tgtEl>
                                          <p:spTgt spid="10"/>
                                        </p:tgtEl>
                                        <p:attrNameLst>
                                          <p:attrName>style.visibility</p:attrName>
                                        </p:attrNameLst>
                                      </p:cBhvr>
                                      <p:to>
                                        <p:strVal val="hidden"/>
                                      </p:to>
                                    </p:set>
                                  </p:childTnLst>
                                </p:cTn>
                              </p:par>
                              <p:par>
                                <p:cTn id="84" presetID="16" presetClass="entr" presetSubtype="37" fill="hold" nodeType="withEffect">
                                  <p:stCondLst>
                                    <p:cond delay="0"/>
                                  </p:stCondLst>
                                  <p:childTnLst>
                                    <p:set>
                                      <p:cBhvr>
                                        <p:cTn id="85" dur="1" fill="hold">
                                          <p:stCondLst>
                                            <p:cond delay="0"/>
                                          </p:stCondLst>
                                        </p:cTn>
                                        <p:tgtEl>
                                          <p:spTgt spid="4"/>
                                        </p:tgtEl>
                                        <p:attrNameLst>
                                          <p:attrName>style.visibility</p:attrName>
                                        </p:attrNameLst>
                                      </p:cBhvr>
                                      <p:to>
                                        <p:strVal val="visible"/>
                                      </p:to>
                                    </p:set>
                                    <p:animEffect transition="in" filter="barn(outVertical)">
                                      <p:cBhvr>
                                        <p:cTn id="86" dur="3000"/>
                                        <p:tgtEl>
                                          <p:spTgt spid="4"/>
                                        </p:tgtEl>
                                      </p:cBhvr>
                                    </p:animEffect>
                                  </p:childTnLst>
                                </p:cTn>
                              </p:par>
                              <p:par>
                                <p:cTn id="87" presetID="23" presetClass="entr" presetSubtype="288" fill="hold" nodeType="withEffect">
                                  <p:stCondLst>
                                    <p:cond delay="0"/>
                                  </p:stCondLst>
                                  <p:childTnLst>
                                    <p:set>
                                      <p:cBhvr>
                                        <p:cTn id="88" dur="1" fill="hold">
                                          <p:stCondLst>
                                            <p:cond delay="0"/>
                                          </p:stCondLst>
                                        </p:cTn>
                                        <p:tgtEl>
                                          <p:spTgt spid="4"/>
                                        </p:tgtEl>
                                        <p:attrNameLst>
                                          <p:attrName>style.visibility</p:attrName>
                                        </p:attrNameLst>
                                      </p:cBhvr>
                                      <p:to>
                                        <p:strVal val="visible"/>
                                      </p:to>
                                    </p:set>
                                    <p:anim calcmode="lin" valueType="num">
                                      <p:cBhvr>
                                        <p:cTn id="89" dur="3000" fill="hold"/>
                                        <p:tgtEl>
                                          <p:spTgt spid="4"/>
                                        </p:tgtEl>
                                        <p:attrNameLst>
                                          <p:attrName>ppt_w</p:attrName>
                                        </p:attrNameLst>
                                      </p:cBhvr>
                                      <p:tavLst>
                                        <p:tav tm="0">
                                          <p:val>
                                            <p:strVal val="4/3*#ppt_w"/>
                                          </p:val>
                                        </p:tav>
                                        <p:tav tm="100000">
                                          <p:val>
                                            <p:strVal val="#ppt_w"/>
                                          </p:val>
                                        </p:tav>
                                      </p:tavLst>
                                    </p:anim>
                                    <p:anim calcmode="lin" valueType="num">
                                      <p:cBhvr>
                                        <p:cTn id="90" dur="3000" fill="hold"/>
                                        <p:tgtEl>
                                          <p:spTgt spid="4"/>
                                        </p:tgtEl>
                                        <p:attrNameLst>
                                          <p:attrName>ppt_h</p:attrName>
                                        </p:attrNameLst>
                                      </p:cBhvr>
                                      <p:tavLst>
                                        <p:tav tm="0">
                                          <p:val>
                                            <p:strVal val="4/3*#ppt_h"/>
                                          </p:val>
                                        </p:tav>
                                        <p:tav tm="100000">
                                          <p:val>
                                            <p:strVal val="#ppt_h"/>
                                          </p:val>
                                        </p:tav>
                                      </p:tavLst>
                                    </p:anim>
                                  </p:childTnLst>
                                </p:cTn>
                              </p:par>
                            </p:childTnLst>
                          </p:cTn>
                        </p:par>
                        <p:par>
                          <p:cTn id="91" fill="hold">
                            <p:stCondLst>
                              <p:cond delay="6000"/>
                            </p:stCondLst>
                            <p:childTnLst>
                              <p:par>
                                <p:cTn id="92" presetID="40" presetClass="entr" presetSubtype="0" fill="hold" grpId="0" nodeType="afterEffect">
                                  <p:stCondLst>
                                    <p:cond delay="0"/>
                                  </p:stCondLst>
                                  <p:iterate type="lt">
                                    <p:tmPct val="10000"/>
                                  </p:iterate>
                                  <p:childTnLst>
                                    <p:set>
                                      <p:cBhvr>
                                        <p:cTn id="93" dur="1" fill="hold">
                                          <p:stCondLst>
                                            <p:cond delay="0"/>
                                          </p:stCondLst>
                                        </p:cTn>
                                        <p:tgtEl>
                                          <p:spTgt spid="11"/>
                                        </p:tgtEl>
                                        <p:attrNameLst>
                                          <p:attrName>style.visibility</p:attrName>
                                        </p:attrNameLst>
                                      </p:cBhvr>
                                      <p:to>
                                        <p:strVal val="visible"/>
                                      </p:to>
                                    </p:set>
                                    <p:animEffect transition="in" filter="fade">
                                      <p:cBhvr>
                                        <p:cTn id="94" dur="1000"/>
                                        <p:tgtEl>
                                          <p:spTgt spid="11"/>
                                        </p:tgtEl>
                                      </p:cBhvr>
                                    </p:animEffect>
                                    <p:anim calcmode="lin" valueType="num">
                                      <p:cBhvr>
                                        <p:cTn id="95" dur="1000" fill="hold"/>
                                        <p:tgtEl>
                                          <p:spTgt spid="11"/>
                                        </p:tgtEl>
                                        <p:attrNameLst>
                                          <p:attrName>ppt_x</p:attrName>
                                        </p:attrNameLst>
                                      </p:cBhvr>
                                      <p:tavLst>
                                        <p:tav tm="0">
                                          <p:val>
                                            <p:strVal val="#ppt_x-.1"/>
                                          </p:val>
                                        </p:tav>
                                        <p:tav tm="100000">
                                          <p:val>
                                            <p:strVal val="#ppt_x"/>
                                          </p:val>
                                        </p:tav>
                                      </p:tavLst>
                                    </p:anim>
                                    <p:anim calcmode="lin" valueType="num">
                                      <p:cBhvr>
                                        <p:cTn id="96"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_549be_79db4da4_XXXL.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Triángulo rectángulo"/>
          <p:cNvSpPr/>
          <p:nvPr/>
        </p:nvSpPr>
        <p:spPr>
          <a:xfrm>
            <a:off x="-71438" y="0"/>
            <a:ext cx="1500188" cy="4873724"/>
          </a:xfrm>
          <a:prstGeom prst="rtTriangle">
            <a:avLst/>
          </a:prstGeom>
          <a:noFill/>
          <a:ln w="57150">
            <a:solidFill>
              <a:schemeClr val="accent4">
                <a:lumMod val="60000"/>
                <a:lumOff val="4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Triángulo rectángulo"/>
          <p:cNvSpPr/>
          <p:nvPr/>
        </p:nvSpPr>
        <p:spPr>
          <a:xfrm flipH="1">
            <a:off x="7929561" y="0"/>
            <a:ext cx="1304130" cy="4873724"/>
          </a:xfrm>
          <a:prstGeom prst="rtTriangle">
            <a:avLst/>
          </a:prstGeom>
          <a:noFill/>
          <a:ln w="57150">
            <a:solidFill>
              <a:schemeClr val="accent4">
                <a:lumMod val="60000"/>
                <a:lumOff val="4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Triángulo rectángulo"/>
          <p:cNvSpPr/>
          <p:nvPr/>
        </p:nvSpPr>
        <p:spPr>
          <a:xfrm>
            <a:off x="500063" y="357188"/>
            <a:ext cx="1500187" cy="4516536"/>
          </a:xfrm>
          <a:prstGeom prst="rtTriangle">
            <a:avLst/>
          </a:prstGeom>
          <a:noFill/>
          <a:ln w="57150">
            <a:solidFill>
              <a:schemeClr val="accent4">
                <a:lumMod val="60000"/>
                <a:lumOff val="4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Triángulo rectángulo"/>
          <p:cNvSpPr/>
          <p:nvPr/>
        </p:nvSpPr>
        <p:spPr>
          <a:xfrm flipH="1">
            <a:off x="7358061" y="417512"/>
            <a:ext cx="1304130" cy="4456211"/>
          </a:xfrm>
          <a:prstGeom prst="rtTriangle">
            <a:avLst/>
          </a:prstGeom>
          <a:noFill/>
          <a:ln w="57150">
            <a:solidFill>
              <a:schemeClr val="accent4">
                <a:lumMod val="60000"/>
                <a:lumOff val="4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Triángulo rectángulo"/>
          <p:cNvSpPr/>
          <p:nvPr/>
        </p:nvSpPr>
        <p:spPr>
          <a:xfrm>
            <a:off x="928688" y="655638"/>
            <a:ext cx="1500187" cy="4210156"/>
          </a:xfrm>
          <a:prstGeom prst="rtTriangle">
            <a:avLst/>
          </a:prstGeom>
          <a:noFill/>
          <a:ln w="57150">
            <a:solidFill>
              <a:schemeClr val="accent4">
                <a:lumMod val="60000"/>
                <a:lumOff val="4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Triángulo rectángulo"/>
          <p:cNvSpPr/>
          <p:nvPr/>
        </p:nvSpPr>
        <p:spPr>
          <a:xfrm flipH="1">
            <a:off x="6786561" y="1012824"/>
            <a:ext cx="1304130" cy="3860899"/>
          </a:xfrm>
          <a:prstGeom prst="rtTriangle">
            <a:avLst/>
          </a:prstGeom>
          <a:noFill/>
          <a:ln w="57150">
            <a:solidFill>
              <a:schemeClr val="accent4">
                <a:lumMod val="60000"/>
                <a:lumOff val="4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Triángulo rectángulo"/>
          <p:cNvSpPr/>
          <p:nvPr/>
        </p:nvSpPr>
        <p:spPr>
          <a:xfrm flipH="1">
            <a:off x="6143623" y="1428750"/>
            <a:ext cx="1304131" cy="3444974"/>
          </a:xfrm>
          <a:prstGeom prst="rtTriangle">
            <a:avLst/>
          </a:prstGeom>
          <a:noFill/>
          <a:ln w="57150">
            <a:solidFill>
              <a:schemeClr val="accent4">
                <a:lumMod val="60000"/>
                <a:lumOff val="4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Triángulo rectángulo"/>
          <p:cNvSpPr/>
          <p:nvPr/>
        </p:nvSpPr>
        <p:spPr>
          <a:xfrm flipH="1">
            <a:off x="5572123" y="2024062"/>
            <a:ext cx="1304131" cy="2849661"/>
          </a:xfrm>
          <a:prstGeom prst="rtTriangle">
            <a:avLst/>
          </a:prstGeom>
          <a:noFill/>
          <a:ln w="57150">
            <a:solidFill>
              <a:schemeClr val="accent4">
                <a:lumMod val="60000"/>
                <a:lumOff val="4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Triángulo rectángulo"/>
          <p:cNvSpPr/>
          <p:nvPr/>
        </p:nvSpPr>
        <p:spPr>
          <a:xfrm flipH="1">
            <a:off x="5072061" y="2322514"/>
            <a:ext cx="1304130" cy="2553052"/>
          </a:xfrm>
          <a:prstGeom prst="rtTriangle">
            <a:avLst/>
          </a:prstGeom>
          <a:noFill/>
          <a:ln w="57150">
            <a:solidFill>
              <a:schemeClr val="accent4">
                <a:lumMod val="60000"/>
                <a:lumOff val="4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Triángulo rectángulo"/>
          <p:cNvSpPr/>
          <p:nvPr/>
        </p:nvSpPr>
        <p:spPr>
          <a:xfrm>
            <a:off x="1428750" y="893764"/>
            <a:ext cx="1500188" cy="3979960"/>
          </a:xfrm>
          <a:prstGeom prst="rtTriangle">
            <a:avLst/>
          </a:prstGeom>
          <a:noFill/>
          <a:ln w="57150">
            <a:solidFill>
              <a:schemeClr val="accent4">
                <a:lumMod val="60000"/>
                <a:lumOff val="4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Triángulo rectángulo"/>
          <p:cNvSpPr/>
          <p:nvPr/>
        </p:nvSpPr>
        <p:spPr>
          <a:xfrm>
            <a:off x="1857375" y="1131888"/>
            <a:ext cx="1500188" cy="3741836"/>
          </a:xfrm>
          <a:prstGeom prst="rtTriangle">
            <a:avLst/>
          </a:prstGeom>
          <a:noFill/>
          <a:ln w="57150">
            <a:solidFill>
              <a:schemeClr val="accent4">
                <a:lumMod val="60000"/>
                <a:lumOff val="4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Triángulo rectángulo"/>
          <p:cNvSpPr/>
          <p:nvPr/>
        </p:nvSpPr>
        <p:spPr>
          <a:xfrm>
            <a:off x="2428875" y="1965326"/>
            <a:ext cx="1500188" cy="2908398"/>
          </a:xfrm>
          <a:prstGeom prst="rtTriangle">
            <a:avLst/>
          </a:prstGeom>
          <a:noFill/>
          <a:ln w="57150">
            <a:solidFill>
              <a:schemeClr val="accent4">
                <a:lumMod val="60000"/>
                <a:lumOff val="40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CuadroTexto"/>
          <p:cNvSpPr txBox="1"/>
          <p:nvPr/>
        </p:nvSpPr>
        <p:spPr>
          <a:xfrm>
            <a:off x="285720" y="4071946"/>
            <a:ext cx="8572560" cy="1477328"/>
          </a:xfrm>
          <a:prstGeom prst="rect">
            <a:avLst/>
          </a:prstGeom>
          <a:noFill/>
        </p:spPr>
        <p:txBody>
          <a:bodyPr wrap="square" rtlCol="0">
            <a:spAutoFit/>
          </a:bodyPr>
          <a:lstStyle/>
          <a:p>
            <a:r>
              <a:rPr lang="es-ES" i="1" dirty="0" err="1" smtClean="0">
                <a:effectLst>
                  <a:glow rad="101600">
                    <a:srgbClr val="C00000">
                      <a:alpha val="60000"/>
                    </a:srgbClr>
                  </a:glow>
                  <a:outerShdw blurRad="38100" dist="38100" dir="2700000" algn="tl">
                    <a:srgbClr val="000000">
                      <a:alpha val="43137"/>
                    </a:srgbClr>
                  </a:outerShdw>
                </a:effectLst>
              </a:rPr>
              <a:t>Algueró</a:t>
            </a:r>
            <a:r>
              <a:rPr lang="es-ES" i="1" dirty="0" smtClean="0">
                <a:effectLst>
                  <a:glow rad="101600">
                    <a:srgbClr val="C00000">
                      <a:alpha val="60000"/>
                    </a:srgbClr>
                  </a:glow>
                  <a:outerShdw blurRad="38100" dist="38100" dir="2700000" algn="tl">
                    <a:srgbClr val="000000">
                      <a:alpha val="43137"/>
                    </a:srgbClr>
                  </a:outerShdw>
                </a:effectLst>
              </a:rPr>
              <a:t> le recomendó promocionarse participando en festivales internacionales y Nino se presentó en dos ocasiones al proceso de selección para Eurovisión. La primera, en 1970, Julio Iglesias le arrebató el puesto con "</a:t>
            </a:r>
            <a:r>
              <a:rPr lang="es-ES" i="1" dirty="0" err="1" smtClean="0">
                <a:effectLst>
                  <a:glow rad="101600">
                    <a:srgbClr val="C00000">
                      <a:alpha val="60000"/>
                    </a:srgbClr>
                  </a:glow>
                  <a:outerShdw blurRad="38100" dist="38100" dir="2700000" algn="tl">
                    <a:srgbClr val="000000">
                      <a:alpha val="43137"/>
                    </a:srgbClr>
                  </a:outerShdw>
                </a:effectLst>
              </a:rPr>
              <a:t>Gwendolyn</a:t>
            </a:r>
            <a:r>
              <a:rPr lang="es-ES" i="1" dirty="0" smtClean="0">
                <a:effectLst>
                  <a:glow rad="101600">
                    <a:srgbClr val="C00000">
                      <a:alpha val="60000"/>
                    </a:srgbClr>
                  </a:glow>
                  <a:outerShdw blurRad="38100" dist="38100" dir="2700000" algn="tl">
                    <a:srgbClr val="000000">
                      <a:alpha val="43137"/>
                    </a:srgbClr>
                  </a:outerShdw>
                </a:effectLst>
              </a:rPr>
              <a:t>" y, la segunda, el jurado del programa "Pasaporte a Dublín" prefirió a Karina y su "En un mundo nuevo".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8000">
        <p14:flythrough dir="out"/>
      </p:transition>
    </mc:Choice>
    <mc:Fallback xmlns="">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0" fill="hold"/>
                                        <p:tgtEl>
                                          <p:spTgt spid="5"/>
                                        </p:tgtEl>
                                        <p:attrNameLst>
                                          <p:attrName>ppt_x</p:attrName>
                                        </p:attrNameLst>
                                      </p:cBhvr>
                                      <p:tavLst>
                                        <p:tav tm="0">
                                          <p:val>
                                            <p:strVal val="1+#ppt_w/2"/>
                                          </p:val>
                                        </p:tav>
                                        <p:tav tm="100000">
                                          <p:val>
                                            <p:strVal val="#ppt_x"/>
                                          </p:val>
                                        </p:tav>
                                      </p:tavLst>
                                    </p:anim>
                                    <p:anim calcmode="lin" valueType="num">
                                      <p:cBhvr additive="base">
                                        <p:cTn id="8" dur="5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0" fill="hold"/>
                                        <p:tgtEl>
                                          <p:spTgt spid="7"/>
                                        </p:tgtEl>
                                        <p:attrNameLst>
                                          <p:attrName>ppt_x</p:attrName>
                                        </p:attrNameLst>
                                      </p:cBhvr>
                                      <p:tavLst>
                                        <p:tav tm="0">
                                          <p:val>
                                            <p:strVal val="1+#ppt_w/2"/>
                                          </p:val>
                                        </p:tav>
                                        <p:tav tm="100000">
                                          <p:val>
                                            <p:strVal val="#ppt_x"/>
                                          </p:val>
                                        </p:tav>
                                      </p:tavLst>
                                    </p:anim>
                                    <p:anim calcmode="lin" valueType="num">
                                      <p:cBhvr additive="base">
                                        <p:cTn id="12" dur="50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0" fill="hold"/>
                                        <p:tgtEl>
                                          <p:spTgt spid="9"/>
                                        </p:tgtEl>
                                        <p:attrNameLst>
                                          <p:attrName>ppt_x</p:attrName>
                                        </p:attrNameLst>
                                      </p:cBhvr>
                                      <p:tavLst>
                                        <p:tav tm="0">
                                          <p:val>
                                            <p:strVal val="1+#ppt_w/2"/>
                                          </p:val>
                                        </p:tav>
                                        <p:tav tm="100000">
                                          <p:val>
                                            <p:strVal val="#ppt_x"/>
                                          </p:val>
                                        </p:tav>
                                      </p:tavLst>
                                    </p:anim>
                                    <p:anim calcmode="lin" valueType="num">
                                      <p:cBhvr additive="base">
                                        <p:cTn id="16" dur="5000" fill="hold"/>
                                        <p:tgtEl>
                                          <p:spTgt spid="9"/>
                                        </p:tgtEl>
                                        <p:attrNameLst>
                                          <p:attrName>ppt_y</p:attrName>
                                        </p:attrNameLst>
                                      </p:cBhvr>
                                      <p:tavLst>
                                        <p:tav tm="0">
                                          <p:val>
                                            <p:strVal val="1+#ppt_h/2"/>
                                          </p:val>
                                        </p:tav>
                                        <p:tav tm="100000">
                                          <p:val>
                                            <p:strVal val="#ppt_y"/>
                                          </p:val>
                                        </p:tav>
                                      </p:tavLst>
                                    </p:anim>
                                  </p:childTnLst>
                                </p:cTn>
                              </p:par>
                              <p:par>
                                <p:cTn id="17" presetID="2" presetClass="entr" presetSubtype="6"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0" fill="hold"/>
                                        <p:tgtEl>
                                          <p:spTgt spid="14"/>
                                        </p:tgtEl>
                                        <p:attrNameLst>
                                          <p:attrName>ppt_x</p:attrName>
                                        </p:attrNameLst>
                                      </p:cBhvr>
                                      <p:tavLst>
                                        <p:tav tm="0">
                                          <p:val>
                                            <p:strVal val="1+#ppt_w/2"/>
                                          </p:val>
                                        </p:tav>
                                        <p:tav tm="100000">
                                          <p:val>
                                            <p:strVal val="#ppt_x"/>
                                          </p:val>
                                        </p:tav>
                                      </p:tavLst>
                                    </p:anim>
                                    <p:anim calcmode="lin" valueType="num">
                                      <p:cBhvr additive="base">
                                        <p:cTn id="20" dur="5000" fill="hold"/>
                                        <p:tgtEl>
                                          <p:spTgt spid="14"/>
                                        </p:tgtEl>
                                        <p:attrNameLst>
                                          <p:attrName>ppt_y</p:attrName>
                                        </p:attrNameLst>
                                      </p:cBhvr>
                                      <p:tavLst>
                                        <p:tav tm="0">
                                          <p:val>
                                            <p:strVal val="1+#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additive="base">
                                        <p:cTn id="23" dur="5000" fill="hold"/>
                                        <p:tgtEl>
                                          <p:spTgt spid="15"/>
                                        </p:tgtEl>
                                        <p:attrNameLst>
                                          <p:attrName>ppt_x</p:attrName>
                                        </p:attrNameLst>
                                      </p:cBhvr>
                                      <p:tavLst>
                                        <p:tav tm="0">
                                          <p:val>
                                            <p:strVal val="1+#ppt_w/2"/>
                                          </p:val>
                                        </p:tav>
                                        <p:tav tm="100000">
                                          <p:val>
                                            <p:strVal val="#ppt_x"/>
                                          </p:val>
                                        </p:tav>
                                      </p:tavLst>
                                    </p:anim>
                                    <p:anim calcmode="lin" valueType="num">
                                      <p:cBhvr additive="base">
                                        <p:cTn id="24" dur="5000" fill="hold"/>
                                        <p:tgtEl>
                                          <p:spTgt spid="15"/>
                                        </p:tgtEl>
                                        <p:attrNameLst>
                                          <p:attrName>ppt_y</p:attrName>
                                        </p:attrNameLst>
                                      </p:cBhvr>
                                      <p:tavLst>
                                        <p:tav tm="0">
                                          <p:val>
                                            <p:strVal val="1+#ppt_h/2"/>
                                          </p:val>
                                        </p:tav>
                                        <p:tav tm="100000">
                                          <p:val>
                                            <p:strVal val="#ppt_y"/>
                                          </p:val>
                                        </p:tav>
                                      </p:tavLst>
                                    </p:anim>
                                  </p:childTnLst>
                                </p:cTn>
                              </p:par>
                              <p:par>
                                <p:cTn id="25" presetID="2" presetClass="entr" presetSubtype="6" fill="hold"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5000" fill="hold"/>
                                        <p:tgtEl>
                                          <p:spTgt spid="16"/>
                                        </p:tgtEl>
                                        <p:attrNameLst>
                                          <p:attrName>ppt_x</p:attrName>
                                        </p:attrNameLst>
                                      </p:cBhvr>
                                      <p:tavLst>
                                        <p:tav tm="0">
                                          <p:val>
                                            <p:strVal val="1+#ppt_w/2"/>
                                          </p:val>
                                        </p:tav>
                                        <p:tav tm="100000">
                                          <p:val>
                                            <p:strVal val="#ppt_x"/>
                                          </p:val>
                                        </p:tav>
                                      </p:tavLst>
                                    </p:anim>
                                    <p:anim calcmode="lin" valueType="num">
                                      <p:cBhvr additive="base">
                                        <p:cTn id="28" dur="5000" fill="hold"/>
                                        <p:tgtEl>
                                          <p:spTgt spid="16"/>
                                        </p:tgtEl>
                                        <p:attrNameLst>
                                          <p:attrName>ppt_y</p:attrName>
                                        </p:attrNameLst>
                                      </p:cBhvr>
                                      <p:tavLst>
                                        <p:tav tm="0">
                                          <p:val>
                                            <p:strVal val="1+#ppt_h/2"/>
                                          </p:val>
                                        </p:tav>
                                        <p:tav tm="100000">
                                          <p:val>
                                            <p:strVal val="#ppt_y"/>
                                          </p:val>
                                        </p:tav>
                                      </p:tavLst>
                                    </p:anim>
                                  </p:childTnLst>
                                </p:cTn>
                              </p:par>
                              <p:par>
                                <p:cTn id="29" presetID="2" presetClass="entr" presetSubtype="12" fill="hold" nodeType="with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5000" fill="hold"/>
                                        <p:tgtEl>
                                          <p:spTgt spid="6"/>
                                        </p:tgtEl>
                                        <p:attrNameLst>
                                          <p:attrName>ppt_x</p:attrName>
                                        </p:attrNameLst>
                                      </p:cBhvr>
                                      <p:tavLst>
                                        <p:tav tm="0">
                                          <p:val>
                                            <p:strVal val="0-#ppt_w/2"/>
                                          </p:val>
                                        </p:tav>
                                        <p:tav tm="100000">
                                          <p:val>
                                            <p:strVal val="#ppt_x"/>
                                          </p:val>
                                        </p:tav>
                                      </p:tavLst>
                                    </p:anim>
                                    <p:anim calcmode="lin" valueType="num">
                                      <p:cBhvr additive="base">
                                        <p:cTn id="32" dur="5000" fill="hold"/>
                                        <p:tgtEl>
                                          <p:spTgt spid="6"/>
                                        </p:tgtEl>
                                        <p:attrNameLst>
                                          <p:attrName>ppt_y</p:attrName>
                                        </p:attrNameLst>
                                      </p:cBhvr>
                                      <p:tavLst>
                                        <p:tav tm="0">
                                          <p:val>
                                            <p:strVal val="1+#ppt_h/2"/>
                                          </p:val>
                                        </p:tav>
                                        <p:tav tm="100000">
                                          <p:val>
                                            <p:strVal val="#ppt_y"/>
                                          </p:val>
                                        </p:tav>
                                      </p:tavLst>
                                    </p:anim>
                                  </p:childTnLst>
                                </p:cTn>
                              </p:par>
                              <p:par>
                                <p:cTn id="33" presetID="2" presetClass="entr" presetSubtype="12" fill="hold" nodeType="with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5000" fill="hold"/>
                                        <p:tgtEl>
                                          <p:spTgt spid="8"/>
                                        </p:tgtEl>
                                        <p:attrNameLst>
                                          <p:attrName>ppt_x</p:attrName>
                                        </p:attrNameLst>
                                      </p:cBhvr>
                                      <p:tavLst>
                                        <p:tav tm="0">
                                          <p:val>
                                            <p:strVal val="0-#ppt_w/2"/>
                                          </p:val>
                                        </p:tav>
                                        <p:tav tm="100000">
                                          <p:val>
                                            <p:strVal val="#ppt_x"/>
                                          </p:val>
                                        </p:tav>
                                      </p:tavLst>
                                    </p:anim>
                                    <p:anim calcmode="lin" valueType="num">
                                      <p:cBhvr additive="base">
                                        <p:cTn id="36" dur="5000" fill="hold"/>
                                        <p:tgtEl>
                                          <p:spTgt spid="8"/>
                                        </p:tgtEl>
                                        <p:attrNameLst>
                                          <p:attrName>ppt_y</p:attrName>
                                        </p:attrNameLst>
                                      </p:cBhvr>
                                      <p:tavLst>
                                        <p:tav tm="0">
                                          <p:val>
                                            <p:strVal val="1+#ppt_h/2"/>
                                          </p:val>
                                        </p:tav>
                                        <p:tav tm="100000">
                                          <p:val>
                                            <p:strVal val="#ppt_y"/>
                                          </p:val>
                                        </p:tav>
                                      </p:tavLst>
                                    </p:anim>
                                  </p:childTnLst>
                                </p:cTn>
                              </p:par>
                              <p:par>
                                <p:cTn id="37" presetID="2" presetClass="entr" presetSubtype="12" fill="hold"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5000" fill="hold"/>
                                        <p:tgtEl>
                                          <p:spTgt spid="10"/>
                                        </p:tgtEl>
                                        <p:attrNameLst>
                                          <p:attrName>ppt_x</p:attrName>
                                        </p:attrNameLst>
                                      </p:cBhvr>
                                      <p:tavLst>
                                        <p:tav tm="0">
                                          <p:val>
                                            <p:strVal val="0-#ppt_w/2"/>
                                          </p:val>
                                        </p:tav>
                                        <p:tav tm="100000">
                                          <p:val>
                                            <p:strVal val="#ppt_x"/>
                                          </p:val>
                                        </p:tav>
                                      </p:tavLst>
                                    </p:anim>
                                    <p:anim calcmode="lin" valueType="num">
                                      <p:cBhvr additive="base">
                                        <p:cTn id="40" dur="5000" fill="hold"/>
                                        <p:tgtEl>
                                          <p:spTgt spid="10"/>
                                        </p:tgtEl>
                                        <p:attrNameLst>
                                          <p:attrName>ppt_y</p:attrName>
                                        </p:attrNameLst>
                                      </p:cBhvr>
                                      <p:tavLst>
                                        <p:tav tm="0">
                                          <p:val>
                                            <p:strVal val="1+#ppt_h/2"/>
                                          </p:val>
                                        </p:tav>
                                        <p:tav tm="100000">
                                          <p:val>
                                            <p:strVal val="#ppt_y"/>
                                          </p:val>
                                        </p:tav>
                                      </p:tavLst>
                                    </p:anim>
                                  </p:childTnLst>
                                </p:cTn>
                              </p:par>
                              <p:par>
                                <p:cTn id="41" presetID="2" presetClass="entr" presetSubtype="12" fill="hold"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5000" fill="hold"/>
                                        <p:tgtEl>
                                          <p:spTgt spid="11"/>
                                        </p:tgtEl>
                                        <p:attrNameLst>
                                          <p:attrName>ppt_x</p:attrName>
                                        </p:attrNameLst>
                                      </p:cBhvr>
                                      <p:tavLst>
                                        <p:tav tm="0">
                                          <p:val>
                                            <p:strVal val="0-#ppt_w/2"/>
                                          </p:val>
                                        </p:tav>
                                        <p:tav tm="100000">
                                          <p:val>
                                            <p:strVal val="#ppt_x"/>
                                          </p:val>
                                        </p:tav>
                                      </p:tavLst>
                                    </p:anim>
                                    <p:anim calcmode="lin" valueType="num">
                                      <p:cBhvr additive="base">
                                        <p:cTn id="44" dur="5000" fill="hold"/>
                                        <p:tgtEl>
                                          <p:spTgt spid="11"/>
                                        </p:tgtEl>
                                        <p:attrNameLst>
                                          <p:attrName>ppt_y</p:attrName>
                                        </p:attrNameLst>
                                      </p:cBhvr>
                                      <p:tavLst>
                                        <p:tav tm="0">
                                          <p:val>
                                            <p:strVal val="1+#ppt_h/2"/>
                                          </p:val>
                                        </p:tav>
                                        <p:tav tm="100000">
                                          <p:val>
                                            <p:strVal val="#ppt_y"/>
                                          </p:val>
                                        </p:tav>
                                      </p:tavLst>
                                    </p:anim>
                                  </p:childTnLst>
                                </p:cTn>
                              </p:par>
                              <p:par>
                                <p:cTn id="45" presetID="2" presetClass="entr" presetSubtype="12" fill="hold"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5000" fill="hold"/>
                                        <p:tgtEl>
                                          <p:spTgt spid="12"/>
                                        </p:tgtEl>
                                        <p:attrNameLst>
                                          <p:attrName>ppt_x</p:attrName>
                                        </p:attrNameLst>
                                      </p:cBhvr>
                                      <p:tavLst>
                                        <p:tav tm="0">
                                          <p:val>
                                            <p:strVal val="0-#ppt_w/2"/>
                                          </p:val>
                                        </p:tav>
                                        <p:tav tm="100000">
                                          <p:val>
                                            <p:strVal val="#ppt_x"/>
                                          </p:val>
                                        </p:tav>
                                      </p:tavLst>
                                    </p:anim>
                                    <p:anim calcmode="lin" valueType="num">
                                      <p:cBhvr additive="base">
                                        <p:cTn id="48" dur="5000" fill="hold"/>
                                        <p:tgtEl>
                                          <p:spTgt spid="12"/>
                                        </p:tgtEl>
                                        <p:attrNameLst>
                                          <p:attrName>ppt_y</p:attrName>
                                        </p:attrNameLst>
                                      </p:cBhvr>
                                      <p:tavLst>
                                        <p:tav tm="0">
                                          <p:val>
                                            <p:strVal val="1+#ppt_h/2"/>
                                          </p:val>
                                        </p:tav>
                                        <p:tav tm="100000">
                                          <p:val>
                                            <p:strVal val="#ppt_y"/>
                                          </p:val>
                                        </p:tav>
                                      </p:tavLst>
                                    </p:anim>
                                  </p:childTnLst>
                                </p:cTn>
                              </p:par>
                              <p:par>
                                <p:cTn id="49" presetID="2" presetClass="entr" presetSubtype="12" fill="hold" nodeType="with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5000" fill="hold"/>
                                        <p:tgtEl>
                                          <p:spTgt spid="13"/>
                                        </p:tgtEl>
                                        <p:attrNameLst>
                                          <p:attrName>ppt_x</p:attrName>
                                        </p:attrNameLst>
                                      </p:cBhvr>
                                      <p:tavLst>
                                        <p:tav tm="0">
                                          <p:val>
                                            <p:strVal val="0-#ppt_w/2"/>
                                          </p:val>
                                        </p:tav>
                                        <p:tav tm="100000">
                                          <p:val>
                                            <p:strVal val="#ppt_x"/>
                                          </p:val>
                                        </p:tav>
                                      </p:tavLst>
                                    </p:anim>
                                    <p:anim calcmode="lin" valueType="num">
                                      <p:cBhvr additive="base">
                                        <p:cTn id="52" dur="5000" fill="hold"/>
                                        <p:tgtEl>
                                          <p:spTgt spid="13"/>
                                        </p:tgtEl>
                                        <p:attrNameLst>
                                          <p:attrName>ppt_y</p:attrName>
                                        </p:attrNameLst>
                                      </p:cBhvr>
                                      <p:tavLst>
                                        <p:tav tm="0">
                                          <p:val>
                                            <p:strVal val="1+#ppt_h/2"/>
                                          </p:val>
                                        </p:tav>
                                        <p:tav tm="100000">
                                          <p:val>
                                            <p:strVal val="#ppt_y"/>
                                          </p:val>
                                        </p:tav>
                                      </p:tavLst>
                                    </p:anim>
                                  </p:childTnLst>
                                </p:cTn>
                              </p:par>
                              <p:par>
                                <p:cTn id="53" presetID="19" presetClass="entr" presetSubtype="10" fill="hold" nodeType="withEffect">
                                  <p:stCondLst>
                                    <p:cond delay="0"/>
                                  </p:stCondLst>
                                  <p:childTnLst>
                                    <p:set>
                                      <p:cBhvr>
                                        <p:cTn id="54" dur="1" fill="hold">
                                          <p:stCondLst>
                                            <p:cond delay="0"/>
                                          </p:stCondLst>
                                        </p:cTn>
                                        <p:tgtEl>
                                          <p:spTgt spid="5"/>
                                        </p:tgtEl>
                                        <p:attrNameLst>
                                          <p:attrName>style.visibility</p:attrName>
                                        </p:attrNameLst>
                                      </p:cBhvr>
                                      <p:to>
                                        <p:strVal val="visible"/>
                                      </p:to>
                                    </p:set>
                                    <p:anim calcmode="lin" valueType="num">
                                      <p:cBhvr>
                                        <p:cTn id="55" dur="5000" fill="hold"/>
                                        <p:tgtEl>
                                          <p:spTgt spid="5"/>
                                        </p:tgtEl>
                                        <p:attrNameLst>
                                          <p:attrName>ppt_w</p:attrName>
                                        </p:attrNameLst>
                                      </p:cBhvr>
                                      <p:tavLst>
                                        <p:tav tm="0" fmla="#ppt_w*sin(2.5*pi*$)">
                                          <p:val>
                                            <p:fltVal val="0"/>
                                          </p:val>
                                        </p:tav>
                                        <p:tav tm="100000">
                                          <p:val>
                                            <p:fltVal val="1"/>
                                          </p:val>
                                        </p:tav>
                                      </p:tavLst>
                                    </p:anim>
                                    <p:anim calcmode="lin" valueType="num">
                                      <p:cBhvr>
                                        <p:cTn id="56" dur="5000" fill="hold"/>
                                        <p:tgtEl>
                                          <p:spTgt spid="5"/>
                                        </p:tgtEl>
                                        <p:attrNameLst>
                                          <p:attrName>ppt_h</p:attrName>
                                        </p:attrNameLst>
                                      </p:cBhvr>
                                      <p:tavLst>
                                        <p:tav tm="0">
                                          <p:val>
                                            <p:strVal val="#ppt_h"/>
                                          </p:val>
                                        </p:tav>
                                        <p:tav tm="100000">
                                          <p:val>
                                            <p:strVal val="#ppt_h"/>
                                          </p:val>
                                        </p:tav>
                                      </p:tavLst>
                                    </p:anim>
                                  </p:childTnLst>
                                </p:cTn>
                              </p:par>
                              <p:par>
                                <p:cTn id="57" presetID="19" presetClass="entr" presetSubtype="10" fill="hold" nodeType="withEffect">
                                  <p:stCondLst>
                                    <p:cond delay="0"/>
                                  </p:stCondLst>
                                  <p:childTnLst>
                                    <p:set>
                                      <p:cBhvr>
                                        <p:cTn id="58" dur="1" fill="hold">
                                          <p:stCondLst>
                                            <p:cond delay="0"/>
                                          </p:stCondLst>
                                        </p:cTn>
                                        <p:tgtEl>
                                          <p:spTgt spid="7"/>
                                        </p:tgtEl>
                                        <p:attrNameLst>
                                          <p:attrName>style.visibility</p:attrName>
                                        </p:attrNameLst>
                                      </p:cBhvr>
                                      <p:to>
                                        <p:strVal val="visible"/>
                                      </p:to>
                                    </p:set>
                                    <p:anim calcmode="lin" valueType="num">
                                      <p:cBhvr>
                                        <p:cTn id="59" dur="5000" fill="hold"/>
                                        <p:tgtEl>
                                          <p:spTgt spid="7"/>
                                        </p:tgtEl>
                                        <p:attrNameLst>
                                          <p:attrName>ppt_w</p:attrName>
                                        </p:attrNameLst>
                                      </p:cBhvr>
                                      <p:tavLst>
                                        <p:tav tm="0" fmla="#ppt_w*sin(2.5*pi*$)">
                                          <p:val>
                                            <p:fltVal val="0"/>
                                          </p:val>
                                        </p:tav>
                                        <p:tav tm="100000">
                                          <p:val>
                                            <p:fltVal val="1"/>
                                          </p:val>
                                        </p:tav>
                                      </p:tavLst>
                                    </p:anim>
                                    <p:anim calcmode="lin" valueType="num">
                                      <p:cBhvr>
                                        <p:cTn id="60" dur="5000" fill="hold"/>
                                        <p:tgtEl>
                                          <p:spTgt spid="7"/>
                                        </p:tgtEl>
                                        <p:attrNameLst>
                                          <p:attrName>ppt_h</p:attrName>
                                        </p:attrNameLst>
                                      </p:cBhvr>
                                      <p:tavLst>
                                        <p:tav tm="0">
                                          <p:val>
                                            <p:strVal val="#ppt_h"/>
                                          </p:val>
                                        </p:tav>
                                        <p:tav tm="100000">
                                          <p:val>
                                            <p:strVal val="#ppt_h"/>
                                          </p:val>
                                        </p:tav>
                                      </p:tavLst>
                                    </p:anim>
                                  </p:childTnLst>
                                </p:cTn>
                              </p:par>
                              <p:par>
                                <p:cTn id="61" presetID="19" presetClass="entr" presetSubtype="10" fill="hold" nodeType="withEffect">
                                  <p:stCondLst>
                                    <p:cond delay="0"/>
                                  </p:stCondLst>
                                  <p:childTnLst>
                                    <p:set>
                                      <p:cBhvr>
                                        <p:cTn id="62" dur="1" fill="hold">
                                          <p:stCondLst>
                                            <p:cond delay="0"/>
                                          </p:stCondLst>
                                        </p:cTn>
                                        <p:tgtEl>
                                          <p:spTgt spid="9"/>
                                        </p:tgtEl>
                                        <p:attrNameLst>
                                          <p:attrName>style.visibility</p:attrName>
                                        </p:attrNameLst>
                                      </p:cBhvr>
                                      <p:to>
                                        <p:strVal val="visible"/>
                                      </p:to>
                                    </p:set>
                                    <p:anim calcmode="lin" valueType="num">
                                      <p:cBhvr>
                                        <p:cTn id="63" dur="5000" fill="hold"/>
                                        <p:tgtEl>
                                          <p:spTgt spid="9"/>
                                        </p:tgtEl>
                                        <p:attrNameLst>
                                          <p:attrName>ppt_w</p:attrName>
                                        </p:attrNameLst>
                                      </p:cBhvr>
                                      <p:tavLst>
                                        <p:tav tm="0" fmla="#ppt_w*sin(2.5*pi*$)">
                                          <p:val>
                                            <p:fltVal val="0"/>
                                          </p:val>
                                        </p:tav>
                                        <p:tav tm="100000">
                                          <p:val>
                                            <p:fltVal val="1"/>
                                          </p:val>
                                        </p:tav>
                                      </p:tavLst>
                                    </p:anim>
                                    <p:anim calcmode="lin" valueType="num">
                                      <p:cBhvr>
                                        <p:cTn id="64" dur="5000" fill="hold"/>
                                        <p:tgtEl>
                                          <p:spTgt spid="9"/>
                                        </p:tgtEl>
                                        <p:attrNameLst>
                                          <p:attrName>ppt_h</p:attrName>
                                        </p:attrNameLst>
                                      </p:cBhvr>
                                      <p:tavLst>
                                        <p:tav tm="0">
                                          <p:val>
                                            <p:strVal val="#ppt_h"/>
                                          </p:val>
                                        </p:tav>
                                        <p:tav tm="100000">
                                          <p:val>
                                            <p:strVal val="#ppt_h"/>
                                          </p:val>
                                        </p:tav>
                                      </p:tavLst>
                                    </p:anim>
                                  </p:childTnLst>
                                </p:cTn>
                              </p:par>
                              <p:par>
                                <p:cTn id="65" presetID="19" presetClass="entr" presetSubtype="10" fill="hold" nodeType="withEffect">
                                  <p:stCondLst>
                                    <p:cond delay="0"/>
                                  </p:stCondLst>
                                  <p:childTnLst>
                                    <p:set>
                                      <p:cBhvr>
                                        <p:cTn id="66" dur="1" fill="hold">
                                          <p:stCondLst>
                                            <p:cond delay="0"/>
                                          </p:stCondLst>
                                        </p:cTn>
                                        <p:tgtEl>
                                          <p:spTgt spid="14"/>
                                        </p:tgtEl>
                                        <p:attrNameLst>
                                          <p:attrName>style.visibility</p:attrName>
                                        </p:attrNameLst>
                                      </p:cBhvr>
                                      <p:to>
                                        <p:strVal val="visible"/>
                                      </p:to>
                                    </p:set>
                                    <p:anim calcmode="lin" valueType="num">
                                      <p:cBhvr>
                                        <p:cTn id="67" dur="5000" fill="hold"/>
                                        <p:tgtEl>
                                          <p:spTgt spid="14"/>
                                        </p:tgtEl>
                                        <p:attrNameLst>
                                          <p:attrName>ppt_w</p:attrName>
                                        </p:attrNameLst>
                                      </p:cBhvr>
                                      <p:tavLst>
                                        <p:tav tm="0" fmla="#ppt_w*sin(2.5*pi*$)">
                                          <p:val>
                                            <p:fltVal val="0"/>
                                          </p:val>
                                        </p:tav>
                                        <p:tav tm="100000">
                                          <p:val>
                                            <p:fltVal val="1"/>
                                          </p:val>
                                        </p:tav>
                                      </p:tavLst>
                                    </p:anim>
                                    <p:anim calcmode="lin" valueType="num">
                                      <p:cBhvr>
                                        <p:cTn id="68" dur="5000" fill="hold"/>
                                        <p:tgtEl>
                                          <p:spTgt spid="14"/>
                                        </p:tgtEl>
                                        <p:attrNameLst>
                                          <p:attrName>ppt_h</p:attrName>
                                        </p:attrNameLst>
                                      </p:cBhvr>
                                      <p:tavLst>
                                        <p:tav tm="0">
                                          <p:val>
                                            <p:strVal val="#ppt_h"/>
                                          </p:val>
                                        </p:tav>
                                        <p:tav tm="100000">
                                          <p:val>
                                            <p:strVal val="#ppt_h"/>
                                          </p:val>
                                        </p:tav>
                                      </p:tavLst>
                                    </p:anim>
                                  </p:childTnLst>
                                </p:cTn>
                              </p:par>
                              <p:par>
                                <p:cTn id="69" presetID="19" presetClass="entr" presetSubtype="10" fill="hold" nodeType="withEffect">
                                  <p:stCondLst>
                                    <p:cond delay="0"/>
                                  </p:stCondLst>
                                  <p:childTnLst>
                                    <p:set>
                                      <p:cBhvr>
                                        <p:cTn id="70" dur="1" fill="hold">
                                          <p:stCondLst>
                                            <p:cond delay="0"/>
                                          </p:stCondLst>
                                        </p:cTn>
                                        <p:tgtEl>
                                          <p:spTgt spid="15"/>
                                        </p:tgtEl>
                                        <p:attrNameLst>
                                          <p:attrName>style.visibility</p:attrName>
                                        </p:attrNameLst>
                                      </p:cBhvr>
                                      <p:to>
                                        <p:strVal val="visible"/>
                                      </p:to>
                                    </p:set>
                                    <p:anim calcmode="lin" valueType="num">
                                      <p:cBhvr>
                                        <p:cTn id="71" dur="5000" fill="hold"/>
                                        <p:tgtEl>
                                          <p:spTgt spid="15"/>
                                        </p:tgtEl>
                                        <p:attrNameLst>
                                          <p:attrName>ppt_w</p:attrName>
                                        </p:attrNameLst>
                                      </p:cBhvr>
                                      <p:tavLst>
                                        <p:tav tm="0" fmla="#ppt_w*sin(2.5*pi*$)">
                                          <p:val>
                                            <p:fltVal val="0"/>
                                          </p:val>
                                        </p:tav>
                                        <p:tav tm="100000">
                                          <p:val>
                                            <p:fltVal val="1"/>
                                          </p:val>
                                        </p:tav>
                                      </p:tavLst>
                                    </p:anim>
                                    <p:anim calcmode="lin" valueType="num">
                                      <p:cBhvr>
                                        <p:cTn id="72" dur="5000" fill="hold"/>
                                        <p:tgtEl>
                                          <p:spTgt spid="15"/>
                                        </p:tgtEl>
                                        <p:attrNameLst>
                                          <p:attrName>ppt_h</p:attrName>
                                        </p:attrNameLst>
                                      </p:cBhvr>
                                      <p:tavLst>
                                        <p:tav tm="0">
                                          <p:val>
                                            <p:strVal val="#ppt_h"/>
                                          </p:val>
                                        </p:tav>
                                        <p:tav tm="100000">
                                          <p:val>
                                            <p:strVal val="#ppt_h"/>
                                          </p:val>
                                        </p:tav>
                                      </p:tavLst>
                                    </p:anim>
                                  </p:childTnLst>
                                </p:cTn>
                              </p:par>
                              <p:par>
                                <p:cTn id="73" presetID="19" presetClass="entr" presetSubtype="10" fill="hold" nodeType="withEffect">
                                  <p:stCondLst>
                                    <p:cond delay="0"/>
                                  </p:stCondLst>
                                  <p:childTnLst>
                                    <p:set>
                                      <p:cBhvr>
                                        <p:cTn id="74" dur="1" fill="hold">
                                          <p:stCondLst>
                                            <p:cond delay="0"/>
                                          </p:stCondLst>
                                        </p:cTn>
                                        <p:tgtEl>
                                          <p:spTgt spid="16"/>
                                        </p:tgtEl>
                                        <p:attrNameLst>
                                          <p:attrName>style.visibility</p:attrName>
                                        </p:attrNameLst>
                                      </p:cBhvr>
                                      <p:to>
                                        <p:strVal val="visible"/>
                                      </p:to>
                                    </p:set>
                                    <p:anim calcmode="lin" valueType="num">
                                      <p:cBhvr>
                                        <p:cTn id="75" dur="5000" fill="hold"/>
                                        <p:tgtEl>
                                          <p:spTgt spid="16"/>
                                        </p:tgtEl>
                                        <p:attrNameLst>
                                          <p:attrName>ppt_w</p:attrName>
                                        </p:attrNameLst>
                                      </p:cBhvr>
                                      <p:tavLst>
                                        <p:tav tm="0" fmla="#ppt_w*sin(2.5*pi*$)">
                                          <p:val>
                                            <p:fltVal val="0"/>
                                          </p:val>
                                        </p:tav>
                                        <p:tav tm="100000">
                                          <p:val>
                                            <p:fltVal val="1"/>
                                          </p:val>
                                        </p:tav>
                                      </p:tavLst>
                                    </p:anim>
                                    <p:anim calcmode="lin" valueType="num">
                                      <p:cBhvr>
                                        <p:cTn id="76" dur="5000" fill="hold"/>
                                        <p:tgtEl>
                                          <p:spTgt spid="16"/>
                                        </p:tgtEl>
                                        <p:attrNameLst>
                                          <p:attrName>ppt_h</p:attrName>
                                        </p:attrNameLst>
                                      </p:cBhvr>
                                      <p:tavLst>
                                        <p:tav tm="0">
                                          <p:val>
                                            <p:strVal val="#ppt_h"/>
                                          </p:val>
                                        </p:tav>
                                        <p:tav tm="100000">
                                          <p:val>
                                            <p:strVal val="#ppt_h"/>
                                          </p:val>
                                        </p:tav>
                                      </p:tavLst>
                                    </p:anim>
                                  </p:childTnLst>
                                </p:cTn>
                              </p:par>
                              <p:par>
                                <p:cTn id="77" presetID="19" presetClass="entr" presetSubtype="10" fill="hold" nodeType="withEffect">
                                  <p:stCondLst>
                                    <p:cond delay="0"/>
                                  </p:stCondLst>
                                  <p:childTnLst>
                                    <p:set>
                                      <p:cBhvr>
                                        <p:cTn id="78" dur="1" fill="hold">
                                          <p:stCondLst>
                                            <p:cond delay="0"/>
                                          </p:stCondLst>
                                        </p:cTn>
                                        <p:tgtEl>
                                          <p:spTgt spid="6"/>
                                        </p:tgtEl>
                                        <p:attrNameLst>
                                          <p:attrName>style.visibility</p:attrName>
                                        </p:attrNameLst>
                                      </p:cBhvr>
                                      <p:to>
                                        <p:strVal val="visible"/>
                                      </p:to>
                                    </p:set>
                                    <p:anim calcmode="lin" valueType="num">
                                      <p:cBhvr>
                                        <p:cTn id="79" dur="5000" fill="hold"/>
                                        <p:tgtEl>
                                          <p:spTgt spid="6"/>
                                        </p:tgtEl>
                                        <p:attrNameLst>
                                          <p:attrName>ppt_w</p:attrName>
                                        </p:attrNameLst>
                                      </p:cBhvr>
                                      <p:tavLst>
                                        <p:tav tm="0" fmla="#ppt_w*sin(2.5*pi*$)">
                                          <p:val>
                                            <p:fltVal val="0"/>
                                          </p:val>
                                        </p:tav>
                                        <p:tav tm="100000">
                                          <p:val>
                                            <p:fltVal val="1"/>
                                          </p:val>
                                        </p:tav>
                                      </p:tavLst>
                                    </p:anim>
                                    <p:anim calcmode="lin" valueType="num">
                                      <p:cBhvr>
                                        <p:cTn id="80" dur="5000" fill="hold"/>
                                        <p:tgtEl>
                                          <p:spTgt spid="6"/>
                                        </p:tgtEl>
                                        <p:attrNameLst>
                                          <p:attrName>ppt_h</p:attrName>
                                        </p:attrNameLst>
                                      </p:cBhvr>
                                      <p:tavLst>
                                        <p:tav tm="0">
                                          <p:val>
                                            <p:strVal val="#ppt_h"/>
                                          </p:val>
                                        </p:tav>
                                        <p:tav tm="100000">
                                          <p:val>
                                            <p:strVal val="#ppt_h"/>
                                          </p:val>
                                        </p:tav>
                                      </p:tavLst>
                                    </p:anim>
                                  </p:childTnLst>
                                </p:cTn>
                              </p:par>
                              <p:par>
                                <p:cTn id="81" presetID="19" presetClass="entr" presetSubtype="10" fill="hold" nodeType="withEffect">
                                  <p:stCondLst>
                                    <p:cond delay="0"/>
                                  </p:stCondLst>
                                  <p:childTnLst>
                                    <p:set>
                                      <p:cBhvr>
                                        <p:cTn id="82" dur="1" fill="hold">
                                          <p:stCondLst>
                                            <p:cond delay="0"/>
                                          </p:stCondLst>
                                        </p:cTn>
                                        <p:tgtEl>
                                          <p:spTgt spid="8"/>
                                        </p:tgtEl>
                                        <p:attrNameLst>
                                          <p:attrName>style.visibility</p:attrName>
                                        </p:attrNameLst>
                                      </p:cBhvr>
                                      <p:to>
                                        <p:strVal val="visible"/>
                                      </p:to>
                                    </p:set>
                                    <p:anim calcmode="lin" valueType="num">
                                      <p:cBhvr>
                                        <p:cTn id="83" dur="5000" fill="hold"/>
                                        <p:tgtEl>
                                          <p:spTgt spid="8"/>
                                        </p:tgtEl>
                                        <p:attrNameLst>
                                          <p:attrName>ppt_w</p:attrName>
                                        </p:attrNameLst>
                                      </p:cBhvr>
                                      <p:tavLst>
                                        <p:tav tm="0" fmla="#ppt_w*sin(2.5*pi*$)">
                                          <p:val>
                                            <p:fltVal val="0"/>
                                          </p:val>
                                        </p:tav>
                                        <p:tav tm="100000">
                                          <p:val>
                                            <p:fltVal val="1"/>
                                          </p:val>
                                        </p:tav>
                                      </p:tavLst>
                                    </p:anim>
                                    <p:anim calcmode="lin" valueType="num">
                                      <p:cBhvr>
                                        <p:cTn id="84" dur="5000" fill="hold"/>
                                        <p:tgtEl>
                                          <p:spTgt spid="8"/>
                                        </p:tgtEl>
                                        <p:attrNameLst>
                                          <p:attrName>ppt_h</p:attrName>
                                        </p:attrNameLst>
                                      </p:cBhvr>
                                      <p:tavLst>
                                        <p:tav tm="0">
                                          <p:val>
                                            <p:strVal val="#ppt_h"/>
                                          </p:val>
                                        </p:tav>
                                        <p:tav tm="100000">
                                          <p:val>
                                            <p:strVal val="#ppt_h"/>
                                          </p:val>
                                        </p:tav>
                                      </p:tavLst>
                                    </p:anim>
                                  </p:childTnLst>
                                </p:cTn>
                              </p:par>
                              <p:par>
                                <p:cTn id="85" presetID="19" presetClass="entr" presetSubtype="10" fill="hold" nodeType="withEffect">
                                  <p:stCondLst>
                                    <p:cond delay="0"/>
                                  </p:stCondLst>
                                  <p:childTnLst>
                                    <p:set>
                                      <p:cBhvr>
                                        <p:cTn id="86" dur="1" fill="hold">
                                          <p:stCondLst>
                                            <p:cond delay="0"/>
                                          </p:stCondLst>
                                        </p:cTn>
                                        <p:tgtEl>
                                          <p:spTgt spid="10"/>
                                        </p:tgtEl>
                                        <p:attrNameLst>
                                          <p:attrName>style.visibility</p:attrName>
                                        </p:attrNameLst>
                                      </p:cBhvr>
                                      <p:to>
                                        <p:strVal val="visible"/>
                                      </p:to>
                                    </p:set>
                                    <p:anim calcmode="lin" valueType="num">
                                      <p:cBhvr>
                                        <p:cTn id="87" dur="5000" fill="hold"/>
                                        <p:tgtEl>
                                          <p:spTgt spid="10"/>
                                        </p:tgtEl>
                                        <p:attrNameLst>
                                          <p:attrName>ppt_w</p:attrName>
                                        </p:attrNameLst>
                                      </p:cBhvr>
                                      <p:tavLst>
                                        <p:tav tm="0" fmla="#ppt_w*sin(2.5*pi*$)">
                                          <p:val>
                                            <p:fltVal val="0"/>
                                          </p:val>
                                        </p:tav>
                                        <p:tav tm="100000">
                                          <p:val>
                                            <p:fltVal val="1"/>
                                          </p:val>
                                        </p:tav>
                                      </p:tavLst>
                                    </p:anim>
                                    <p:anim calcmode="lin" valueType="num">
                                      <p:cBhvr>
                                        <p:cTn id="88" dur="5000" fill="hold"/>
                                        <p:tgtEl>
                                          <p:spTgt spid="10"/>
                                        </p:tgtEl>
                                        <p:attrNameLst>
                                          <p:attrName>ppt_h</p:attrName>
                                        </p:attrNameLst>
                                      </p:cBhvr>
                                      <p:tavLst>
                                        <p:tav tm="0">
                                          <p:val>
                                            <p:strVal val="#ppt_h"/>
                                          </p:val>
                                        </p:tav>
                                        <p:tav tm="100000">
                                          <p:val>
                                            <p:strVal val="#ppt_h"/>
                                          </p:val>
                                        </p:tav>
                                      </p:tavLst>
                                    </p:anim>
                                  </p:childTnLst>
                                </p:cTn>
                              </p:par>
                              <p:par>
                                <p:cTn id="89" presetID="19" presetClass="entr" presetSubtype="10" fill="hold" nodeType="withEffect">
                                  <p:stCondLst>
                                    <p:cond delay="0"/>
                                  </p:stCondLst>
                                  <p:childTnLst>
                                    <p:set>
                                      <p:cBhvr>
                                        <p:cTn id="90" dur="1" fill="hold">
                                          <p:stCondLst>
                                            <p:cond delay="0"/>
                                          </p:stCondLst>
                                        </p:cTn>
                                        <p:tgtEl>
                                          <p:spTgt spid="11"/>
                                        </p:tgtEl>
                                        <p:attrNameLst>
                                          <p:attrName>style.visibility</p:attrName>
                                        </p:attrNameLst>
                                      </p:cBhvr>
                                      <p:to>
                                        <p:strVal val="visible"/>
                                      </p:to>
                                    </p:set>
                                    <p:anim calcmode="lin" valueType="num">
                                      <p:cBhvr>
                                        <p:cTn id="91" dur="5000" fill="hold"/>
                                        <p:tgtEl>
                                          <p:spTgt spid="11"/>
                                        </p:tgtEl>
                                        <p:attrNameLst>
                                          <p:attrName>ppt_w</p:attrName>
                                        </p:attrNameLst>
                                      </p:cBhvr>
                                      <p:tavLst>
                                        <p:tav tm="0" fmla="#ppt_w*sin(2.5*pi*$)">
                                          <p:val>
                                            <p:fltVal val="0"/>
                                          </p:val>
                                        </p:tav>
                                        <p:tav tm="100000">
                                          <p:val>
                                            <p:fltVal val="1"/>
                                          </p:val>
                                        </p:tav>
                                      </p:tavLst>
                                    </p:anim>
                                    <p:anim calcmode="lin" valueType="num">
                                      <p:cBhvr>
                                        <p:cTn id="92" dur="5000" fill="hold"/>
                                        <p:tgtEl>
                                          <p:spTgt spid="11"/>
                                        </p:tgtEl>
                                        <p:attrNameLst>
                                          <p:attrName>ppt_h</p:attrName>
                                        </p:attrNameLst>
                                      </p:cBhvr>
                                      <p:tavLst>
                                        <p:tav tm="0">
                                          <p:val>
                                            <p:strVal val="#ppt_h"/>
                                          </p:val>
                                        </p:tav>
                                        <p:tav tm="100000">
                                          <p:val>
                                            <p:strVal val="#ppt_h"/>
                                          </p:val>
                                        </p:tav>
                                      </p:tavLst>
                                    </p:anim>
                                  </p:childTnLst>
                                </p:cTn>
                              </p:par>
                              <p:par>
                                <p:cTn id="93" presetID="19" presetClass="entr" presetSubtype="10" fill="hold" nodeType="withEffect">
                                  <p:stCondLst>
                                    <p:cond delay="0"/>
                                  </p:stCondLst>
                                  <p:childTnLst>
                                    <p:set>
                                      <p:cBhvr>
                                        <p:cTn id="94" dur="1" fill="hold">
                                          <p:stCondLst>
                                            <p:cond delay="0"/>
                                          </p:stCondLst>
                                        </p:cTn>
                                        <p:tgtEl>
                                          <p:spTgt spid="12"/>
                                        </p:tgtEl>
                                        <p:attrNameLst>
                                          <p:attrName>style.visibility</p:attrName>
                                        </p:attrNameLst>
                                      </p:cBhvr>
                                      <p:to>
                                        <p:strVal val="visible"/>
                                      </p:to>
                                    </p:set>
                                    <p:anim calcmode="lin" valueType="num">
                                      <p:cBhvr>
                                        <p:cTn id="95" dur="5000" fill="hold"/>
                                        <p:tgtEl>
                                          <p:spTgt spid="12"/>
                                        </p:tgtEl>
                                        <p:attrNameLst>
                                          <p:attrName>ppt_w</p:attrName>
                                        </p:attrNameLst>
                                      </p:cBhvr>
                                      <p:tavLst>
                                        <p:tav tm="0" fmla="#ppt_w*sin(2.5*pi*$)">
                                          <p:val>
                                            <p:fltVal val="0"/>
                                          </p:val>
                                        </p:tav>
                                        <p:tav tm="100000">
                                          <p:val>
                                            <p:fltVal val="1"/>
                                          </p:val>
                                        </p:tav>
                                      </p:tavLst>
                                    </p:anim>
                                    <p:anim calcmode="lin" valueType="num">
                                      <p:cBhvr>
                                        <p:cTn id="96" dur="5000" fill="hold"/>
                                        <p:tgtEl>
                                          <p:spTgt spid="12"/>
                                        </p:tgtEl>
                                        <p:attrNameLst>
                                          <p:attrName>ppt_h</p:attrName>
                                        </p:attrNameLst>
                                      </p:cBhvr>
                                      <p:tavLst>
                                        <p:tav tm="0">
                                          <p:val>
                                            <p:strVal val="#ppt_h"/>
                                          </p:val>
                                        </p:tav>
                                        <p:tav tm="100000">
                                          <p:val>
                                            <p:strVal val="#ppt_h"/>
                                          </p:val>
                                        </p:tav>
                                      </p:tavLst>
                                    </p:anim>
                                  </p:childTnLst>
                                </p:cTn>
                              </p:par>
                              <p:par>
                                <p:cTn id="97" presetID="19" presetClass="entr" presetSubtype="10" fill="hold" nodeType="withEffect">
                                  <p:stCondLst>
                                    <p:cond delay="0"/>
                                  </p:stCondLst>
                                  <p:childTnLst>
                                    <p:set>
                                      <p:cBhvr>
                                        <p:cTn id="98" dur="1" fill="hold">
                                          <p:stCondLst>
                                            <p:cond delay="0"/>
                                          </p:stCondLst>
                                        </p:cTn>
                                        <p:tgtEl>
                                          <p:spTgt spid="13"/>
                                        </p:tgtEl>
                                        <p:attrNameLst>
                                          <p:attrName>style.visibility</p:attrName>
                                        </p:attrNameLst>
                                      </p:cBhvr>
                                      <p:to>
                                        <p:strVal val="visible"/>
                                      </p:to>
                                    </p:set>
                                    <p:anim calcmode="lin" valueType="num">
                                      <p:cBhvr>
                                        <p:cTn id="99" dur="5000" fill="hold"/>
                                        <p:tgtEl>
                                          <p:spTgt spid="13"/>
                                        </p:tgtEl>
                                        <p:attrNameLst>
                                          <p:attrName>ppt_w</p:attrName>
                                        </p:attrNameLst>
                                      </p:cBhvr>
                                      <p:tavLst>
                                        <p:tav tm="0" fmla="#ppt_w*sin(2.5*pi*$)">
                                          <p:val>
                                            <p:fltVal val="0"/>
                                          </p:val>
                                        </p:tav>
                                        <p:tav tm="100000">
                                          <p:val>
                                            <p:fltVal val="1"/>
                                          </p:val>
                                        </p:tav>
                                      </p:tavLst>
                                    </p:anim>
                                    <p:anim calcmode="lin" valueType="num">
                                      <p:cBhvr>
                                        <p:cTn id="100" dur="5000" fill="hold"/>
                                        <p:tgtEl>
                                          <p:spTgt spid="13"/>
                                        </p:tgtEl>
                                        <p:attrNameLst>
                                          <p:attrName>ppt_h</p:attrName>
                                        </p:attrNameLst>
                                      </p:cBhvr>
                                      <p:tavLst>
                                        <p:tav tm="0">
                                          <p:val>
                                            <p:strVal val="#ppt_h"/>
                                          </p:val>
                                        </p:tav>
                                        <p:tav tm="100000">
                                          <p:val>
                                            <p:strVal val="#ppt_h"/>
                                          </p:val>
                                        </p:tav>
                                      </p:tavLst>
                                    </p:anim>
                                  </p:childTnLst>
                                </p:cTn>
                              </p:par>
                              <p:par>
                                <p:cTn id="101" presetID="2" presetClass="exit" presetSubtype="2" fill="hold" nodeType="withEffect">
                                  <p:stCondLst>
                                    <p:cond delay="0"/>
                                  </p:stCondLst>
                                  <p:childTnLst>
                                    <p:anim calcmode="lin" valueType="num">
                                      <p:cBhvr additive="base">
                                        <p:cTn id="102" dur="5000"/>
                                        <p:tgtEl>
                                          <p:spTgt spid="5"/>
                                        </p:tgtEl>
                                        <p:attrNameLst>
                                          <p:attrName>ppt_x</p:attrName>
                                        </p:attrNameLst>
                                      </p:cBhvr>
                                      <p:tavLst>
                                        <p:tav tm="0">
                                          <p:val>
                                            <p:strVal val="ppt_x"/>
                                          </p:val>
                                        </p:tav>
                                        <p:tav tm="100000">
                                          <p:val>
                                            <p:strVal val="1+ppt_w/2"/>
                                          </p:val>
                                        </p:tav>
                                      </p:tavLst>
                                    </p:anim>
                                    <p:anim calcmode="lin" valueType="num">
                                      <p:cBhvr additive="base">
                                        <p:cTn id="103" dur="5000"/>
                                        <p:tgtEl>
                                          <p:spTgt spid="5"/>
                                        </p:tgtEl>
                                        <p:attrNameLst>
                                          <p:attrName>ppt_y</p:attrName>
                                        </p:attrNameLst>
                                      </p:cBhvr>
                                      <p:tavLst>
                                        <p:tav tm="0">
                                          <p:val>
                                            <p:strVal val="ppt_y"/>
                                          </p:val>
                                        </p:tav>
                                        <p:tav tm="100000">
                                          <p:val>
                                            <p:strVal val="ppt_y"/>
                                          </p:val>
                                        </p:tav>
                                      </p:tavLst>
                                    </p:anim>
                                    <p:set>
                                      <p:cBhvr>
                                        <p:cTn id="104" dur="1" fill="hold">
                                          <p:stCondLst>
                                            <p:cond delay="4999"/>
                                          </p:stCondLst>
                                        </p:cTn>
                                        <p:tgtEl>
                                          <p:spTgt spid="5"/>
                                        </p:tgtEl>
                                        <p:attrNameLst>
                                          <p:attrName>style.visibility</p:attrName>
                                        </p:attrNameLst>
                                      </p:cBhvr>
                                      <p:to>
                                        <p:strVal val="hidden"/>
                                      </p:to>
                                    </p:set>
                                  </p:childTnLst>
                                </p:cTn>
                              </p:par>
                              <p:par>
                                <p:cTn id="105" presetID="2" presetClass="exit" presetSubtype="2" fill="hold" nodeType="withEffect">
                                  <p:stCondLst>
                                    <p:cond delay="0"/>
                                  </p:stCondLst>
                                  <p:childTnLst>
                                    <p:anim calcmode="lin" valueType="num">
                                      <p:cBhvr additive="base">
                                        <p:cTn id="106" dur="5000"/>
                                        <p:tgtEl>
                                          <p:spTgt spid="7"/>
                                        </p:tgtEl>
                                        <p:attrNameLst>
                                          <p:attrName>ppt_x</p:attrName>
                                        </p:attrNameLst>
                                      </p:cBhvr>
                                      <p:tavLst>
                                        <p:tav tm="0">
                                          <p:val>
                                            <p:strVal val="ppt_x"/>
                                          </p:val>
                                        </p:tav>
                                        <p:tav tm="100000">
                                          <p:val>
                                            <p:strVal val="1+ppt_w/2"/>
                                          </p:val>
                                        </p:tav>
                                      </p:tavLst>
                                    </p:anim>
                                    <p:anim calcmode="lin" valueType="num">
                                      <p:cBhvr additive="base">
                                        <p:cTn id="107" dur="5000"/>
                                        <p:tgtEl>
                                          <p:spTgt spid="7"/>
                                        </p:tgtEl>
                                        <p:attrNameLst>
                                          <p:attrName>ppt_y</p:attrName>
                                        </p:attrNameLst>
                                      </p:cBhvr>
                                      <p:tavLst>
                                        <p:tav tm="0">
                                          <p:val>
                                            <p:strVal val="ppt_y"/>
                                          </p:val>
                                        </p:tav>
                                        <p:tav tm="100000">
                                          <p:val>
                                            <p:strVal val="ppt_y"/>
                                          </p:val>
                                        </p:tav>
                                      </p:tavLst>
                                    </p:anim>
                                    <p:set>
                                      <p:cBhvr>
                                        <p:cTn id="108" dur="1" fill="hold">
                                          <p:stCondLst>
                                            <p:cond delay="4999"/>
                                          </p:stCondLst>
                                        </p:cTn>
                                        <p:tgtEl>
                                          <p:spTgt spid="7"/>
                                        </p:tgtEl>
                                        <p:attrNameLst>
                                          <p:attrName>style.visibility</p:attrName>
                                        </p:attrNameLst>
                                      </p:cBhvr>
                                      <p:to>
                                        <p:strVal val="hidden"/>
                                      </p:to>
                                    </p:set>
                                  </p:childTnLst>
                                </p:cTn>
                              </p:par>
                              <p:par>
                                <p:cTn id="109" presetID="2" presetClass="exit" presetSubtype="2" fill="hold" nodeType="withEffect">
                                  <p:stCondLst>
                                    <p:cond delay="0"/>
                                  </p:stCondLst>
                                  <p:childTnLst>
                                    <p:anim calcmode="lin" valueType="num">
                                      <p:cBhvr additive="base">
                                        <p:cTn id="110" dur="5000"/>
                                        <p:tgtEl>
                                          <p:spTgt spid="9"/>
                                        </p:tgtEl>
                                        <p:attrNameLst>
                                          <p:attrName>ppt_x</p:attrName>
                                        </p:attrNameLst>
                                      </p:cBhvr>
                                      <p:tavLst>
                                        <p:tav tm="0">
                                          <p:val>
                                            <p:strVal val="ppt_x"/>
                                          </p:val>
                                        </p:tav>
                                        <p:tav tm="100000">
                                          <p:val>
                                            <p:strVal val="1+ppt_w/2"/>
                                          </p:val>
                                        </p:tav>
                                      </p:tavLst>
                                    </p:anim>
                                    <p:anim calcmode="lin" valueType="num">
                                      <p:cBhvr additive="base">
                                        <p:cTn id="111" dur="5000"/>
                                        <p:tgtEl>
                                          <p:spTgt spid="9"/>
                                        </p:tgtEl>
                                        <p:attrNameLst>
                                          <p:attrName>ppt_y</p:attrName>
                                        </p:attrNameLst>
                                      </p:cBhvr>
                                      <p:tavLst>
                                        <p:tav tm="0">
                                          <p:val>
                                            <p:strVal val="ppt_y"/>
                                          </p:val>
                                        </p:tav>
                                        <p:tav tm="100000">
                                          <p:val>
                                            <p:strVal val="ppt_y"/>
                                          </p:val>
                                        </p:tav>
                                      </p:tavLst>
                                    </p:anim>
                                    <p:set>
                                      <p:cBhvr>
                                        <p:cTn id="112" dur="1" fill="hold">
                                          <p:stCondLst>
                                            <p:cond delay="4999"/>
                                          </p:stCondLst>
                                        </p:cTn>
                                        <p:tgtEl>
                                          <p:spTgt spid="9"/>
                                        </p:tgtEl>
                                        <p:attrNameLst>
                                          <p:attrName>style.visibility</p:attrName>
                                        </p:attrNameLst>
                                      </p:cBhvr>
                                      <p:to>
                                        <p:strVal val="hidden"/>
                                      </p:to>
                                    </p:set>
                                  </p:childTnLst>
                                </p:cTn>
                              </p:par>
                              <p:par>
                                <p:cTn id="113" presetID="2" presetClass="exit" presetSubtype="2" fill="hold" nodeType="withEffect">
                                  <p:stCondLst>
                                    <p:cond delay="0"/>
                                  </p:stCondLst>
                                  <p:childTnLst>
                                    <p:anim calcmode="lin" valueType="num">
                                      <p:cBhvr additive="base">
                                        <p:cTn id="114" dur="5000"/>
                                        <p:tgtEl>
                                          <p:spTgt spid="14"/>
                                        </p:tgtEl>
                                        <p:attrNameLst>
                                          <p:attrName>ppt_x</p:attrName>
                                        </p:attrNameLst>
                                      </p:cBhvr>
                                      <p:tavLst>
                                        <p:tav tm="0">
                                          <p:val>
                                            <p:strVal val="ppt_x"/>
                                          </p:val>
                                        </p:tav>
                                        <p:tav tm="100000">
                                          <p:val>
                                            <p:strVal val="1+ppt_w/2"/>
                                          </p:val>
                                        </p:tav>
                                      </p:tavLst>
                                    </p:anim>
                                    <p:anim calcmode="lin" valueType="num">
                                      <p:cBhvr additive="base">
                                        <p:cTn id="115" dur="5000"/>
                                        <p:tgtEl>
                                          <p:spTgt spid="14"/>
                                        </p:tgtEl>
                                        <p:attrNameLst>
                                          <p:attrName>ppt_y</p:attrName>
                                        </p:attrNameLst>
                                      </p:cBhvr>
                                      <p:tavLst>
                                        <p:tav tm="0">
                                          <p:val>
                                            <p:strVal val="ppt_y"/>
                                          </p:val>
                                        </p:tav>
                                        <p:tav tm="100000">
                                          <p:val>
                                            <p:strVal val="ppt_y"/>
                                          </p:val>
                                        </p:tav>
                                      </p:tavLst>
                                    </p:anim>
                                    <p:set>
                                      <p:cBhvr>
                                        <p:cTn id="116" dur="1" fill="hold">
                                          <p:stCondLst>
                                            <p:cond delay="4999"/>
                                          </p:stCondLst>
                                        </p:cTn>
                                        <p:tgtEl>
                                          <p:spTgt spid="14"/>
                                        </p:tgtEl>
                                        <p:attrNameLst>
                                          <p:attrName>style.visibility</p:attrName>
                                        </p:attrNameLst>
                                      </p:cBhvr>
                                      <p:to>
                                        <p:strVal val="hidden"/>
                                      </p:to>
                                    </p:set>
                                  </p:childTnLst>
                                </p:cTn>
                              </p:par>
                              <p:par>
                                <p:cTn id="117" presetID="2" presetClass="exit" presetSubtype="2" fill="hold" nodeType="withEffect">
                                  <p:stCondLst>
                                    <p:cond delay="0"/>
                                  </p:stCondLst>
                                  <p:childTnLst>
                                    <p:anim calcmode="lin" valueType="num">
                                      <p:cBhvr additive="base">
                                        <p:cTn id="118" dur="5000"/>
                                        <p:tgtEl>
                                          <p:spTgt spid="15"/>
                                        </p:tgtEl>
                                        <p:attrNameLst>
                                          <p:attrName>ppt_x</p:attrName>
                                        </p:attrNameLst>
                                      </p:cBhvr>
                                      <p:tavLst>
                                        <p:tav tm="0">
                                          <p:val>
                                            <p:strVal val="ppt_x"/>
                                          </p:val>
                                        </p:tav>
                                        <p:tav tm="100000">
                                          <p:val>
                                            <p:strVal val="1+ppt_w/2"/>
                                          </p:val>
                                        </p:tav>
                                      </p:tavLst>
                                    </p:anim>
                                    <p:anim calcmode="lin" valueType="num">
                                      <p:cBhvr additive="base">
                                        <p:cTn id="119" dur="5000"/>
                                        <p:tgtEl>
                                          <p:spTgt spid="15"/>
                                        </p:tgtEl>
                                        <p:attrNameLst>
                                          <p:attrName>ppt_y</p:attrName>
                                        </p:attrNameLst>
                                      </p:cBhvr>
                                      <p:tavLst>
                                        <p:tav tm="0">
                                          <p:val>
                                            <p:strVal val="ppt_y"/>
                                          </p:val>
                                        </p:tav>
                                        <p:tav tm="100000">
                                          <p:val>
                                            <p:strVal val="ppt_y"/>
                                          </p:val>
                                        </p:tav>
                                      </p:tavLst>
                                    </p:anim>
                                    <p:set>
                                      <p:cBhvr>
                                        <p:cTn id="120" dur="1" fill="hold">
                                          <p:stCondLst>
                                            <p:cond delay="4999"/>
                                          </p:stCondLst>
                                        </p:cTn>
                                        <p:tgtEl>
                                          <p:spTgt spid="15"/>
                                        </p:tgtEl>
                                        <p:attrNameLst>
                                          <p:attrName>style.visibility</p:attrName>
                                        </p:attrNameLst>
                                      </p:cBhvr>
                                      <p:to>
                                        <p:strVal val="hidden"/>
                                      </p:to>
                                    </p:set>
                                  </p:childTnLst>
                                </p:cTn>
                              </p:par>
                              <p:par>
                                <p:cTn id="121" presetID="2" presetClass="exit" presetSubtype="2" fill="hold" nodeType="withEffect">
                                  <p:stCondLst>
                                    <p:cond delay="0"/>
                                  </p:stCondLst>
                                  <p:childTnLst>
                                    <p:anim calcmode="lin" valueType="num">
                                      <p:cBhvr additive="base">
                                        <p:cTn id="122" dur="5000"/>
                                        <p:tgtEl>
                                          <p:spTgt spid="16"/>
                                        </p:tgtEl>
                                        <p:attrNameLst>
                                          <p:attrName>ppt_x</p:attrName>
                                        </p:attrNameLst>
                                      </p:cBhvr>
                                      <p:tavLst>
                                        <p:tav tm="0">
                                          <p:val>
                                            <p:strVal val="ppt_x"/>
                                          </p:val>
                                        </p:tav>
                                        <p:tav tm="100000">
                                          <p:val>
                                            <p:strVal val="1+ppt_w/2"/>
                                          </p:val>
                                        </p:tav>
                                      </p:tavLst>
                                    </p:anim>
                                    <p:anim calcmode="lin" valueType="num">
                                      <p:cBhvr additive="base">
                                        <p:cTn id="123" dur="5000"/>
                                        <p:tgtEl>
                                          <p:spTgt spid="16"/>
                                        </p:tgtEl>
                                        <p:attrNameLst>
                                          <p:attrName>ppt_y</p:attrName>
                                        </p:attrNameLst>
                                      </p:cBhvr>
                                      <p:tavLst>
                                        <p:tav tm="0">
                                          <p:val>
                                            <p:strVal val="ppt_y"/>
                                          </p:val>
                                        </p:tav>
                                        <p:tav tm="100000">
                                          <p:val>
                                            <p:strVal val="ppt_y"/>
                                          </p:val>
                                        </p:tav>
                                      </p:tavLst>
                                    </p:anim>
                                    <p:set>
                                      <p:cBhvr>
                                        <p:cTn id="124" dur="1" fill="hold">
                                          <p:stCondLst>
                                            <p:cond delay="4999"/>
                                          </p:stCondLst>
                                        </p:cTn>
                                        <p:tgtEl>
                                          <p:spTgt spid="16"/>
                                        </p:tgtEl>
                                        <p:attrNameLst>
                                          <p:attrName>style.visibility</p:attrName>
                                        </p:attrNameLst>
                                      </p:cBhvr>
                                      <p:to>
                                        <p:strVal val="hidden"/>
                                      </p:to>
                                    </p:set>
                                  </p:childTnLst>
                                </p:cTn>
                              </p:par>
                              <p:par>
                                <p:cTn id="125" presetID="2" presetClass="exit" presetSubtype="8" fill="hold" nodeType="withEffect">
                                  <p:stCondLst>
                                    <p:cond delay="0"/>
                                  </p:stCondLst>
                                  <p:childTnLst>
                                    <p:anim calcmode="lin" valueType="num">
                                      <p:cBhvr additive="base">
                                        <p:cTn id="126" dur="5000"/>
                                        <p:tgtEl>
                                          <p:spTgt spid="6"/>
                                        </p:tgtEl>
                                        <p:attrNameLst>
                                          <p:attrName>ppt_x</p:attrName>
                                        </p:attrNameLst>
                                      </p:cBhvr>
                                      <p:tavLst>
                                        <p:tav tm="0">
                                          <p:val>
                                            <p:strVal val="ppt_x"/>
                                          </p:val>
                                        </p:tav>
                                        <p:tav tm="100000">
                                          <p:val>
                                            <p:strVal val="0-ppt_w/2"/>
                                          </p:val>
                                        </p:tav>
                                      </p:tavLst>
                                    </p:anim>
                                    <p:anim calcmode="lin" valueType="num">
                                      <p:cBhvr additive="base">
                                        <p:cTn id="127" dur="5000"/>
                                        <p:tgtEl>
                                          <p:spTgt spid="6"/>
                                        </p:tgtEl>
                                        <p:attrNameLst>
                                          <p:attrName>ppt_y</p:attrName>
                                        </p:attrNameLst>
                                      </p:cBhvr>
                                      <p:tavLst>
                                        <p:tav tm="0">
                                          <p:val>
                                            <p:strVal val="ppt_y"/>
                                          </p:val>
                                        </p:tav>
                                        <p:tav tm="100000">
                                          <p:val>
                                            <p:strVal val="ppt_y"/>
                                          </p:val>
                                        </p:tav>
                                      </p:tavLst>
                                    </p:anim>
                                    <p:set>
                                      <p:cBhvr>
                                        <p:cTn id="128" dur="1" fill="hold">
                                          <p:stCondLst>
                                            <p:cond delay="4999"/>
                                          </p:stCondLst>
                                        </p:cTn>
                                        <p:tgtEl>
                                          <p:spTgt spid="6"/>
                                        </p:tgtEl>
                                        <p:attrNameLst>
                                          <p:attrName>style.visibility</p:attrName>
                                        </p:attrNameLst>
                                      </p:cBhvr>
                                      <p:to>
                                        <p:strVal val="hidden"/>
                                      </p:to>
                                    </p:set>
                                  </p:childTnLst>
                                </p:cTn>
                              </p:par>
                              <p:par>
                                <p:cTn id="129" presetID="2" presetClass="exit" presetSubtype="8" fill="hold" nodeType="withEffect">
                                  <p:stCondLst>
                                    <p:cond delay="0"/>
                                  </p:stCondLst>
                                  <p:childTnLst>
                                    <p:anim calcmode="lin" valueType="num">
                                      <p:cBhvr additive="base">
                                        <p:cTn id="130" dur="5000"/>
                                        <p:tgtEl>
                                          <p:spTgt spid="8"/>
                                        </p:tgtEl>
                                        <p:attrNameLst>
                                          <p:attrName>ppt_x</p:attrName>
                                        </p:attrNameLst>
                                      </p:cBhvr>
                                      <p:tavLst>
                                        <p:tav tm="0">
                                          <p:val>
                                            <p:strVal val="ppt_x"/>
                                          </p:val>
                                        </p:tav>
                                        <p:tav tm="100000">
                                          <p:val>
                                            <p:strVal val="0-ppt_w/2"/>
                                          </p:val>
                                        </p:tav>
                                      </p:tavLst>
                                    </p:anim>
                                    <p:anim calcmode="lin" valueType="num">
                                      <p:cBhvr additive="base">
                                        <p:cTn id="131" dur="5000"/>
                                        <p:tgtEl>
                                          <p:spTgt spid="8"/>
                                        </p:tgtEl>
                                        <p:attrNameLst>
                                          <p:attrName>ppt_y</p:attrName>
                                        </p:attrNameLst>
                                      </p:cBhvr>
                                      <p:tavLst>
                                        <p:tav tm="0">
                                          <p:val>
                                            <p:strVal val="ppt_y"/>
                                          </p:val>
                                        </p:tav>
                                        <p:tav tm="100000">
                                          <p:val>
                                            <p:strVal val="ppt_y"/>
                                          </p:val>
                                        </p:tav>
                                      </p:tavLst>
                                    </p:anim>
                                    <p:set>
                                      <p:cBhvr>
                                        <p:cTn id="132" dur="1" fill="hold">
                                          <p:stCondLst>
                                            <p:cond delay="4999"/>
                                          </p:stCondLst>
                                        </p:cTn>
                                        <p:tgtEl>
                                          <p:spTgt spid="8"/>
                                        </p:tgtEl>
                                        <p:attrNameLst>
                                          <p:attrName>style.visibility</p:attrName>
                                        </p:attrNameLst>
                                      </p:cBhvr>
                                      <p:to>
                                        <p:strVal val="hidden"/>
                                      </p:to>
                                    </p:set>
                                  </p:childTnLst>
                                </p:cTn>
                              </p:par>
                              <p:par>
                                <p:cTn id="133" presetID="2" presetClass="exit" presetSubtype="8" fill="hold" nodeType="withEffect">
                                  <p:stCondLst>
                                    <p:cond delay="0"/>
                                  </p:stCondLst>
                                  <p:childTnLst>
                                    <p:anim calcmode="lin" valueType="num">
                                      <p:cBhvr additive="base">
                                        <p:cTn id="134" dur="5000"/>
                                        <p:tgtEl>
                                          <p:spTgt spid="10"/>
                                        </p:tgtEl>
                                        <p:attrNameLst>
                                          <p:attrName>ppt_x</p:attrName>
                                        </p:attrNameLst>
                                      </p:cBhvr>
                                      <p:tavLst>
                                        <p:tav tm="0">
                                          <p:val>
                                            <p:strVal val="ppt_x"/>
                                          </p:val>
                                        </p:tav>
                                        <p:tav tm="100000">
                                          <p:val>
                                            <p:strVal val="0-ppt_w/2"/>
                                          </p:val>
                                        </p:tav>
                                      </p:tavLst>
                                    </p:anim>
                                    <p:anim calcmode="lin" valueType="num">
                                      <p:cBhvr additive="base">
                                        <p:cTn id="135" dur="5000"/>
                                        <p:tgtEl>
                                          <p:spTgt spid="10"/>
                                        </p:tgtEl>
                                        <p:attrNameLst>
                                          <p:attrName>ppt_y</p:attrName>
                                        </p:attrNameLst>
                                      </p:cBhvr>
                                      <p:tavLst>
                                        <p:tav tm="0">
                                          <p:val>
                                            <p:strVal val="ppt_y"/>
                                          </p:val>
                                        </p:tav>
                                        <p:tav tm="100000">
                                          <p:val>
                                            <p:strVal val="ppt_y"/>
                                          </p:val>
                                        </p:tav>
                                      </p:tavLst>
                                    </p:anim>
                                    <p:set>
                                      <p:cBhvr>
                                        <p:cTn id="136" dur="1" fill="hold">
                                          <p:stCondLst>
                                            <p:cond delay="4999"/>
                                          </p:stCondLst>
                                        </p:cTn>
                                        <p:tgtEl>
                                          <p:spTgt spid="10"/>
                                        </p:tgtEl>
                                        <p:attrNameLst>
                                          <p:attrName>style.visibility</p:attrName>
                                        </p:attrNameLst>
                                      </p:cBhvr>
                                      <p:to>
                                        <p:strVal val="hidden"/>
                                      </p:to>
                                    </p:set>
                                  </p:childTnLst>
                                </p:cTn>
                              </p:par>
                              <p:par>
                                <p:cTn id="137" presetID="2" presetClass="exit" presetSubtype="8" fill="hold" nodeType="withEffect">
                                  <p:stCondLst>
                                    <p:cond delay="0"/>
                                  </p:stCondLst>
                                  <p:childTnLst>
                                    <p:anim calcmode="lin" valueType="num">
                                      <p:cBhvr additive="base">
                                        <p:cTn id="138" dur="5000"/>
                                        <p:tgtEl>
                                          <p:spTgt spid="11"/>
                                        </p:tgtEl>
                                        <p:attrNameLst>
                                          <p:attrName>ppt_x</p:attrName>
                                        </p:attrNameLst>
                                      </p:cBhvr>
                                      <p:tavLst>
                                        <p:tav tm="0">
                                          <p:val>
                                            <p:strVal val="ppt_x"/>
                                          </p:val>
                                        </p:tav>
                                        <p:tav tm="100000">
                                          <p:val>
                                            <p:strVal val="0-ppt_w/2"/>
                                          </p:val>
                                        </p:tav>
                                      </p:tavLst>
                                    </p:anim>
                                    <p:anim calcmode="lin" valueType="num">
                                      <p:cBhvr additive="base">
                                        <p:cTn id="139" dur="5000"/>
                                        <p:tgtEl>
                                          <p:spTgt spid="11"/>
                                        </p:tgtEl>
                                        <p:attrNameLst>
                                          <p:attrName>ppt_y</p:attrName>
                                        </p:attrNameLst>
                                      </p:cBhvr>
                                      <p:tavLst>
                                        <p:tav tm="0">
                                          <p:val>
                                            <p:strVal val="ppt_y"/>
                                          </p:val>
                                        </p:tav>
                                        <p:tav tm="100000">
                                          <p:val>
                                            <p:strVal val="ppt_y"/>
                                          </p:val>
                                        </p:tav>
                                      </p:tavLst>
                                    </p:anim>
                                    <p:set>
                                      <p:cBhvr>
                                        <p:cTn id="140" dur="1" fill="hold">
                                          <p:stCondLst>
                                            <p:cond delay="4999"/>
                                          </p:stCondLst>
                                        </p:cTn>
                                        <p:tgtEl>
                                          <p:spTgt spid="11"/>
                                        </p:tgtEl>
                                        <p:attrNameLst>
                                          <p:attrName>style.visibility</p:attrName>
                                        </p:attrNameLst>
                                      </p:cBhvr>
                                      <p:to>
                                        <p:strVal val="hidden"/>
                                      </p:to>
                                    </p:set>
                                  </p:childTnLst>
                                </p:cTn>
                              </p:par>
                              <p:par>
                                <p:cTn id="141" presetID="2" presetClass="exit" presetSubtype="8" fill="hold" nodeType="withEffect">
                                  <p:stCondLst>
                                    <p:cond delay="0"/>
                                  </p:stCondLst>
                                  <p:childTnLst>
                                    <p:anim calcmode="lin" valueType="num">
                                      <p:cBhvr additive="base">
                                        <p:cTn id="142" dur="5000"/>
                                        <p:tgtEl>
                                          <p:spTgt spid="12"/>
                                        </p:tgtEl>
                                        <p:attrNameLst>
                                          <p:attrName>ppt_x</p:attrName>
                                        </p:attrNameLst>
                                      </p:cBhvr>
                                      <p:tavLst>
                                        <p:tav tm="0">
                                          <p:val>
                                            <p:strVal val="ppt_x"/>
                                          </p:val>
                                        </p:tav>
                                        <p:tav tm="100000">
                                          <p:val>
                                            <p:strVal val="0-ppt_w/2"/>
                                          </p:val>
                                        </p:tav>
                                      </p:tavLst>
                                    </p:anim>
                                    <p:anim calcmode="lin" valueType="num">
                                      <p:cBhvr additive="base">
                                        <p:cTn id="143" dur="5000"/>
                                        <p:tgtEl>
                                          <p:spTgt spid="12"/>
                                        </p:tgtEl>
                                        <p:attrNameLst>
                                          <p:attrName>ppt_y</p:attrName>
                                        </p:attrNameLst>
                                      </p:cBhvr>
                                      <p:tavLst>
                                        <p:tav tm="0">
                                          <p:val>
                                            <p:strVal val="ppt_y"/>
                                          </p:val>
                                        </p:tav>
                                        <p:tav tm="100000">
                                          <p:val>
                                            <p:strVal val="ppt_y"/>
                                          </p:val>
                                        </p:tav>
                                      </p:tavLst>
                                    </p:anim>
                                    <p:set>
                                      <p:cBhvr>
                                        <p:cTn id="144" dur="1" fill="hold">
                                          <p:stCondLst>
                                            <p:cond delay="4999"/>
                                          </p:stCondLst>
                                        </p:cTn>
                                        <p:tgtEl>
                                          <p:spTgt spid="12"/>
                                        </p:tgtEl>
                                        <p:attrNameLst>
                                          <p:attrName>style.visibility</p:attrName>
                                        </p:attrNameLst>
                                      </p:cBhvr>
                                      <p:to>
                                        <p:strVal val="hidden"/>
                                      </p:to>
                                    </p:set>
                                  </p:childTnLst>
                                </p:cTn>
                              </p:par>
                              <p:par>
                                <p:cTn id="145" presetID="2" presetClass="exit" presetSubtype="8" fill="hold" nodeType="withEffect">
                                  <p:stCondLst>
                                    <p:cond delay="0"/>
                                  </p:stCondLst>
                                  <p:childTnLst>
                                    <p:anim calcmode="lin" valueType="num">
                                      <p:cBhvr additive="base">
                                        <p:cTn id="146" dur="5000"/>
                                        <p:tgtEl>
                                          <p:spTgt spid="13"/>
                                        </p:tgtEl>
                                        <p:attrNameLst>
                                          <p:attrName>ppt_x</p:attrName>
                                        </p:attrNameLst>
                                      </p:cBhvr>
                                      <p:tavLst>
                                        <p:tav tm="0">
                                          <p:val>
                                            <p:strVal val="ppt_x"/>
                                          </p:val>
                                        </p:tav>
                                        <p:tav tm="100000">
                                          <p:val>
                                            <p:strVal val="0-ppt_w/2"/>
                                          </p:val>
                                        </p:tav>
                                      </p:tavLst>
                                    </p:anim>
                                    <p:anim calcmode="lin" valueType="num">
                                      <p:cBhvr additive="base">
                                        <p:cTn id="147" dur="5000"/>
                                        <p:tgtEl>
                                          <p:spTgt spid="13"/>
                                        </p:tgtEl>
                                        <p:attrNameLst>
                                          <p:attrName>ppt_y</p:attrName>
                                        </p:attrNameLst>
                                      </p:cBhvr>
                                      <p:tavLst>
                                        <p:tav tm="0">
                                          <p:val>
                                            <p:strVal val="ppt_y"/>
                                          </p:val>
                                        </p:tav>
                                        <p:tav tm="100000">
                                          <p:val>
                                            <p:strVal val="ppt_y"/>
                                          </p:val>
                                        </p:tav>
                                      </p:tavLst>
                                    </p:anim>
                                    <p:set>
                                      <p:cBhvr>
                                        <p:cTn id="148" dur="1" fill="hold">
                                          <p:stCondLst>
                                            <p:cond delay="4999"/>
                                          </p:stCondLst>
                                        </p:cTn>
                                        <p:tgtEl>
                                          <p:spTgt spid="13"/>
                                        </p:tgtEl>
                                        <p:attrNameLst>
                                          <p:attrName>style.visibility</p:attrName>
                                        </p:attrNameLst>
                                      </p:cBhvr>
                                      <p:to>
                                        <p:strVal val="hidden"/>
                                      </p:to>
                                    </p:set>
                                  </p:childTnLst>
                                </p:cTn>
                              </p:par>
                              <p:par>
                                <p:cTn id="149" presetID="19" presetClass="exit" presetSubtype="10" fill="hold" nodeType="withEffect">
                                  <p:stCondLst>
                                    <p:cond delay="0"/>
                                  </p:stCondLst>
                                  <p:childTnLst>
                                    <p:anim calcmode="lin" valueType="num">
                                      <p:cBhvr>
                                        <p:cTn id="150" dur="5000"/>
                                        <p:tgtEl>
                                          <p:spTgt spid="5"/>
                                        </p:tgtEl>
                                        <p:attrNameLst>
                                          <p:attrName>ppt_h</p:attrName>
                                        </p:attrNameLst>
                                      </p:cBhvr>
                                      <p:tavLst>
                                        <p:tav tm="0">
                                          <p:val>
                                            <p:strVal val="ppt_h"/>
                                          </p:val>
                                        </p:tav>
                                        <p:tav tm="100000">
                                          <p:val>
                                            <p:strVal val="ppt_h"/>
                                          </p:val>
                                        </p:tav>
                                      </p:tavLst>
                                    </p:anim>
                                    <p:anim calcmode="lin" valueType="num">
                                      <p:cBhvr>
                                        <p:cTn id="151" dur="5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2" dur="1" fill="hold">
                                          <p:stCondLst>
                                            <p:cond delay="4999"/>
                                          </p:stCondLst>
                                        </p:cTn>
                                        <p:tgtEl>
                                          <p:spTgt spid="5"/>
                                        </p:tgtEl>
                                        <p:attrNameLst>
                                          <p:attrName>style.visibility</p:attrName>
                                        </p:attrNameLst>
                                      </p:cBhvr>
                                      <p:to>
                                        <p:strVal val="hidden"/>
                                      </p:to>
                                    </p:set>
                                  </p:childTnLst>
                                </p:cTn>
                              </p:par>
                              <p:par>
                                <p:cTn id="153" presetID="19" presetClass="exit" presetSubtype="10" fill="hold" nodeType="withEffect">
                                  <p:stCondLst>
                                    <p:cond delay="0"/>
                                  </p:stCondLst>
                                  <p:childTnLst>
                                    <p:anim calcmode="lin" valueType="num">
                                      <p:cBhvr>
                                        <p:cTn id="154" dur="5000"/>
                                        <p:tgtEl>
                                          <p:spTgt spid="7"/>
                                        </p:tgtEl>
                                        <p:attrNameLst>
                                          <p:attrName>ppt_h</p:attrName>
                                        </p:attrNameLst>
                                      </p:cBhvr>
                                      <p:tavLst>
                                        <p:tav tm="0">
                                          <p:val>
                                            <p:strVal val="ppt_h"/>
                                          </p:val>
                                        </p:tav>
                                        <p:tav tm="100000">
                                          <p:val>
                                            <p:strVal val="ppt_h"/>
                                          </p:val>
                                        </p:tav>
                                      </p:tavLst>
                                    </p:anim>
                                    <p:anim calcmode="lin" valueType="num">
                                      <p:cBhvr>
                                        <p:cTn id="155" dur="5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6" dur="1" fill="hold">
                                          <p:stCondLst>
                                            <p:cond delay="4999"/>
                                          </p:stCondLst>
                                        </p:cTn>
                                        <p:tgtEl>
                                          <p:spTgt spid="7"/>
                                        </p:tgtEl>
                                        <p:attrNameLst>
                                          <p:attrName>style.visibility</p:attrName>
                                        </p:attrNameLst>
                                      </p:cBhvr>
                                      <p:to>
                                        <p:strVal val="hidden"/>
                                      </p:to>
                                    </p:set>
                                  </p:childTnLst>
                                </p:cTn>
                              </p:par>
                              <p:par>
                                <p:cTn id="157" presetID="19" presetClass="exit" presetSubtype="10" fill="hold" nodeType="withEffect">
                                  <p:stCondLst>
                                    <p:cond delay="0"/>
                                  </p:stCondLst>
                                  <p:childTnLst>
                                    <p:anim calcmode="lin" valueType="num">
                                      <p:cBhvr>
                                        <p:cTn id="158" dur="5000"/>
                                        <p:tgtEl>
                                          <p:spTgt spid="9"/>
                                        </p:tgtEl>
                                        <p:attrNameLst>
                                          <p:attrName>ppt_h</p:attrName>
                                        </p:attrNameLst>
                                      </p:cBhvr>
                                      <p:tavLst>
                                        <p:tav tm="0">
                                          <p:val>
                                            <p:strVal val="ppt_h"/>
                                          </p:val>
                                        </p:tav>
                                        <p:tav tm="100000">
                                          <p:val>
                                            <p:strVal val="ppt_h"/>
                                          </p:val>
                                        </p:tav>
                                      </p:tavLst>
                                    </p:anim>
                                    <p:anim calcmode="lin" valueType="num">
                                      <p:cBhvr>
                                        <p:cTn id="159" dur="5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0" dur="1" fill="hold">
                                          <p:stCondLst>
                                            <p:cond delay="4999"/>
                                          </p:stCondLst>
                                        </p:cTn>
                                        <p:tgtEl>
                                          <p:spTgt spid="9"/>
                                        </p:tgtEl>
                                        <p:attrNameLst>
                                          <p:attrName>style.visibility</p:attrName>
                                        </p:attrNameLst>
                                      </p:cBhvr>
                                      <p:to>
                                        <p:strVal val="hidden"/>
                                      </p:to>
                                    </p:set>
                                  </p:childTnLst>
                                </p:cTn>
                              </p:par>
                              <p:par>
                                <p:cTn id="161" presetID="19" presetClass="exit" presetSubtype="10" fill="hold" nodeType="withEffect">
                                  <p:stCondLst>
                                    <p:cond delay="0"/>
                                  </p:stCondLst>
                                  <p:childTnLst>
                                    <p:anim calcmode="lin" valueType="num">
                                      <p:cBhvr>
                                        <p:cTn id="162" dur="5000"/>
                                        <p:tgtEl>
                                          <p:spTgt spid="14"/>
                                        </p:tgtEl>
                                        <p:attrNameLst>
                                          <p:attrName>ppt_h</p:attrName>
                                        </p:attrNameLst>
                                      </p:cBhvr>
                                      <p:tavLst>
                                        <p:tav tm="0">
                                          <p:val>
                                            <p:strVal val="ppt_h"/>
                                          </p:val>
                                        </p:tav>
                                        <p:tav tm="100000">
                                          <p:val>
                                            <p:strVal val="ppt_h"/>
                                          </p:val>
                                        </p:tav>
                                      </p:tavLst>
                                    </p:anim>
                                    <p:anim calcmode="lin" valueType="num">
                                      <p:cBhvr>
                                        <p:cTn id="163" dur="5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4" dur="1" fill="hold">
                                          <p:stCondLst>
                                            <p:cond delay="4999"/>
                                          </p:stCondLst>
                                        </p:cTn>
                                        <p:tgtEl>
                                          <p:spTgt spid="14"/>
                                        </p:tgtEl>
                                        <p:attrNameLst>
                                          <p:attrName>style.visibility</p:attrName>
                                        </p:attrNameLst>
                                      </p:cBhvr>
                                      <p:to>
                                        <p:strVal val="hidden"/>
                                      </p:to>
                                    </p:set>
                                  </p:childTnLst>
                                </p:cTn>
                              </p:par>
                              <p:par>
                                <p:cTn id="165" presetID="19" presetClass="exit" presetSubtype="10" fill="hold" nodeType="withEffect">
                                  <p:stCondLst>
                                    <p:cond delay="0"/>
                                  </p:stCondLst>
                                  <p:childTnLst>
                                    <p:anim calcmode="lin" valueType="num">
                                      <p:cBhvr>
                                        <p:cTn id="166" dur="5000"/>
                                        <p:tgtEl>
                                          <p:spTgt spid="15"/>
                                        </p:tgtEl>
                                        <p:attrNameLst>
                                          <p:attrName>ppt_h</p:attrName>
                                        </p:attrNameLst>
                                      </p:cBhvr>
                                      <p:tavLst>
                                        <p:tav tm="0">
                                          <p:val>
                                            <p:strVal val="ppt_h"/>
                                          </p:val>
                                        </p:tav>
                                        <p:tav tm="100000">
                                          <p:val>
                                            <p:strVal val="ppt_h"/>
                                          </p:val>
                                        </p:tav>
                                      </p:tavLst>
                                    </p:anim>
                                    <p:anim calcmode="lin" valueType="num">
                                      <p:cBhvr>
                                        <p:cTn id="167" dur="5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8" dur="1" fill="hold">
                                          <p:stCondLst>
                                            <p:cond delay="4999"/>
                                          </p:stCondLst>
                                        </p:cTn>
                                        <p:tgtEl>
                                          <p:spTgt spid="15"/>
                                        </p:tgtEl>
                                        <p:attrNameLst>
                                          <p:attrName>style.visibility</p:attrName>
                                        </p:attrNameLst>
                                      </p:cBhvr>
                                      <p:to>
                                        <p:strVal val="hidden"/>
                                      </p:to>
                                    </p:set>
                                  </p:childTnLst>
                                </p:cTn>
                              </p:par>
                              <p:par>
                                <p:cTn id="169" presetID="19" presetClass="exit" presetSubtype="10" fill="hold" nodeType="withEffect">
                                  <p:stCondLst>
                                    <p:cond delay="0"/>
                                  </p:stCondLst>
                                  <p:childTnLst>
                                    <p:anim calcmode="lin" valueType="num">
                                      <p:cBhvr>
                                        <p:cTn id="170" dur="5000"/>
                                        <p:tgtEl>
                                          <p:spTgt spid="16"/>
                                        </p:tgtEl>
                                        <p:attrNameLst>
                                          <p:attrName>ppt_h</p:attrName>
                                        </p:attrNameLst>
                                      </p:cBhvr>
                                      <p:tavLst>
                                        <p:tav tm="0">
                                          <p:val>
                                            <p:strVal val="ppt_h"/>
                                          </p:val>
                                        </p:tav>
                                        <p:tav tm="100000">
                                          <p:val>
                                            <p:strVal val="ppt_h"/>
                                          </p:val>
                                        </p:tav>
                                      </p:tavLst>
                                    </p:anim>
                                    <p:anim calcmode="lin" valueType="num">
                                      <p:cBhvr>
                                        <p:cTn id="171" dur="5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2" dur="1" fill="hold">
                                          <p:stCondLst>
                                            <p:cond delay="4999"/>
                                          </p:stCondLst>
                                        </p:cTn>
                                        <p:tgtEl>
                                          <p:spTgt spid="16"/>
                                        </p:tgtEl>
                                        <p:attrNameLst>
                                          <p:attrName>style.visibility</p:attrName>
                                        </p:attrNameLst>
                                      </p:cBhvr>
                                      <p:to>
                                        <p:strVal val="hidden"/>
                                      </p:to>
                                    </p:set>
                                  </p:childTnLst>
                                </p:cTn>
                              </p:par>
                              <p:par>
                                <p:cTn id="173" presetID="19" presetClass="exit" presetSubtype="10" fill="hold" nodeType="withEffect">
                                  <p:stCondLst>
                                    <p:cond delay="0"/>
                                  </p:stCondLst>
                                  <p:childTnLst>
                                    <p:anim calcmode="lin" valueType="num">
                                      <p:cBhvr>
                                        <p:cTn id="174" dur="5000"/>
                                        <p:tgtEl>
                                          <p:spTgt spid="6"/>
                                        </p:tgtEl>
                                        <p:attrNameLst>
                                          <p:attrName>ppt_h</p:attrName>
                                        </p:attrNameLst>
                                      </p:cBhvr>
                                      <p:tavLst>
                                        <p:tav tm="0">
                                          <p:val>
                                            <p:strVal val="ppt_h"/>
                                          </p:val>
                                        </p:tav>
                                        <p:tav tm="100000">
                                          <p:val>
                                            <p:strVal val="ppt_h"/>
                                          </p:val>
                                        </p:tav>
                                      </p:tavLst>
                                    </p:anim>
                                    <p:anim calcmode="lin" valueType="num">
                                      <p:cBhvr>
                                        <p:cTn id="175" dur="5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6" dur="1" fill="hold">
                                          <p:stCondLst>
                                            <p:cond delay="4999"/>
                                          </p:stCondLst>
                                        </p:cTn>
                                        <p:tgtEl>
                                          <p:spTgt spid="6"/>
                                        </p:tgtEl>
                                        <p:attrNameLst>
                                          <p:attrName>style.visibility</p:attrName>
                                        </p:attrNameLst>
                                      </p:cBhvr>
                                      <p:to>
                                        <p:strVal val="hidden"/>
                                      </p:to>
                                    </p:set>
                                  </p:childTnLst>
                                </p:cTn>
                              </p:par>
                              <p:par>
                                <p:cTn id="177" presetID="19" presetClass="exit" presetSubtype="10" fill="hold" nodeType="withEffect">
                                  <p:stCondLst>
                                    <p:cond delay="0"/>
                                  </p:stCondLst>
                                  <p:childTnLst>
                                    <p:anim calcmode="lin" valueType="num">
                                      <p:cBhvr>
                                        <p:cTn id="178" dur="5000"/>
                                        <p:tgtEl>
                                          <p:spTgt spid="8"/>
                                        </p:tgtEl>
                                        <p:attrNameLst>
                                          <p:attrName>ppt_h</p:attrName>
                                        </p:attrNameLst>
                                      </p:cBhvr>
                                      <p:tavLst>
                                        <p:tav tm="0">
                                          <p:val>
                                            <p:strVal val="ppt_h"/>
                                          </p:val>
                                        </p:tav>
                                        <p:tav tm="100000">
                                          <p:val>
                                            <p:strVal val="ppt_h"/>
                                          </p:val>
                                        </p:tav>
                                      </p:tavLst>
                                    </p:anim>
                                    <p:anim calcmode="lin" valueType="num">
                                      <p:cBhvr>
                                        <p:cTn id="179" dur="5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0" dur="1" fill="hold">
                                          <p:stCondLst>
                                            <p:cond delay="4999"/>
                                          </p:stCondLst>
                                        </p:cTn>
                                        <p:tgtEl>
                                          <p:spTgt spid="8"/>
                                        </p:tgtEl>
                                        <p:attrNameLst>
                                          <p:attrName>style.visibility</p:attrName>
                                        </p:attrNameLst>
                                      </p:cBhvr>
                                      <p:to>
                                        <p:strVal val="hidden"/>
                                      </p:to>
                                    </p:set>
                                  </p:childTnLst>
                                </p:cTn>
                              </p:par>
                              <p:par>
                                <p:cTn id="181" presetID="19" presetClass="exit" presetSubtype="10" fill="hold" nodeType="withEffect">
                                  <p:stCondLst>
                                    <p:cond delay="0"/>
                                  </p:stCondLst>
                                  <p:childTnLst>
                                    <p:anim calcmode="lin" valueType="num">
                                      <p:cBhvr>
                                        <p:cTn id="182" dur="5000"/>
                                        <p:tgtEl>
                                          <p:spTgt spid="10"/>
                                        </p:tgtEl>
                                        <p:attrNameLst>
                                          <p:attrName>ppt_h</p:attrName>
                                        </p:attrNameLst>
                                      </p:cBhvr>
                                      <p:tavLst>
                                        <p:tav tm="0">
                                          <p:val>
                                            <p:strVal val="ppt_h"/>
                                          </p:val>
                                        </p:tav>
                                        <p:tav tm="100000">
                                          <p:val>
                                            <p:strVal val="ppt_h"/>
                                          </p:val>
                                        </p:tav>
                                      </p:tavLst>
                                    </p:anim>
                                    <p:anim calcmode="lin" valueType="num">
                                      <p:cBhvr>
                                        <p:cTn id="183" dur="5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4" dur="1" fill="hold">
                                          <p:stCondLst>
                                            <p:cond delay="4999"/>
                                          </p:stCondLst>
                                        </p:cTn>
                                        <p:tgtEl>
                                          <p:spTgt spid="10"/>
                                        </p:tgtEl>
                                        <p:attrNameLst>
                                          <p:attrName>style.visibility</p:attrName>
                                        </p:attrNameLst>
                                      </p:cBhvr>
                                      <p:to>
                                        <p:strVal val="hidden"/>
                                      </p:to>
                                    </p:set>
                                  </p:childTnLst>
                                </p:cTn>
                              </p:par>
                              <p:par>
                                <p:cTn id="185" presetID="19" presetClass="exit" presetSubtype="10" fill="hold" nodeType="withEffect">
                                  <p:stCondLst>
                                    <p:cond delay="0"/>
                                  </p:stCondLst>
                                  <p:childTnLst>
                                    <p:anim calcmode="lin" valueType="num">
                                      <p:cBhvr>
                                        <p:cTn id="186" dur="5000"/>
                                        <p:tgtEl>
                                          <p:spTgt spid="11"/>
                                        </p:tgtEl>
                                        <p:attrNameLst>
                                          <p:attrName>ppt_h</p:attrName>
                                        </p:attrNameLst>
                                      </p:cBhvr>
                                      <p:tavLst>
                                        <p:tav tm="0">
                                          <p:val>
                                            <p:strVal val="ppt_h"/>
                                          </p:val>
                                        </p:tav>
                                        <p:tav tm="100000">
                                          <p:val>
                                            <p:strVal val="ppt_h"/>
                                          </p:val>
                                        </p:tav>
                                      </p:tavLst>
                                    </p:anim>
                                    <p:anim calcmode="lin" valueType="num">
                                      <p:cBhvr>
                                        <p:cTn id="187" dur="5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8" dur="1" fill="hold">
                                          <p:stCondLst>
                                            <p:cond delay="4999"/>
                                          </p:stCondLst>
                                        </p:cTn>
                                        <p:tgtEl>
                                          <p:spTgt spid="11"/>
                                        </p:tgtEl>
                                        <p:attrNameLst>
                                          <p:attrName>style.visibility</p:attrName>
                                        </p:attrNameLst>
                                      </p:cBhvr>
                                      <p:to>
                                        <p:strVal val="hidden"/>
                                      </p:to>
                                    </p:set>
                                  </p:childTnLst>
                                </p:cTn>
                              </p:par>
                              <p:par>
                                <p:cTn id="189" presetID="19" presetClass="exit" presetSubtype="10" fill="hold" nodeType="withEffect">
                                  <p:stCondLst>
                                    <p:cond delay="0"/>
                                  </p:stCondLst>
                                  <p:childTnLst>
                                    <p:anim calcmode="lin" valueType="num">
                                      <p:cBhvr>
                                        <p:cTn id="190" dur="5000"/>
                                        <p:tgtEl>
                                          <p:spTgt spid="12"/>
                                        </p:tgtEl>
                                        <p:attrNameLst>
                                          <p:attrName>ppt_h</p:attrName>
                                        </p:attrNameLst>
                                      </p:cBhvr>
                                      <p:tavLst>
                                        <p:tav tm="0">
                                          <p:val>
                                            <p:strVal val="ppt_h"/>
                                          </p:val>
                                        </p:tav>
                                        <p:tav tm="100000">
                                          <p:val>
                                            <p:strVal val="ppt_h"/>
                                          </p:val>
                                        </p:tav>
                                      </p:tavLst>
                                    </p:anim>
                                    <p:anim calcmode="lin" valueType="num">
                                      <p:cBhvr>
                                        <p:cTn id="191" dur="5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2" dur="1" fill="hold">
                                          <p:stCondLst>
                                            <p:cond delay="4999"/>
                                          </p:stCondLst>
                                        </p:cTn>
                                        <p:tgtEl>
                                          <p:spTgt spid="12"/>
                                        </p:tgtEl>
                                        <p:attrNameLst>
                                          <p:attrName>style.visibility</p:attrName>
                                        </p:attrNameLst>
                                      </p:cBhvr>
                                      <p:to>
                                        <p:strVal val="hidden"/>
                                      </p:to>
                                    </p:set>
                                  </p:childTnLst>
                                </p:cTn>
                              </p:par>
                              <p:par>
                                <p:cTn id="193" presetID="19" presetClass="exit" presetSubtype="10" fill="hold" nodeType="withEffect">
                                  <p:stCondLst>
                                    <p:cond delay="0"/>
                                  </p:stCondLst>
                                  <p:childTnLst>
                                    <p:anim calcmode="lin" valueType="num">
                                      <p:cBhvr>
                                        <p:cTn id="194" dur="5000"/>
                                        <p:tgtEl>
                                          <p:spTgt spid="13"/>
                                        </p:tgtEl>
                                        <p:attrNameLst>
                                          <p:attrName>ppt_h</p:attrName>
                                        </p:attrNameLst>
                                      </p:cBhvr>
                                      <p:tavLst>
                                        <p:tav tm="0">
                                          <p:val>
                                            <p:strVal val="ppt_h"/>
                                          </p:val>
                                        </p:tav>
                                        <p:tav tm="100000">
                                          <p:val>
                                            <p:strVal val="ppt_h"/>
                                          </p:val>
                                        </p:tav>
                                      </p:tavLst>
                                    </p:anim>
                                    <p:anim calcmode="lin" valueType="num">
                                      <p:cBhvr>
                                        <p:cTn id="195" dur="5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6" dur="1" fill="hold">
                                          <p:stCondLst>
                                            <p:cond delay="4999"/>
                                          </p:stCondLst>
                                        </p:cTn>
                                        <p:tgtEl>
                                          <p:spTgt spid="13"/>
                                        </p:tgtEl>
                                        <p:attrNameLst>
                                          <p:attrName>style.visibility</p:attrName>
                                        </p:attrNameLst>
                                      </p:cBhvr>
                                      <p:to>
                                        <p:strVal val="hidden"/>
                                      </p:to>
                                    </p:set>
                                  </p:childTnLst>
                                </p:cTn>
                              </p:par>
                              <p:par>
                                <p:cTn id="197" presetID="23" presetClass="entr" presetSubtype="288" fill="hold" nodeType="withEffect">
                                  <p:stCondLst>
                                    <p:cond delay="0"/>
                                  </p:stCondLst>
                                  <p:childTnLst>
                                    <p:set>
                                      <p:cBhvr>
                                        <p:cTn id="198" dur="1" fill="hold">
                                          <p:stCondLst>
                                            <p:cond delay="0"/>
                                          </p:stCondLst>
                                        </p:cTn>
                                        <p:tgtEl>
                                          <p:spTgt spid="4"/>
                                        </p:tgtEl>
                                        <p:attrNameLst>
                                          <p:attrName>style.visibility</p:attrName>
                                        </p:attrNameLst>
                                      </p:cBhvr>
                                      <p:to>
                                        <p:strVal val="visible"/>
                                      </p:to>
                                    </p:set>
                                    <p:anim calcmode="lin" valueType="num">
                                      <p:cBhvr>
                                        <p:cTn id="199" dur="5000" fill="hold"/>
                                        <p:tgtEl>
                                          <p:spTgt spid="4"/>
                                        </p:tgtEl>
                                        <p:attrNameLst>
                                          <p:attrName>ppt_w</p:attrName>
                                        </p:attrNameLst>
                                      </p:cBhvr>
                                      <p:tavLst>
                                        <p:tav tm="0">
                                          <p:val>
                                            <p:strVal val="4/3*#ppt_w"/>
                                          </p:val>
                                        </p:tav>
                                        <p:tav tm="100000">
                                          <p:val>
                                            <p:strVal val="#ppt_w"/>
                                          </p:val>
                                        </p:tav>
                                      </p:tavLst>
                                    </p:anim>
                                    <p:anim calcmode="lin" valueType="num">
                                      <p:cBhvr>
                                        <p:cTn id="200" dur="5000" fill="hold"/>
                                        <p:tgtEl>
                                          <p:spTgt spid="4"/>
                                        </p:tgtEl>
                                        <p:attrNameLst>
                                          <p:attrName>ppt_h</p:attrName>
                                        </p:attrNameLst>
                                      </p:cBhvr>
                                      <p:tavLst>
                                        <p:tav tm="0">
                                          <p:val>
                                            <p:strVal val="4/3*#ppt_h"/>
                                          </p:val>
                                        </p:tav>
                                        <p:tav tm="100000">
                                          <p:val>
                                            <p:strVal val="#ppt_h"/>
                                          </p:val>
                                        </p:tav>
                                      </p:tavLst>
                                    </p:anim>
                                  </p:childTnLst>
                                </p:cTn>
                              </p:par>
                              <p:par>
                                <p:cTn id="201" presetID="16" presetClass="entr" presetSubtype="37"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Effect transition="in" filter="barn(outVertical)">
                                      <p:cBhvr>
                                        <p:cTn id="203" dur="5000"/>
                                        <p:tgtEl>
                                          <p:spTgt spid="4"/>
                                        </p:tgtEl>
                                      </p:cBhvr>
                                    </p:animEffect>
                                  </p:childTnLst>
                                </p:cTn>
                              </p:par>
                            </p:childTnLst>
                          </p:cTn>
                        </p:par>
                        <p:par>
                          <p:cTn id="204" fill="hold">
                            <p:stCondLst>
                              <p:cond delay="5000"/>
                            </p:stCondLst>
                            <p:childTnLst>
                              <p:par>
                                <p:cTn id="205" presetID="40" presetClass="entr" presetSubtype="0" fill="hold" grpId="0" nodeType="afterEffect">
                                  <p:stCondLst>
                                    <p:cond delay="0"/>
                                  </p:stCondLst>
                                  <p:iterate type="lt">
                                    <p:tmPct val="10000"/>
                                  </p:iterate>
                                  <p:childTnLst>
                                    <p:set>
                                      <p:cBhvr>
                                        <p:cTn id="206" dur="1" fill="hold">
                                          <p:stCondLst>
                                            <p:cond delay="0"/>
                                          </p:stCondLst>
                                        </p:cTn>
                                        <p:tgtEl>
                                          <p:spTgt spid="17"/>
                                        </p:tgtEl>
                                        <p:attrNameLst>
                                          <p:attrName>style.visibility</p:attrName>
                                        </p:attrNameLst>
                                      </p:cBhvr>
                                      <p:to>
                                        <p:strVal val="visible"/>
                                      </p:to>
                                    </p:set>
                                    <p:animEffect transition="in" filter="fade">
                                      <p:cBhvr>
                                        <p:cTn id="207" dur="1000"/>
                                        <p:tgtEl>
                                          <p:spTgt spid="17"/>
                                        </p:tgtEl>
                                      </p:cBhvr>
                                    </p:animEffect>
                                    <p:anim calcmode="lin" valueType="num">
                                      <p:cBhvr>
                                        <p:cTn id="208" dur="1000" fill="hold"/>
                                        <p:tgtEl>
                                          <p:spTgt spid="17"/>
                                        </p:tgtEl>
                                        <p:attrNameLst>
                                          <p:attrName>ppt_x</p:attrName>
                                        </p:attrNameLst>
                                      </p:cBhvr>
                                      <p:tavLst>
                                        <p:tav tm="0">
                                          <p:val>
                                            <p:strVal val="#ppt_x-.1"/>
                                          </p:val>
                                        </p:tav>
                                        <p:tav tm="100000">
                                          <p:val>
                                            <p:strVal val="#ppt_x"/>
                                          </p:val>
                                        </p:tav>
                                      </p:tavLst>
                                    </p:anim>
                                    <p:anim calcmode="lin" valueType="num">
                                      <p:cBhvr>
                                        <p:cTn id="209"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931 Hudson Greater Eight Sport.jpg"/>
          <p:cNvPicPr>
            <a:picLocks noChangeAspect="1"/>
          </p:cNvPicPr>
          <p:nvPr/>
        </p:nvPicPr>
        <p:blipFill>
          <a:blip r:embed="rId3" cstate="print"/>
          <a:stretch>
            <a:fillRect/>
          </a:stretch>
        </p:blipFill>
        <p:spPr bwMode="auto">
          <a:xfrm>
            <a:off x="-1000164" y="0"/>
            <a:ext cx="11001452"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Cheurón"/>
          <p:cNvSpPr/>
          <p:nvPr/>
        </p:nvSpPr>
        <p:spPr>
          <a:xfrm rot="16200000">
            <a:off x="3559968" y="-3559968"/>
            <a:ext cx="2024063" cy="9144000"/>
          </a:xfrm>
          <a:prstGeom prst="chevron">
            <a:avLst>
              <a:gd name="adj" fmla="val 86568"/>
            </a:avLst>
          </a:prstGeom>
          <a:noFill/>
          <a:ln w="57150">
            <a:solidFill>
              <a:schemeClr val="tx1">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9" name="8 Cheurón"/>
          <p:cNvSpPr/>
          <p:nvPr/>
        </p:nvSpPr>
        <p:spPr>
          <a:xfrm rot="16200000">
            <a:off x="3559969" y="-2964656"/>
            <a:ext cx="2024062" cy="9144000"/>
          </a:xfrm>
          <a:prstGeom prst="chevron">
            <a:avLst>
              <a:gd name="adj" fmla="val 88254"/>
            </a:avLst>
          </a:prstGeom>
          <a:noFill/>
          <a:ln w="57150">
            <a:solidFill>
              <a:schemeClr val="tx1">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0" name="9 Cheurón"/>
          <p:cNvSpPr/>
          <p:nvPr/>
        </p:nvSpPr>
        <p:spPr>
          <a:xfrm rot="16200000">
            <a:off x="3559969" y="-2250281"/>
            <a:ext cx="2024062" cy="9144000"/>
          </a:xfrm>
          <a:prstGeom prst="chevron">
            <a:avLst>
              <a:gd name="adj" fmla="val 88254"/>
            </a:avLst>
          </a:prstGeom>
          <a:noFill/>
          <a:ln w="57150">
            <a:solidFill>
              <a:schemeClr val="tx1">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1" name="10 Cheurón"/>
          <p:cNvSpPr/>
          <p:nvPr/>
        </p:nvSpPr>
        <p:spPr>
          <a:xfrm rot="16200000">
            <a:off x="3559968" y="-1654968"/>
            <a:ext cx="2024063" cy="9144000"/>
          </a:xfrm>
          <a:prstGeom prst="chevron">
            <a:avLst>
              <a:gd name="adj" fmla="val 89377"/>
            </a:avLst>
          </a:prstGeom>
          <a:noFill/>
          <a:ln w="57150">
            <a:solidFill>
              <a:schemeClr val="tx1">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2" name="11 Cheurón"/>
          <p:cNvSpPr/>
          <p:nvPr/>
        </p:nvSpPr>
        <p:spPr>
          <a:xfrm rot="16200000">
            <a:off x="3559969" y="-999331"/>
            <a:ext cx="2024062" cy="9144000"/>
          </a:xfrm>
          <a:prstGeom prst="chevron">
            <a:avLst>
              <a:gd name="adj" fmla="val 87130"/>
            </a:avLst>
          </a:prstGeom>
          <a:noFill/>
          <a:ln w="57150">
            <a:solidFill>
              <a:schemeClr val="tx1">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3" name="12 Cheurón"/>
          <p:cNvSpPr/>
          <p:nvPr/>
        </p:nvSpPr>
        <p:spPr>
          <a:xfrm rot="16200000">
            <a:off x="3559969" y="-345281"/>
            <a:ext cx="2024062" cy="9144000"/>
          </a:xfrm>
          <a:prstGeom prst="chevron">
            <a:avLst>
              <a:gd name="adj" fmla="val 88815"/>
            </a:avLst>
          </a:prstGeom>
          <a:noFill/>
          <a:ln w="57150">
            <a:solidFill>
              <a:schemeClr val="tx1">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4" name="13 Cheurón"/>
          <p:cNvSpPr/>
          <p:nvPr/>
        </p:nvSpPr>
        <p:spPr>
          <a:xfrm rot="16200000">
            <a:off x="3559969" y="369094"/>
            <a:ext cx="2024062" cy="9144000"/>
          </a:xfrm>
          <a:prstGeom prst="chevron">
            <a:avLst>
              <a:gd name="adj" fmla="val 89939"/>
            </a:avLst>
          </a:prstGeom>
          <a:noFill/>
          <a:ln w="57150">
            <a:solidFill>
              <a:schemeClr val="tx1">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5" name="14 Cheurón"/>
          <p:cNvSpPr/>
          <p:nvPr/>
        </p:nvSpPr>
        <p:spPr>
          <a:xfrm rot="16200000">
            <a:off x="3559969" y="905669"/>
            <a:ext cx="2024062" cy="9144000"/>
          </a:xfrm>
          <a:prstGeom prst="chevron">
            <a:avLst>
              <a:gd name="adj" fmla="val 88815"/>
            </a:avLst>
          </a:prstGeom>
          <a:noFill/>
          <a:ln w="57150">
            <a:solidFill>
              <a:schemeClr val="tx1">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16" name="15 CuadroTexto"/>
          <p:cNvSpPr txBox="1"/>
          <p:nvPr/>
        </p:nvSpPr>
        <p:spPr>
          <a:xfrm>
            <a:off x="571472" y="4132263"/>
            <a:ext cx="7858180"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 pesar de su derrota, el hecho de haber aparecido semanalmente en televisión hizo a Nino Bravo muy popular. Sus dos primeros LP, "Te quiero, te quiero" y "Nino Bravo" lideraron las ventas tanto en España como en Latinoamérica</a:t>
            </a:r>
            <a:r>
              <a:rPr lang="es-ES" i="1" dirty="0" smtClean="0">
                <a:effectLst>
                  <a:glow rad="101600">
                    <a:srgbClr val="C00000">
                      <a:alpha val="60000"/>
                    </a:srgbClr>
                  </a:glow>
                  <a:outerShdw blurRad="38100" dist="38100" dir="2700000" algn="tl">
                    <a:srgbClr val="000000">
                      <a:alpha val="43137"/>
                    </a:srgbClr>
                  </a:outerShdw>
                </a:effectLst>
              </a:rPr>
              <a:t>. Aquí </a:t>
            </a:r>
            <a:r>
              <a:rPr lang="es-ES" i="1" dirty="0">
                <a:effectLst>
                  <a:glow rad="101600">
                    <a:srgbClr val="C00000">
                      <a:alpha val="60000"/>
                    </a:srgbClr>
                  </a:glow>
                  <a:outerShdw blurRad="38100" dist="38100" dir="2700000" algn="tl">
                    <a:srgbClr val="000000">
                      <a:alpha val="43137"/>
                    </a:srgbClr>
                  </a:outerShdw>
                </a:effectLst>
              </a:rPr>
              <a:t>j</a:t>
            </a:r>
            <a:r>
              <a:rPr lang="es-ES" i="1" dirty="0" smtClean="0">
                <a:effectLst>
                  <a:glow rad="101600">
                    <a:srgbClr val="C00000">
                      <a:alpha val="60000"/>
                    </a:srgbClr>
                  </a:glow>
                  <a:outerShdw blurRad="38100" dist="38100" dir="2700000" algn="tl">
                    <a:srgbClr val="000000">
                      <a:alpha val="43137"/>
                    </a:srgbClr>
                  </a:outerShdw>
                </a:effectLst>
              </a:rPr>
              <a:t>unto </a:t>
            </a:r>
            <a:r>
              <a:rPr lang="es-ES" i="1" dirty="0">
                <a:effectLst>
                  <a:glow rad="101600">
                    <a:srgbClr val="C00000">
                      <a:alpha val="60000"/>
                    </a:srgbClr>
                  </a:glow>
                  <a:outerShdw blurRad="38100" dist="38100" dir="2700000" algn="tl">
                    <a:srgbClr val="000000">
                      <a:alpha val="43137"/>
                    </a:srgbClr>
                  </a:outerShdw>
                </a:effectLst>
              </a:rPr>
              <a:t>a Rocío Jurado, Miguel de los Santos y Manolo Escobar con el Premio 20 Toneladas de la </a:t>
            </a:r>
            <a:r>
              <a:rPr lang="es-ES" i="1" dirty="0" smtClean="0">
                <a:effectLst>
                  <a:glow rad="101600">
                    <a:srgbClr val="C00000">
                      <a:alpha val="60000"/>
                    </a:srgbClr>
                  </a:glow>
                  <a:outerShdw blurRad="38100" dist="38100" dir="2700000" algn="tl">
                    <a:srgbClr val="000000">
                      <a:alpha val="43137"/>
                    </a:srgbClr>
                  </a:outerShdw>
                </a:effectLst>
              </a:rPr>
              <a:t>SER.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37000">
        <p15:prstTrans prst="drape"/>
      </p:transition>
    </mc:Choice>
    <mc:Fallback>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vertical)">
                                      <p:cBhvr>
                                        <p:cTn id="7" dur="3000"/>
                                        <p:tgtEl>
                                          <p:spTgt spid="8"/>
                                        </p:tgtEl>
                                      </p:cBhvr>
                                    </p:animEffect>
                                  </p:childTnLst>
                                </p:cTn>
                              </p:par>
                              <p:par>
                                <p:cTn id="8" presetID="3" presetClass="entr" presetSubtype="1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blinds(horizontal)">
                                      <p:cBhvr>
                                        <p:cTn id="10" dur="3000"/>
                                        <p:tgtEl>
                                          <p:spTgt spid="9"/>
                                        </p:tgtEl>
                                      </p:cBhvr>
                                    </p:animEffect>
                                  </p:childTnLst>
                                </p:cTn>
                              </p:par>
                              <p:par>
                                <p:cTn id="11" presetID="3" presetClass="entr" presetSubtype="5"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linds(vertical)">
                                      <p:cBhvr>
                                        <p:cTn id="13" dur="3000"/>
                                        <p:tgtEl>
                                          <p:spTgt spid="10"/>
                                        </p:tgtEl>
                                      </p:cBhvr>
                                    </p:animEffect>
                                  </p:childTnLst>
                                </p:cTn>
                              </p:par>
                              <p:par>
                                <p:cTn id="14" presetID="3" presetClass="entr" presetSubtype="10" fill="hold"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blinds(horizontal)">
                                      <p:cBhvr>
                                        <p:cTn id="16" dur="3000"/>
                                        <p:tgtEl>
                                          <p:spTgt spid="11"/>
                                        </p:tgtEl>
                                      </p:cBhvr>
                                    </p:animEffect>
                                  </p:childTnLst>
                                </p:cTn>
                              </p:par>
                              <p:par>
                                <p:cTn id="17" presetID="3" presetClass="entr" presetSubtype="5"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blinds(vertical)">
                                      <p:cBhvr>
                                        <p:cTn id="19" dur="3000"/>
                                        <p:tgtEl>
                                          <p:spTgt spid="12"/>
                                        </p:tgtEl>
                                      </p:cBhvr>
                                    </p:animEffect>
                                  </p:childTnLst>
                                </p:cTn>
                              </p:par>
                              <p:par>
                                <p:cTn id="20" presetID="3" presetClass="entr" presetSubtype="10" fill="hold"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blinds(horizontal)">
                                      <p:cBhvr>
                                        <p:cTn id="22" dur="3000"/>
                                        <p:tgtEl>
                                          <p:spTgt spid="13"/>
                                        </p:tgtEl>
                                      </p:cBhvr>
                                    </p:animEffect>
                                  </p:childTnLst>
                                </p:cTn>
                              </p:par>
                              <p:par>
                                <p:cTn id="23" presetID="3" presetClass="entr" presetSubtype="5" fill="hold" nodeType="with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blinds(vertical)">
                                      <p:cBhvr>
                                        <p:cTn id="25" dur="3000"/>
                                        <p:tgtEl>
                                          <p:spTgt spid="14"/>
                                        </p:tgtEl>
                                      </p:cBhvr>
                                    </p:animEffect>
                                  </p:childTnLst>
                                </p:cTn>
                              </p:par>
                              <p:par>
                                <p:cTn id="26" presetID="3" presetClass="entr" presetSubtype="10" fill="hold"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blinds(horizontal)">
                                      <p:cBhvr>
                                        <p:cTn id="28" dur="3000"/>
                                        <p:tgtEl>
                                          <p:spTgt spid="15"/>
                                        </p:tgtEl>
                                      </p:cBhvr>
                                    </p:animEffect>
                                  </p:childTnLst>
                                </p:cTn>
                              </p:par>
                              <p:par>
                                <p:cTn id="29" presetID="2" presetClass="entr" presetSubtype="4"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3000" fill="hold"/>
                                        <p:tgtEl>
                                          <p:spTgt spid="8"/>
                                        </p:tgtEl>
                                        <p:attrNameLst>
                                          <p:attrName>ppt_x</p:attrName>
                                        </p:attrNameLst>
                                      </p:cBhvr>
                                      <p:tavLst>
                                        <p:tav tm="0">
                                          <p:val>
                                            <p:strVal val="#ppt_x"/>
                                          </p:val>
                                        </p:tav>
                                        <p:tav tm="100000">
                                          <p:val>
                                            <p:strVal val="#ppt_x"/>
                                          </p:val>
                                        </p:tav>
                                      </p:tavLst>
                                    </p:anim>
                                    <p:anim calcmode="lin" valueType="num">
                                      <p:cBhvr additive="base">
                                        <p:cTn id="32" dur="3000" fill="hold"/>
                                        <p:tgtEl>
                                          <p:spTgt spid="8"/>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9"/>
                                        </p:tgtEl>
                                        <p:attrNameLst>
                                          <p:attrName>style.visibility</p:attrName>
                                        </p:attrNameLst>
                                      </p:cBhvr>
                                      <p:to>
                                        <p:strVal val="visible"/>
                                      </p:to>
                                    </p:set>
                                    <p:anim calcmode="lin" valueType="num">
                                      <p:cBhvr additive="base">
                                        <p:cTn id="35" dur="3000" fill="hold"/>
                                        <p:tgtEl>
                                          <p:spTgt spid="9"/>
                                        </p:tgtEl>
                                        <p:attrNameLst>
                                          <p:attrName>ppt_x</p:attrName>
                                        </p:attrNameLst>
                                      </p:cBhvr>
                                      <p:tavLst>
                                        <p:tav tm="0">
                                          <p:val>
                                            <p:strVal val="#ppt_x"/>
                                          </p:val>
                                        </p:tav>
                                        <p:tav tm="100000">
                                          <p:val>
                                            <p:strVal val="#ppt_x"/>
                                          </p:val>
                                        </p:tav>
                                      </p:tavLst>
                                    </p:anim>
                                    <p:anim calcmode="lin" valueType="num">
                                      <p:cBhvr additive="base">
                                        <p:cTn id="36" dur="3000" fill="hold"/>
                                        <p:tgtEl>
                                          <p:spTgt spid="9"/>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additive="base">
                                        <p:cTn id="39" dur="3000" fill="hold"/>
                                        <p:tgtEl>
                                          <p:spTgt spid="10"/>
                                        </p:tgtEl>
                                        <p:attrNameLst>
                                          <p:attrName>ppt_x</p:attrName>
                                        </p:attrNameLst>
                                      </p:cBhvr>
                                      <p:tavLst>
                                        <p:tav tm="0">
                                          <p:val>
                                            <p:strVal val="#ppt_x"/>
                                          </p:val>
                                        </p:tav>
                                        <p:tav tm="100000">
                                          <p:val>
                                            <p:strVal val="#ppt_x"/>
                                          </p:val>
                                        </p:tav>
                                      </p:tavLst>
                                    </p:anim>
                                    <p:anim calcmode="lin" valueType="num">
                                      <p:cBhvr additive="base">
                                        <p:cTn id="40" dur="3000" fill="hold"/>
                                        <p:tgtEl>
                                          <p:spTgt spid="10"/>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3000" fill="hold"/>
                                        <p:tgtEl>
                                          <p:spTgt spid="11"/>
                                        </p:tgtEl>
                                        <p:attrNameLst>
                                          <p:attrName>ppt_x</p:attrName>
                                        </p:attrNameLst>
                                      </p:cBhvr>
                                      <p:tavLst>
                                        <p:tav tm="0">
                                          <p:val>
                                            <p:strVal val="#ppt_x"/>
                                          </p:val>
                                        </p:tav>
                                        <p:tav tm="100000">
                                          <p:val>
                                            <p:strVal val="#ppt_x"/>
                                          </p:val>
                                        </p:tav>
                                      </p:tavLst>
                                    </p:anim>
                                    <p:anim calcmode="lin" valueType="num">
                                      <p:cBhvr additive="base">
                                        <p:cTn id="44" dur="3000" fill="hold"/>
                                        <p:tgtEl>
                                          <p:spTgt spid="11"/>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additive="base">
                                        <p:cTn id="47" dur="3000" fill="hold"/>
                                        <p:tgtEl>
                                          <p:spTgt spid="12"/>
                                        </p:tgtEl>
                                        <p:attrNameLst>
                                          <p:attrName>ppt_x</p:attrName>
                                        </p:attrNameLst>
                                      </p:cBhvr>
                                      <p:tavLst>
                                        <p:tav tm="0">
                                          <p:val>
                                            <p:strVal val="#ppt_x"/>
                                          </p:val>
                                        </p:tav>
                                        <p:tav tm="100000">
                                          <p:val>
                                            <p:strVal val="#ppt_x"/>
                                          </p:val>
                                        </p:tav>
                                      </p:tavLst>
                                    </p:anim>
                                    <p:anim calcmode="lin" valueType="num">
                                      <p:cBhvr additive="base">
                                        <p:cTn id="48" dur="3000" fill="hold"/>
                                        <p:tgtEl>
                                          <p:spTgt spid="12"/>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3000" fill="hold"/>
                                        <p:tgtEl>
                                          <p:spTgt spid="13"/>
                                        </p:tgtEl>
                                        <p:attrNameLst>
                                          <p:attrName>ppt_x</p:attrName>
                                        </p:attrNameLst>
                                      </p:cBhvr>
                                      <p:tavLst>
                                        <p:tav tm="0">
                                          <p:val>
                                            <p:strVal val="#ppt_x"/>
                                          </p:val>
                                        </p:tav>
                                        <p:tav tm="100000">
                                          <p:val>
                                            <p:strVal val="#ppt_x"/>
                                          </p:val>
                                        </p:tav>
                                      </p:tavLst>
                                    </p:anim>
                                    <p:anim calcmode="lin" valueType="num">
                                      <p:cBhvr additive="base">
                                        <p:cTn id="52" dur="3000" fill="hold"/>
                                        <p:tgtEl>
                                          <p:spTgt spid="13"/>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additive="base">
                                        <p:cTn id="55" dur="3000" fill="hold"/>
                                        <p:tgtEl>
                                          <p:spTgt spid="14"/>
                                        </p:tgtEl>
                                        <p:attrNameLst>
                                          <p:attrName>ppt_x</p:attrName>
                                        </p:attrNameLst>
                                      </p:cBhvr>
                                      <p:tavLst>
                                        <p:tav tm="0">
                                          <p:val>
                                            <p:strVal val="#ppt_x"/>
                                          </p:val>
                                        </p:tav>
                                        <p:tav tm="100000">
                                          <p:val>
                                            <p:strVal val="#ppt_x"/>
                                          </p:val>
                                        </p:tav>
                                      </p:tavLst>
                                    </p:anim>
                                    <p:anim calcmode="lin" valueType="num">
                                      <p:cBhvr additive="base">
                                        <p:cTn id="56" dur="3000" fill="hold"/>
                                        <p:tgtEl>
                                          <p:spTgt spid="14"/>
                                        </p:tgtEl>
                                        <p:attrNameLst>
                                          <p:attrName>ppt_y</p:attrName>
                                        </p:attrNameLst>
                                      </p:cBhvr>
                                      <p:tavLst>
                                        <p:tav tm="0">
                                          <p:val>
                                            <p:strVal val="1+#ppt_h/2"/>
                                          </p:val>
                                        </p:tav>
                                        <p:tav tm="100000">
                                          <p:val>
                                            <p:strVal val="#ppt_y"/>
                                          </p:val>
                                        </p:tav>
                                      </p:tavLst>
                                    </p:anim>
                                  </p:childTnLst>
                                </p:cTn>
                              </p:par>
                              <p:par>
                                <p:cTn id="57" presetID="2" presetClass="entr" presetSubtype="4" fill="hold" nodeType="withEffect">
                                  <p:stCondLst>
                                    <p:cond delay="0"/>
                                  </p:stCondLst>
                                  <p:childTnLst>
                                    <p:set>
                                      <p:cBhvr>
                                        <p:cTn id="58" dur="1" fill="hold">
                                          <p:stCondLst>
                                            <p:cond delay="0"/>
                                          </p:stCondLst>
                                        </p:cTn>
                                        <p:tgtEl>
                                          <p:spTgt spid="15"/>
                                        </p:tgtEl>
                                        <p:attrNameLst>
                                          <p:attrName>style.visibility</p:attrName>
                                        </p:attrNameLst>
                                      </p:cBhvr>
                                      <p:to>
                                        <p:strVal val="visible"/>
                                      </p:to>
                                    </p:set>
                                    <p:anim calcmode="lin" valueType="num">
                                      <p:cBhvr additive="base">
                                        <p:cTn id="59" dur="3000" fill="hold"/>
                                        <p:tgtEl>
                                          <p:spTgt spid="15"/>
                                        </p:tgtEl>
                                        <p:attrNameLst>
                                          <p:attrName>ppt_x</p:attrName>
                                        </p:attrNameLst>
                                      </p:cBhvr>
                                      <p:tavLst>
                                        <p:tav tm="0">
                                          <p:val>
                                            <p:strVal val="#ppt_x"/>
                                          </p:val>
                                        </p:tav>
                                        <p:tav tm="100000">
                                          <p:val>
                                            <p:strVal val="#ppt_x"/>
                                          </p:val>
                                        </p:tav>
                                      </p:tavLst>
                                    </p:anim>
                                    <p:anim calcmode="lin" valueType="num">
                                      <p:cBhvr additive="base">
                                        <p:cTn id="60" dur="3000" fill="hold"/>
                                        <p:tgtEl>
                                          <p:spTgt spid="15"/>
                                        </p:tgtEl>
                                        <p:attrNameLst>
                                          <p:attrName>ppt_y</p:attrName>
                                        </p:attrNameLst>
                                      </p:cBhvr>
                                      <p:tavLst>
                                        <p:tav tm="0">
                                          <p:val>
                                            <p:strVal val="1+#ppt_h/2"/>
                                          </p:val>
                                        </p:tav>
                                        <p:tav tm="100000">
                                          <p:val>
                                            <p:strVal val="#ppt_y"/>
                                          </p:val>
                                        </p:tav>
                                      </p:tavLst>
                                    </p:anim>
                                  </p:childTnLst>
                                </p:cTn>
                              </p:par>
                            </p:childTnLst>
                          </p:cTn>
                        </p:par>
                        <p:par>
                          <p:cTn id="61" fill="hold">
                            <p:stCondLst>
                              <p:cond delay="3000"/>
                            </p:stCondLst>
                            <p:childTnLst>
                              <p:par>
                                <p:cTn id="62" presetID="2" presetClass="exit" presetSubtype="4" fill="hold" nodeType="afterEffect">
                                  <p:stCondLst>
                                    <p:cond delay="0"/>
                                  </p:stCondLst>
                                  <p:childTnLst>
                                    <p:anim calcmode="lin" valueType="num">
                                      <p:cBhvr additive="base">
                                        <p:cTn id="63" dur="3000"/>
                                        <p:tgtEl>
                                          <p:spTgt spid="9"/>
                                        </p:tgtEl>
                                        <p:attrNameLst>
                                          <p:attrName>ppt_x</p:attrName>
                                        </p:attrNameLst>
                                      </p:cBhvr>
                                      <p:tavLst>
                                        <p:tav tm="0">
                                          <p:val>
                                            <p:strVal val="ppt_x"/>
                                          </p:val>
                                        </p:tav>
                                        <p:tav tm="100000">
                                          <p:val>
                                            <p:strVal val="ppt_x"/>
                                          </p:val>
                                        </p:tav>
                                      </p:tavLst>
                                    </p:anim>
                                    <p:anim calcmode="lin" valueType="num">
                                      <p:cBhvr additive="base">
                                        <p:cTn id="64" dur="3000"/>
                                        <p:tgtEl>
                                          <p:spTgt spid="9"/>
                                        </p:tgtEl>
                                        <p:attrNameLst>
                                          <p:attrName>ppt_y</p:attrName>
                                        </p:attrNameLst>
                                      </p:cBhvr>
                                      <p:tavLst>
                                        <p:tav tm="0">
                                          <p:val>
                                            <p:strVal val="ppt_y"/>
                                          </p:val>
                                        </p:tav>
                                        <p:tav tm="100000">
                                          <p:val>
                                            <p:strVal val="1+ppt_h/2"/>
                                          </p:val>
                                        </p:tav>
                                      </p:tavLst>
                                    </p:anim>
                                    <p:set>
                                      <p:cBhvr>
                                        <p:cTn id="65" dur="1" fill="hold">
                                          <p:stCondLst>
                                            <p:cond delay="2999"/>
                                          </p:stCondLst>
                                        </p:cTn>
                                        <p:tgtEl>
                                          <p:spTgt spid="9"/>
                                        </p:tgtEl>
                                        <p:attrNameLst>
                                          <p:attrName>style.visibility</p:attrName>
                                        </p:attrNameLst>
                                      </p:cBhvr>
                                      <p:to>
                                        <p:strVal val="hidden"/>
                                      </p:to>
                                    </p:set>
                                  </p:childTnLst>
                                </p:cTn>
                              </p:par>
                              <p:par>
                                <p:cTn id="66" presetID="2" presetClass="exit" presetSubtype="4" fill="hold" nodeType="withEffect">
                                  <p:stCondLst>
                                    <p:cond delay="0"/>
                                  </p:stCondLst>
                                  <p:childTnLst>
                                    <p:anim calcmode="lin" valueType="num">
                                      <p:cBhvr additive="base">
                                        <p:cTn id="67" dur="3000"/>
                                        <p:tgtEl>
                                          <p:spTgt spid="10"/>
                                        </p:tgtEl>
                                        <p:attrNameLst>
                                          <p:attrName>ppt_x</p:attrName>
                                        </p:attrNameLst>
                                      </p:cBhvr>
                                      <p:tavLst>
                                        <p:tav tm="0">
                                          <p:val>
                                            <p:strVal val="ppt_x"/>
                                          </p:val>
                                        </p:tav>
                                        <p:tav tm="100000">
                                          <p:val>
                                            <p:strVal val="ppt_x"/>
                                          </p:val>
                                        </p:tav>
                                      </p:tavLst>
                                    </p:anim>
                                    <p:anim calcmode="lin" valueType="num">
                                      <p:cBhvr additive="base">
                                        <p:cTn id="68" dur="3000"/>
                                        <p:tgtEl>
                                          <p:spTgt spid="10"/>
                                        </p:tgtEl>
                                        <p:attrNameLst>
                                          <p:attrName>ppt_y</p:attrName>
                                        </p:attrNameLst>
                                      </p:cBhvr>
                                      <p:tavLst>
                                        <p:tav tm="0">
                                          <p:val>
                                            <p:strVal val="ppt_y"/>
                                          </p:val>
                                        </p:tav>
                                        <p:tav tm="100000">
                                          <p:val>
                                            <p:strVal val="1+ppt_h/2"/>
                                          </p:val>
                                        </p:tav>
                                      </p:tavLst>
                                    </p:anim>
                                    <p:set>
                                      <p:cBhvr>
                                        <p:cTn id="69" dur="1" fill="hold">
                                          <p:stCondLst>
                                            <p:cond delay="2999"/>
                                          </p:stCondLst>
                                        </p:cTn>
                                        <p:tgtEl>
                                          <p:spTgt spid="10"/>
                                        </p:tgtEl>
                                        <p:attrNameLst>
                                          <p:attrName>style.visibility</p:attrName>
                                        </p:attrNameLst>
                                      </p:cBhvr>
                                      <p:to>
                                        <p:strVal val="hidden"/>
                                      </p:to>
                                    </p:set>
                                  </p:childTnLst>
                                </p:cTn>
                              </p:par>
                              <p:par>
                                <p:cTn id="70" presetID="2" presetClass="exit" presetSubtype="4" fill="hold" nodeType="withEffect">
                                  <p:stCondLst>
                                    <p:cond delay="0"/>
                                  </p:stCondLst>
                                  <p:childTnLst>
                                    <p:anim calcmode="lin" valueType="num">
                                      <p:cBhvr additive="base">
                                        <p:cTn id="71" dur="3000"/>
                                        <p:tgtEl>
                                          <p:spTgt spid="11"/>
                                        </p:tgtEl>
                                        <p:attrNameLst>
                                          <p:attrName>ppt_x</p:attrName>
                                        </p:attrNameLst>
                                      </p:cBhvr>
                                      <p:tavLst>
                                        <p:tav tm="0">
                                          <p:val>
                                            <p:strVal val="ppt_x"/>
                                          </p:val>
                                        </p:tav>
                                        <p:tav tm="100000">
                                          <p:val>
                                            <p:strVal val="ppt_x"/>
                                          </p:val>
                                        </p:tav>
                                      </p:tavLst>
                                    </p:anim>
                                    <p:anim calcmode="lin" valueType="num">
                                      <p:cBhvr additive="base">
                                        <p:cTn id="72" dur="3000"/>
                                        <p:tgtEl>
                                          <p:spTgt spid="11"/>
                                        </p:tgtEl>
                                        <p:attrNameLst>
                                          <p:attrName>ppt_y</p:attrName>
                                        </p:attrNameLst>
                                      </p:cBhvr>
                                      <p:tavLst>
                                        <p:tav tm="0">
                                          <p:val>
                                            <p:strVal val="ppt_y"/>
                                          </p:val>
                                        </p:tav>
                                        <p:tav tm="100000">
                                          <p:val>
                                            <p:strVal val="1+ppt_h/2"/>
                                          </p:val>
                                        </p:tav>
                                      </p:tavLst>
                                    </p:anim>
                                    <p:set>
                                      <p:cBhvr>
                                        <p:cTn id="73" dur="1" fill="hold">
                                          <p:stCondLst>
                                            <p:cond delay="2999"/>
                                          </p:stCondLst>
                                        </p:cTn>
                                        <p:tgtEl>
                                          <p:spTgt spid="11"/>
                                        </p:tgtEl>
                                        <p:attrNameLst>
                                          <p:attrName>style.visibility</p:attrName>
                                        </p:attrNameLst>
                                      </p:cBhvr>
                                      <p:to>
                                        <p:strVal val="hidden"/>
                                      </p:to>
                                    </p:set>
                                  </p:childTnLst>
                                </p:cTn>
                              </p:par>
                              <p:par>
                                <p:cTn id="74" presetID="2" presetClass="exit" presetSubtype="4" fill="hold" nodeType="withEffect">
                                  <p:stCondLst>
                                    <p:cond delay="0"/>
                                  </p:stCondLst>
                                  <p:childTnLst>
                                    <p:anim calcmode="lin" valueType="num">
                                      <p:cBhvr additive="base">
                                        <p:cTn id="75" dur="3000"/>
                                        <p:tgtEl>
                                          <p:spTgt spid="12"/>
                                        </p:tgtEl>
                                        <p:attrNameLst>
                                          <p:attrName>ppt_x</p:attrName>
                                        </p:attrNameLst>
                                      </p:cBhvr>
                                      <p:tavLst>
                                        <p:tav tm="0">
                                          <p:val>
                                            <p:strVal val="ppt_x"/>
                                          </p:val>
                                        </p:tav>
                                        <p:tav tm="100000">
                                          <p:val>
                                            <p:strVal val="ppt_x"/>
                                          </p:val>
                                        </p:tav>
                                      </p:tavLst>
                                    </p:anim>
                                    <p:anim calcmode="lin" valueType="num">
                                      <p:cBhvr additive="base">
                                        <p:cTn id="76" dur="3000"/>
                                        <p:tgtEl>
                                          <p:spTgt spid="12"/>
                                        </p:tgtEl>
                                        <p:attrNameLst>
                                          <p:attrName>ppt_y</p:attrName>
                                        </p:attrNameLst>
                                      </p:cBhvr>
                                      <p:tavLst>
                                        <p:tav tm="0">
                                          <p:val>
                                            <p:strVal val="ppt_y"/>
                                          </p:val>
                                        </p:tav>
                                        <p:tav tm="100000">
                                          <p:val>
                                            <p:strVal val="1+ppt_h/2"/>
                                          </p:val>
                                        </p:tav>
                                      </p:tavLst>
                                    </p:anim>
                                    <p:set>
                                      <p:cBhvr>
                                        <p:cTn id="77" dur="1" fill="hold">
                                          <p:stCondLst>
                                            <p:cond delay="2999"/>
                                          </p:stCondLst>
                                        </p:cTn>
                                        <p:tgtEl>
                                          <p:spTgt spid="12"/>
                                        </p:tgtEl>
                                        <p:attrNameLst>
                                          <p:attrName>style.visibility</p:attrName>
                                        </p:attrNameLst>
                                      </p:cBhvr>
                                      <p:to>
                                        <p:strVal val="hidden"/>
                                      </p:to>
                                    </p:set>
                                  </p:childTnLst>
                                </p:cTn>
                              </p:par>
                              <p:par>
                                <p:cTn id="78" presetID="2" presetClass="exit" presetSubtype="4" fill="hold" nodeType="withEffect">
                                  <p:stCondLst>
                                    <p:cond delay="0"/>
                                  </p:stCondLst>
                                  <p:childTnLst>
                                    <p:anim calcmode="lin" valueType="num">
                                      <p:cBhvr additive="base">
                                        <p:cTn id="79" dur="3000"/>
                                        <p:tgtEl>
                                          <p:spTgt spid="13"/>
                                        </p:tgtEl>
                                        <p:attrNameLst>
                                          <p:attrName>ppt_x</p:attrName>
                                        </p:attrNameLst>
                                      </p:cBhvr>
                                      <p:tavLst>
                                        <p:tav tm="0">
                                          <p:val>
                                            <p:strVal val="ppt_x"/>
                                          </p:val>
                                        </p:tav>
                                        <p:tav tm="100000">
                                          <p:val>
                                            <p:strVal val="ppt_x"/>
                                          </p:val>
                                        </p:tav>
                                      </p:tavLst>
                                    </p:anim>
                                    <p:anim calcmode="lin" valueType="num">
                                      <p:cBhvr additive="base">
                                        <p:cTn id="80" dur="3000"/>
                                        <p:tgtEl>
                                          <p:spTgt spid="13"/>
                                        </p:tgtEl>
                                        <p:attrNameLst>
                                          <p:attrName>ppt_y</p:attrName>
                                        </p:attrNameLst>
                                      </p:cBhvr>
                                      <p:tavLst>
                                        <p:tav tm="0">
                                          <p:val>
                                            <p:strVal val="ppt_y"/>
                                          </p:val>
                                        </p:tav>
                                        <p:tav tm="100000">
                                          <p:val>
                                            <p:strVal val="1+ppt_h/2"/>
                                          </p:val>
                                        </p:tav>
                                      </p:tavLst>
                                    </p:anim>
                                    <p:set>
                                      <p:cBhvr>
                                        <p:cTn id="81" dur="1" fill="hold">
                                          <p:stCondLst>
                                            <p:cond delay="2999"/>
                                          </p:stCondLst>
                                        </p:cTn>
                                        <p:tgtEl>
                                          <p:spTgt spid="13"/>
                                        </p:tgtEl>
                                        <p:attrNameLst>
                                          <p:attrName>style.visibility</p:attrName>
                                        </p:attrNameLst>
                                      </p:cBhvr>
                                      <p:to>
                                        <p:strVal val="hidden"/>
                                      </p:to>
                                    </p:set>
                                  </p:childTnLst>
                                </p:cTn>
                              </p:par>
                              <p:par>
                                <p:cTn id="82" presetID="2" presetClass="exit" presetSubtype="4" fill="hold" nodeType="withEffect">
                                  <p:stCondLst>
                                    <p:cond delay="0"/>
                                  </p:stCondLst>
                                  <p:childTnLst>
                                    <p:anim calcmode="lin" valueType="num">
                                      <p:cBhvr additive="base">
                                        <p:cTn id="83" dur="3000"/>
                                        <p:tgtEl>
                                          <p:spTgt spid="14"/>
                                        </p:tgtEl>
                                        <p:attrNameLst>
                                          <p:attrName>ppt_x</p:attrName>
                                        </p:attrNameLst>
                                      </p:cBhvr>
                                      <p:tavLst>
                                        <p:tav tm="0">
                                          <p:val>
                                            <p:strVal val="ppt_x"/>
                                          </p:val>
                                        </p:tav>
                                        <p:tav tm="100000">
                                          <p:val>
                                            <p:strVal val="ppt_x"/>
                                          </p:val>
                                        </p:tav>
                                      </p:tavLst>
                                    </p:anim>
                                    <p:anim calcmode="lin" valueType="num">
                                      <p:cBhvr additive="base">
                                        <p:cTn id="84" dur="3000"/>
                                        <p:tgtEl>
                                          <p:spTgt spid="14"/>
                                        </p:tgtEl>
                                        <p:attrNameLst>
                                          <p:attrName>ppt_y</p:attrName>
                                        </p:attrNameLst>
                                      </p:cBhvr>
                                      <p:tavLst>
                                        <p:tav tm="0">
                                          <p:val>
                                            <p:strVal val="ppt_y"/>
                                          </p:val>
                                        </p:tav>
                                        <p:tav tm="100000">
                                          <p:val>
                                            <p:strVal val="1+ppt_h/2"/>
                                          </p:val>
                                        </p:tav>
                                      </p:tavLst>
                                    </p:anim>
                                    <p:set>
                                      <p:cBhvr>
                                        <p:cTn id="85" dur="1" fill="hold">
                                          <p:stCondLst>
                                            <p:cond delay="2999"/>
                                          </p:stCondLst>
                                        </p:cTn>
                                        <p:tgtEl>
                                          <p:spTgt spid="14"/>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3000"/>
                                        <p:tgtEl>
                                          <p:spTgt spid="15"/>
                                        </p:tgtEl>
                                        <p:attrNameLst>
                                          <p:attrName>ppt_x</p:attrName>
                                        </p:attrNameLst>
                                      </p:cBhvr>
                                      <p:tavLst>
                                        <p:tav tm="0">
                                          <p:val>
                                            <p:strVal val="ppt_x"/>
                                          </p:val>
                                        </p:tav>
                                        <p:tav tm="100000">
                                          <p:val>
                                            <p:strVal val="ppt_x"/>
                                          </p:val>
                                        </p:tav>
                                      </p:tavLst>
                                    </p:anim>
                                    <p:anim calcmode="lin" valueType="num">
                                      <p:cBhvr additive="base">
                                        <p:cTn id="88" dur="3000"/>
                                        <p:tgtEl>
                                          <p:spTgt spid="15"/>
                                        </p:tgtEl>
                                        <p:attrNameLst>
                                          <p:attrName>ppt_y</p:attrName>
                                        </p:attrNameLst>
                                      </p:cBhvr>
                                      <p:tavLst>
                                        <p:tav tm="0">
                                          <p:val>
                                            <p:strVal val="ppt_y"/>
                                          </p:val>
                                        </p:tav>
                                        <p:tav tm="100000">
                                          <p:val>
                                            <p:strVal val="1+ppt_h/2"/>
                                          </p:val>
                                        </p:tav>
                                      </p:tavLst>
                                    </p:anim>
                                    <p:set>
                                      <p:cBhvr>
                                        <p:cTn id="89" dur="1" fill="hold">
                                          <p:stCondLst>
                                            <p:cond delay="2999"/>
                                          </p:stCondLst>
                                        </p:cTn>
                                        <p:tgtEl>
                                          <p:spTgt spid="15"/>
                                        </p:tgtEl>
                                        <p:attrNameLst>
                                          <p:attrName>style.visibility</p:attrName>
                                        </p:attrNameLst>
                                      </p:cBhvr>
                                      <p:to>
                                        <p:strVal val="hidden"/>
                                      </p:to>
                                    </p:set>
                                  </p:childTnLst>
                                </p:cTn>
                              </p:par>
                              <p:par>
                                <p:cTn id="90" presetID="2" presetClass="exit" presetSubtype="4" fill="hold" nodeType="withEffect">
                                  <p:stCondLst>
                                    <p:cond delay="0"/>
                                  </p:stCondLst>
                                  <p:childTnLst>
                                    <p:anim calcmode="lin" valueType="num">
                                      <p:cBhvr additive="base">
                                        <p:cTn id="91" dur="3000"/>
                                        <p:tgtEl>
                                          <p:spTgt spid="8"/>
                                        </p:tgtEl>
                                        <p:attrNameLst>
                                          <p:attrName>ppt_x</p:attrName>
                                        </p:attrNameLst>
                                      </p:cBhvr>
                                      <p:tavLst>
                                        <p:tav tm="0">
                                          <p:val>
                                            <p:strVal val="ppt_x"/>
                                          </p:val>
                                        </p:tav>
                                        <p:tav tm="100000">
                                          <p:val>
                                            <p:strVal val="ppt_x"/>
                                          </p:val>
                                        </p:tav>
                                      </p:tavLst>
                                    </p:anim>
                                    <p:anim calcmode="lin" valueType="num">
                                      <p:cBhvr additive="base">
                                        <p:cTn id="92" dur="3000"/>
                                        <p:tgtEl>
                                          <p:spTgt spid="8"/>
                                        </p:tgtEl>
                                        <p:attrNameLst>
                                          <p:attrName>ppt_y</p:attrName>
                                        </p:attrNameLst>
                                      </p:cBhvr>
                                      <p:tavLst>
                                        <p:tav tm="0">
                                          <p:val>
                                            <p:strVal val="ppt_y"/>
                                          </p:val>
                                        </p:tav>
                                        <p:tav tm="100000">
                                          <p:val>
                                            <p:strVal val="1+ppt_h/2"/>
                                          </p:val>
                                        </p:tav>
                                      </p:tavLst>
                                    </p:anim>
                                    <p:set>
                                      <p:cBhvr>
                                        <p:cTn id="93" dur="1" fill="hold">
                                          <p:stCondLst>
                                            <p:cond delay="2999"/>
                                          </p:stCondLst>
                                        </p:cTn>
                                        <p:tgtEl>
                                          <p:spTgt spid="8"/>
                                        </p:tgtEl>
                                        <p:attrNameLst>
                                          <p:attrName>style.visibility</p:attrName>
                                        </p:attrNameLst>
                                      </p:cBhvr>
                                      <p:to>
                                        <p:strVal val="hidden"/>
                                      </p:to>
                                    </p:set>
                                  </p:childTnLst>
                                </p:cTn>
                              </p:par>
                              <p:par>
                                <p:cTn id="94" presetID="2" presetClass="entr" presetSubtype="1" fill="hold" nodeType="withEffect">
                                  <p:stCondLst>
                                    <p:cond delay="0"/>
                                  </p:stCondLst>
                                  <p:childTnLst>
                                    <p:set>
                                      <p:cBhvr>
                                        <p:cTn id="95" dur="1" fill="hold">
                                          <p:stCondLst>
                                            <p:cond delay="0"/>
                                          </p:stCondLst>
                                        </p:cTn>
                                        <p:tgtEl>
                                          <p:spTgt spid="4"/>
                                        </p:tgtEl>
                                        <p:attrNameLst>
                                          <p:attrName>style.visibility</p:attrName>
                                        </p:attrNameLst>
                                      </p:cBhvr>
                                      <p:to>
                                        <p:strVal val="visible"/>
                                      </p:to>
                                    </p:set>
                                    <p:anim calcmode="lin" valueType="num">
                                      <p:cBhvr additive="base">
                                        <p:cTn id="96" dur="3000" fill="hold"/>
                                        <p:tgtEl>
                                          <p:spTgt spid="4"/>
                                        </p:tgtEl>
                                        <p:attrNameLst>
                                          <p:attrName>ppt_x</p:attrName>
                                        </p:attrNameLst>
                                      </p:cBhvr>
                                      <p:tavLst>
                                        <p:tav tm="0">
                                          <p:val>
                                            <p:strVal val="#ppt_x"/>
                                          </p:val>
                                        </p:tav>
                                        <p:tav tm="100000">
                                          <p:val>
                                            <p:strVal val="#ppt_x"/>
                                          </p:val>
                                        </p:tav>
                                      </p:tavLst>
                                    </p:anim>
                                    <p:anim calcmode="lin" valueType="num">
                                      <p:cBhvr additive="base">
                                        <p:cTn id="97" dur="3000" fill="hold"/>
                                        <p:tgtEl>
                                          <p:spTgt spid="4"/>
                                        </p:tgtEl>
                                        <p:attrNameLst>
                                          <p:attrName>ppt_y</p:attrName>
                                        </p:attrNameLst>
                                      </p:cBhvr>
                                      <p:tavLst>
                                        <p:tav tm="0">
                                          <p:val>
                                            <p:strVal val="0-#ppt_h/2"/>
                                          </p:val>
                                        </p:tav>
                                        <p:tav tm="100000">
                                          <p:val>
                                            <p:strVal val="#ppt_y"/>
                                          </p:val>
                                        </p:tav>
                                      </p:tavLst>
                                    </p:anim>
                                  </p:childTnLst>
                                </p:cTn>
                              </p:par>
                              <p:par>
                                <p:cTn id="98" presetID="16" presetClass="entr" presetSubtype="37" fill="hold" nodeType="withEffect">
                                  <p:stCondLst>
                                    <p:cond delay="0"/>
                                  </p:stCondLst>
                                  <p:childTnLst>
                                    <p:set>
                                      <p:cBhvr>
                                        <p:cTn id="99" dur="1" fill="hold">
                                          <p:stCondLst>
                                            <p:cond delay="0"/>
                                          </p:stCondLst>
                                        </p:cTn>
                                        <p:tgtEl>
                                          <p:spTgt spid="4"/>
                                        </p:tgtEl>
                                        <p:attrNameLst>
                                          <p:attrName>style.visibility</p:attrName>
                                        </p:attrNameLst>
                                      </p:cBhvr>
                                      <p:to>
                                        <p:strVal val="visible"/>
                                      </p:to>
                                    </p:set>
                                    <p:animEffect transition="in" filter="barn(outVertical)">
                                      <p:cBhvr>
                                        <p:cTn id="100" dur="3000"/>
                                        <p:tgtEl>
                                          <p:spTgt spid="4"/>
                                        </p:tgtEl>
                                      </p:cBhvr>
                                    </p:animEffect>
                                  </p:childTnLst>
                                </p:cTn>
                              </p:par>
                            </p:childTnLst>
                          </p:cTn>
                        </p:par>
                        <p:par>
                          <p:cTn id="101" fill="hold">
                            <p:stCondLst>
                              <p:cond delay="6000"/>
                            </p:stCondLst>
                            <p:childTnLst>
                              <p:par>
                                <p:cTn id="102" presetID="40" presetClass="entr" presetSubtype="0" fill="hold" grpId="0" nodeType="afterEffect">
                                  <p:stCondLst>
                                    <p:cond delay="0"/>
                                  </p:stCondLst>
                                  <p:iterate type="lt">
                                    <p:tmPct val="10000"/>
                                  </p:iterate>
                                  <p:childTnLst>
                                    <p:set>
                                      <p:cBhvr>
                                        <p:cTn id="103" dur="1" fill="hold">
                                          <p:stCondLst>
                                            <p:cond delay="0"/>
                                          </p:stCondLst>
                                        </p:cTn>
                                        <p:tgtEl>
                                          <p:spTgt spid="16"/>
                                        </p:tgtEl>
                                        <p:attrNameLst>
                                          <p:attrName>style.visibility</p:attrName>
                                        </p:attrNameLst>
                                      </p:cBhvr>
                                      <p:to>
                                        <p:strVal val="visible"/>
                                      </p:to>
                                    </p:set>
                                    <p:animEffect transition="in" filter="fade">
                                      <p:cBhvr>
                                        <p:cTn id="104" dur="1000"/>
                                        <p:tgtEl>
                                          <p:spTgt spid="16"/>
                                        </p:tgtEl>
                                      </p:cBhvr>
                                    </p:animEffect>
                                    <p:anim calcmode="lin" valueType="num">
                                      <p:cBhvr>
                                        <p:cTn id="105" dur="1000" fill="hold"/>
                                        <p:tgtEl>
                                          <p:spTgt spid="16"/>
                                        </p:tgtEl>
                                        <p:attrNameLst>
                                          <p:attrName>ppt_x</p:attrName>
                                        </p:attrNameLst>
                                      </p:cBhvr>
                                      <p:tavLst>
                                        <p:tav tm="0">
                                          <p:val>
                                            <p:strVal val="#ppt_x-.1"/>
                                          </p:val>
                                        </p:tav>
                                        <p:tav tm="100000">
                                          <p:val>
                                            <p:strVal val="#ppt_x"/>
                                          </p:val>
                                        </p:tav>
                                      </p:tavLst>
                                    </p:anim>
                                    <p:anim calcmode="lin" valueType="num">
                                      <p:cBhvr>
                                        <p:cTn id="106"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overland-1928.jpg"/>
          <p:cNvPicPr>
            <a:picLocks noChangeAspect="1"/>
          </p:cNvPicPr>
          <p:nvPr/>
        </p:nvPicPr>
        <p:blipFill>
          <a:blip r:embed="rId2" cstate="print"/>
          <a:stretch>
            <a:fillRect/>
          </a:stretch>
        </p:blipFill>
        <p:spPr bwMode="auto">
          <a:xfrm>
            <a:off x="-357222" y="0"/>
            <a:ext cx="9787006"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Luna"/>
          <p:cNvSpPr/>
          <p:nvPr/>
        </p:nvSpPr>
        <p:spPr>
          <a:xfrm>
            <a:off x="4572000" y="0"/>
            <a:ext cx="4572000" cy="2560638"/>
          </a:xfrm>
          <a:prstGeom prst="moon">
            <a:avLst>
              <a:gd name="adj" fmla="val 23279"/>
            </a:avLst>
          </a:prstGeom>
          <a:noFill/>
          <a:ln w="57150">
            <a:solidFill>
              <a:schemeClr val="accent4">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Luna"/>
          <p:cNvSpPr/>
          <p:nvPr/>
        </p:nvSpPr>
        <p:spPr>
          <a:xfrm flipH="1">
            <a:off x="0" y="0"/>
            <a:ext cx="4500563" cy="2560638"/>
          </a:xfrm>
          <a:prstGeom prst="moon">
            <a:avLst>
              <a:gd name="adj" fmla="val 23681"/>
            </a:avLst>
          </a:prstGeom>
          <a:noFill/>
          <a:ln w="57150">
            <a:solidFill>
              <a:schemeClr val="accent4">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Luna"/>
          <p:cNvSpPr/>
          <p:nvPr/>
        </p:nvSpPr>
        <p:spPr>
          <a:xfrm>
            <a:off x="4572000" y="1428750"/>
            <a:ext cx="4572000" cy="2560638"/>
          </a:xfrm>
          <a:prstGeom prst="moon">
            <a:avLst>
              <a:gd name="adj" fmla="val 23279"/>
            </a:avLst>
          </a:prstGeom>
          <a:noFill/>
          <a:ln w="57150">
            <a:solidFill>
              <a:schemeClr val="accent4">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Luna"/>
          <p:cNvSpPr/>
          <p:nvPr/>
        </p:nvSpPr>
        <p:spPr>
          <a:xfrm flipH="1">
            <a:off x="0" y="1428750"/>
            <a:ext cx="4500563" cy="2560638"/>
          </a:xfrm>
          <a:prstGeom prst="moon">
            <a:avLst>
              <a:gd name="adj" fmla="val 23681"/>
            </a:avLst>
          </a:prstGeom>
          <a:noFill/>
          <a:ln w="57150">
            <a:solidFill>
              <a:schemeClr val="accent4">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Luna"/>
          <p:cNvSpPr/>
          <p:nvPr/>
        </p:nvSpPr>
        <p:spPr>
          <a:xfrm>
            <a:off x="4572000" y="3155950"/>
            <a:ext cx="4572000" cy="2559050"/>
          </a:xfrm>
          <a:prstGeom prst="moon">
            <a:avLst>
              <a:gd name="adj" fmla="val 23279"/>
            </a:avLst>
          </a:prstGeom>
          <a:noFill/>
          <a:ln w="57150">
            <a:solidFill>
              <a:schemeClr val="accent4">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Luna"/>
          <p:cNvSpPr/>
          <p:nvPr/>
        </p:nvSpPr>
        <p:spPr>
          <a:xfrm flipH="1">
            <a:off x="0" y="3155950"/>
            <a:ext cx="4500563" cy="2559050"/>
          </a:xfrm>
          <a:prstGeom prst="moon">
            <a:avLst>
              <a:gd name="adj" fmla="val 23681"/>
            </a:avLst>
          </a:prstGeom>
          <a:noFill/>
          <a:ln w="57150">
            <a:solidFill>
              <a:schemeClr val="accent4">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CuadroTexto"/>
          <p:cNvSpPr txBox="1"/>
          <p:nvPr/>
        </p:nvSpPr>
        <p:spPr>
          <a:xfrm>
            <a:off x="464332" y="4435475"/>
            <a:ext cx="807246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Nino Bravo, poco antes de su fallecimiento, había reconocido a Julio Iglesias como el artista más importante de España, mostrando el respeto profesional entre ambos</a:t>
            </a:r>
            <a:r>
              <a:rPr lang="es-ES" i="1" dirty="0" smtClean="0">
                <a:effectLst>
                  <a:glow rad="101600">
                    <a:srgbClr val="C00000">
                      <a:alpha val="60000"/>
                    </a:srgbClr>
                  </a:glow>
                  <a:outerShdw blurRad="38100" dist="38100" dir="2700000" algn="tl">
                    <a:srgbClr val="000000">
                      <a:alpha val="43137"/>
                    </a:srgbClr>
                  </a:outerShdw>
                </a:effectLst>
              </a:rPr>
              <a:t>. Aquí </a:t>
            </a:r>
            <a:r>
              <a:rPr lang="es-ES" i="1" dirty="0">
                <a:effectLst>
                  <a:glow rad="101600">
                    <a:srgbClr val="C00000">
                      <a:alpha val="60000"/>
                    </a:srgbClr>
                  </a:glow>
                  <a:outerShdw blurRad="38100" dist="38100" dir="2700000" algn="tl">
                    <a:srgbClr val="000000">
                      <a:alpha val="43137"/>
                    </a:srgbClr>
                  </a:outerShdw>
                </a:effectLst>
              </a:rPr>
              <a:t>c</a:t>
            </a:r>
            <a:r>
              <a:rPr lang="es-ES" i="1" dirty="0" smtClean="0">
                <a:effectLst>
                  <a:glow rad="101600">
                    <a:srgbClr val="C00000">
                      <a:alpha val="60000"/>
                    </a:srgbClr>
                  </a:glow>
                  <a:outerShdw blurRad="38100" dist="38100" dir="2700000" algn="tl">
                    <a:srgbClr val="000000">
                      <a:alpha val="43137"/>
                    </a:srgbClr>
                  </a:outerShdw>
                </a:effectLst>
              </a:rPr>
              <a:t>on </a:t>
            </a:r>
            <a:r>
              <a:rPr lang="es-ES" i="1" dirty="0">
                <a:effectLst>
                  <a:glow rad="101600">
                    <a:srgbClr val="C00000">
                      <a:alpha val="60000"/>
                    </a:srgbClr>
                  </a:glow>
                  <a:outerShdw blurRad="38100" dist="38100" dir="2700000" algn="tl">
                    <a:srgbClr val="000000">
                      <a:alpha val="43137"/>
                    </a:srgbClr>
                  </a:outerShdw>
                </a:effectLst>
              </a:rPr>
              <a:t>Julio Iglesias en el Festival pro Managua, celebrado en </a:t>
            </a:r>
            <a:r>
              <a:rPr lang="es-ES" i="1" dirty="0" smtClean="0">
                <a:effectLst>
                  <a:glow rad="101600">
                    <a:srgbClr val="C00000">
                      <a:alpha val="60000"/>
                    </a:srgbClr>
                  </a:glow>
                  <a:outerShdw blurRad="38100" dist="38100" dir="2700000" algn="tl">
                    <a:srgbClr val="000000">
                      <a:alpha val="43137"/>
                    </a:srgbClr>
                  </a:outerShdw>
                </a:effectLst>
              </a:rPr>
              <a:t>Madrid.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30000">
        <p15:prstTrans prst="drape" invX="1"/>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3000" fill="hold"/>
                                        <p:tgtEl>
                                          <p:spTgt spid="9"/>
                                        </p:tgtEl>
                                        <p:attrNameLst>
                                          <p:attrName>r</p:attrName>
                                        </p:attrNameLst>
                                      </p:cBhvr>
                                    </p:animRot>
                                  </p:childTnLst>
                                </p:cTn>
                              </p:par>
                              <p:par>
                                <p:cTn id="7" presetID="8" presetClass="emph" presetSubtype="0" fill="hold" nodeType="withEffect">
                                  <p:stCondLst>
                                    <p:cond delay="0"/>
                                  </p:stCondLst>
                                  <p:childTnLst>
                                    <p:animRot by="-21600000">
                                      <p:cBhvr>
                                        <p:cTn id="8" dur="3000" fill="hold"/>
                                        <p:tgtEl>
                                          <p:spTgt spid="6"/>
                                        </p:tgtEl>
                                        <p:attrNameLst>
                                          <p:attrName>r</p:attrName>
                                        </p:attrNameLst>
                                      </p:cBhvr>
                                    </p:animRot>
                                  </p:childTnLst>
                                </p:cTn>
                              </p:par>
                              <p:par>
                                <p:cTn id="9" presetID="2" presetClass="entr" presetSubtype="2"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3000" fill="hold"/>
                                        <p:tgtEl>
                                          <p:spTgt spid="9"/>
                                        </p:tgtEl>
                                        <p:attrNameLst>
                                          <p:attrName>ppt_x</p:attrName>
                                        </p:attrNameLst>
                                      </p:cBhvr>
                                      <p:tavLst>
                                        <p:tav tm="0">
                                          <p:val>
                                            <p:strVal val="1+#ppt_w/2"/>
                                          </p:val>
                                        </p:tav>
                                        <p:tav tm="100000">
                                          <p:val>
                                            <p:strVal val="#ppt_x"/>
                                          </p:val>
                                        </p:tav>
                                      </p:tavLst>
                                    </p:anim>
                                    <p:anim calcmode="lin" valueType="num">
                                      <p:cBhvr additive="base">
                                        <p:cTn id="12" dur="30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3000" fill="hold"/>
                                        <p:tgtEl>
                                          <p:spTgt spid="6"/>
                                        </p:tgtEl>
                                        <p:attrNameLst>
                                          <p:attrName>ppt_x</p:attrName>
                                        </p:attrNameLst>
                                      </p:cBhvr>
                                      <p:tavLst>
                                        <p:tav tm="0">
                                          <p:val>
                                            <p:strVal val="0-#ppt_w/2"/>
                                          </p:val>
                                        </p:tav>
                                        <p:tav tm="100000">
                                          <p:val>
                                            <p:strVal val="#ppt_x"/>
                                          </p:val>
                                        </p:tav>
                                      </p:tavLst>
                                    </p:anim>
                                    <p:anim calcmode="lin" valueType="num">
                                      <p:cBhvr additive="base">
                                        <p:cTn id="16" dur="3000" fill="hold"/>
                                        <p:tgtEl>
                                          <p:spTgt spid="6"/>
                                        </p:tgtEl>
                                        <p:attrNameLst>
                                          <p:attrName>ppt_y</p:attrName>
                                        </p:attrNameLst>
                                      </p:cBhvr>
                                      <p:tavLst>
                                        <p:tav tm="0">
                                          <p:val>
                                            <p:strVal val="#ppt_y"/>
                                          </p:val>
                                        </p:tav>
                                        <p:tav tm="100000">
                                          <p:val>
                                            <p:strVal val="#ppt_y"/>
                                          </p:val>
                                        </p:tav>
                                      </p:tavLst>
                                    </p:anim>
                                  </p:childTnLst>
                                </p:cTn>
                              </p:par>
                              <p:par>
                                <p:cTn id="17" presetID="8" presetClass="emph" presetSubtype="0" fill="hold" nodeType="withEffect">
                                  <p:stCondLst>
                                    <p:cond delay="0"/>
                                  </p:stCondLst>
                                  <p:childTnLst>
                                    <p:animRot by="21600000">
                                      <p:cBhvr>
                                        <p:cTn id="18" dur="3000" fill="hold"/>
                                        <p:tgtEl>
                                          <p:spTgt spid="11"/>
                                        </p:tgtEl>
                                        <p:attrNameLst>
                                          <p:attrName>r</p:attrName>
                                        </p:attrNameLst>
                                      </p:cBhvr>
                                    </p:animRot>
                                  </p:childTnLst>
                                </p:cTn>
                              </p:par>
                              <p:par>
                                <p:cTn id="19" presetID="8" presetClass="emph" presetSubtype="0" fill="hold" nodeType="withEffect">
                                  <p:stCondLst>
                                    <p:cond delay="0"/>
                                  </p:stCondLst>
                                  <p:childTnLst>
                                    <p:animRot by="-21600000">
                                      <p:cBhvr>
                                        <p:cTn id="20" dur="3000" fill="hold"/>
                                        <p:tgtEl>
                                          <p:spTgt spid="10"/>
                                        </p:tgtEl>
                                        <p:attrNameLst>
                                          <p:attrName>r</p:attrName>
                                        </p:attrNameLst>
                                      </p:cBhvr>
                                    </p:animRot>
                                  </p:childTnLst>
                                </p:cTn>
                              </p:par>
                              <p:par>
                                <p:cTn id="21" presetID="2" presetClass="entr" presetSubtype="2"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3000" fill="hold"/>
                                        <p:tgtEl>
                                          <p:spTgt spid="11"/>
                                        </p:tgtEl>
                                        <p:attrNameLst>
                                          <p:attrName>ppt_x</p:attrName>
                                        </p:attrNameLst>
                                      </p:cBhvr>
                                      <p:tavLst>
                                        <p:tav tm="0">
                                          <p:val>
                                            <p:strVal val="1+#ppt_w/2"/>
                                          </p:val>
                                        </p:tav>
                                        <p:tav tm="100000">
                                          <p:val>
                                            <p:strVal val="#ppt_x"/>
                                          </p:val>
                                        </p:tav>
                                      </p:tavLst>
                                    </p:anim>
                                    <p:anim calcmode="lin" valueType="num">
                                      <p:cBhvr additive="base">
                                        <p:cTn id="24" dur="3000" fill="hold"/>
                                        <p:tgtEl>
                                          <p:spTgt spid="11"/>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ppt_y"/>
                                          </p:val>
                                        </p:tav>
                                        <p:tav tm="100000">
                                          <p:val>
                                            <p:strVal val="#ppt_y"/>
                                          </p:val>
                                        </p:tav>
                                      </p:tavLst>
                                    </p:anim>
                                  </p:childTnLst>
                                </p:cTn>
                              </p:par>
                              <p:par>
                                <p:cTn id="29" presetID="8" presetClass="emph" presetSubtype="0" fill="hold" nodeType="withEffect">
                                  <p:stCondLst>
                                    <p:cond delay="0"/>
                                  </p:stCondLst>
                                  <p:childTnLst>
                                    <p:animRot by="21600000">
                                      <p:cBhvr>
                                        <p:cTn id="30" dur="3000" fill="hold"/>
                                        <p:tgtEl>
                                          <p:spTgt spid="13"/>
                                        </p:tgtEl>
                                        <p:attrNameLst>
                                          <p:attrName>r</p:attrName>
                                        </p:attrNameLst>
                                      </p:cBhvr>
                                    </p:animRot>
                                  </p:childTnLst>
                                </p:cTn>
                              </p:par>
                              <p:par>
                                <p:cTn id="31" presetID="8" presetClass="emph" presetSubtype="0" fill="hold" nodeType="withEffect">
                                  <p:stCondLst>
                                    <p:cond delay="0"/>
                                  </p:stCondLst>
                                  <p:childTnLst>
                                    <p:animRot by="-21600000">
                                      <p:cBhvr>
                                        <p:cTn id="32" dur="3000" fill="hold"/>
                                        <p:tgtEl>
                                          <p:spTgt spid="12"/>
                                        </p:tgtEl>
                                        <p:attrNameLst>
                                          <p:attrName>r</p:attrName>
                                        </p:attrNameLst>
                                      </p:cBhvr>
                                    </p:animRot>
                                  </p:childTnLst>
                                </p:cTn>
                              </p:par>
                              <p:par>
                                <p:cTn id="33" presetID="2" presetClass="entr" presetSubtype="2" fill="hold"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3000" fill="hold"/>
                                        <p:tgtEl>
                                          <p:spTgt spid="13"/>
                                        </p:tgtEl>
                                        <p:attrNameLst>
                                          <p:attrName>ppt_x</p:attrName>
                                        </p:attrNameLst>
                                      </p:cBhvr>
                                      <p:tavLst>
                                        <p:tav tm="0">
                                          <p:val>
                                            <p:strVal val="1+#ppt_w/2"/>
                                          </p:val>
                                        </p:tav>
                                        <p:tav tm="100000">
                                          <p:val>
                                            <p:strVal val="#ppt_x"/>
                                          </p:val>
                                        </p:tav>
                                      </p:tavLst>
                                    </p:anim>
                                    <p:anim calcmode="lin" valueType="num">
                                      <p:cBhvr additive="base">
                                        <p:cTn id="36" dur="3000" fill="hold"/>
                                        <p:tgtEl>
                                          <p:spTgt spid="13"/>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3000" fill="hold"/>
                                        <p:tgtEl>
                                          <p:spTgt spid="12"/>
                                        </p:tgtEl>
                                        <p:attrNameLst>
                                          <p:attrName>ppt_x</p:attrName>
                                        </p:attrNameLst>
                                      </p:cBhvr>
                                      <p:tavLst>
                                        <p:tav tm="0">
                                          <p:val>
                                            <p:strVal val="0-#ppt_w/2"/>
                                          </p:val>
                                        </p:tav>
                                        <p:tav tm="100000">
                                          <p:val>
                                            <p:strVal val="#ppt_x"/>
                                          </p:val>
                                        </p:tav>
                                      </p:tavLst>
                                    </p:anim>
                                    <p:anim calcmode="lin" valueType="num">
                                      <p:cBhvr additive="base">
                                        <p:cTn id="40" dur="3000" fill="hold"/>
                                        <p:tgtEl>
                                          <p:spTgt spid="12"/>
                                        </p:tgtEl>
                                        <p:attrNameLst>
                                          <p:attrName>ppt_y</p:attrName>
                                        </p:attrNameLst>
                                      </p:cBhvr>
                                      <p:tavLst>
                                        <p:tav tm="0">
                                          <p:val>
                                            <p:strVal val="#ppt_y"/>
                                          </p:val>
                                        </p:tav>
                                        <p:tav tm="100000">
                                          <p:val>
                                            <p:strVal val="#ppt_y"/>
                                          </p:val>
                                        </p:tav>
                                      </p:tavLst>
                                    </p:anim>
                                  </p:childTnLst>
                                </p:cTn>
                              </p:par>
                            </p:childTnLst>
                          </p:cTn>
                        </p:par>
                        <p:par>
                          <p:cTn id="41" fill="hold">
                            <p:stCondLst>
                              <p:cond delay="3000"/>
                            </p:stCondLst>
                            <p:childTnLst>
                              <p:par>
                                <p:cTn id="42" presetID="2" presetClass="exit" presetSubtype="8" fill="hold" nodeType="afterEffect">
                                  <p:stCondLst>
                                    <p:cond delay="0"/>
                                  </p:stCondLst>
                                  <p:childTnLst>
                                    <p:anim calcmode="lin" valueType="num">
                                      <p:cBhvr additive="base">
                                        <p:cTn id="43" dur="3000"/>
                                        <p:tgtEl>
                                          <p:spTgt spid="9"/>
                                        </p:tgtEl>
                                        <p:attrNameLst>
                                          <p:attrName>ppt_x</p:attrName>
                                        </p:attrNameLst>
                                      </p:cBhvr>
                                      <p:tavLst>
                                        <p:tav tm="0">
                                          <p:val>
                                            <p:strVal val="ppt_x"/>
                                          </p:val>
                                        </p:tav>
                                        <p:tav tm="100000">
                                          <p:val>
                                            <p:strVal val="0-ppt_w/2"/>
                                          </p:val>
                                        </p:tav>
                                      </p:tavLst>
                                    </p:anim>
                                    <p:anim calcmode="lin" valueType="num">
                                      <p:cBhvr additive="base">
                                        <p:cTn id="44" dur="3000"/>
                                        <p:tgtEl>
                                          <p:spTgt spid="9"/>
                                        </p:tgtEl>
                                        <p:attrNameLst>
                                          <p:attrName>ppt_y</p:attrName>
                                        </p:attrNameLst>
                                      </p:cBhvr>
                                      <p:tavLst>
                                        <p:tav tm="0">
                                          <p:val>
                                            <p:strVal val="ppt_y"/>
                                          </p:val>
                                        </p:tav>
                                        <p:tav tm="100000">
                                          <p:val>
                                            <p:strVal val="ppt_y"/>
                                          </p:val>
                                        </p:tav>
                                      </p:tavLst>
                                    </p:anim>
                                    <p:set>
                                      <p:cBhvr>
                                        <p:cTn id="45" dur="1" fill="hold">
                                          <p:stCondLst>
                                            <p:cond delay="2999"/>
                                          </p:stCondLst>
                                        </p:cTn>
                                        <p:tgtEl>
                                          <p:spTgt spid="9"/>
                                        </p:tgtEl>
                                        <p:attrNameLst>
                                          <p:attrName>style.visibility</p:attrName>
                                        </p:attrNameLst>
                                      </p:cBhvr>
                                      <p:to>
                                        <p:strVal val="hidden"/>
                                      </p:to>
                                    </p:set>
                                  </p:childTnLst>
                                </p:cTn>
                              </p:par>
                              <p:par>
                                <p:cTn id="46" presetID="2" presetClass="exit" presetSubtype="8" fill="hold" nodeType="withEffect">
                                  <p:stCondLst>
                                    <p:cond delay="0"/>
                                  </p:stCondLst>
                                  <p:childTnLst>
                                    <p:anim calcmode="lin" valueType="num">
                                      <p:cBhvr additive="base">
                                        <p:cTn id="47" dur="3000"/>
                                        <p:tgtEl>
                                          <p:spTgt spid="11"/>
                                        </p:tgtEl>
                                        <p:attrNameLst>
                                          <p:attrName>ppt_x</p:attrName>
                                        </p:attrNameLst>
                                      </p:cBhvr>
                                      <p:tavLst>
                                        <p:tav tm="0">
                                          <p:val>
                                            <p:strVal val="ppt_x"/>
                                          </p:val>
                                        </p:tav>
                                        <p:tav tm="100000">
                                          <p:val>
                                            <p:strVal val="0-ppt_w/2"/>
                                          </p:val>
                                        </p:tav>
                                      </p:tavLst>
                                    </p:anim>
                                    <p:anim calcmode="lin" valueType="num">
                                      <p:cBhvr additive="base">
                                        <p:cTn id="48" dur="3000"/>
                                        <p:tgtEl>
                                          <p:spTgt spid="11"/>
                                        </p:tgtEl>
                                        <p:attrNameLst>
                                          <p:attrName>ppt_y</p:attrName>
                                        </p:attrNameLst>
                                      </p:cBhvr>
                                      <p:tavLst>
                                        <p:tav tm="0">
                                          <p:val>
                                            <p:strVal val="ppt_y"/>
                                          </p:val>
                                        </p:tav>
                                        <p:tav tm="100000">
                                          <p:val>
                                            <p:strVal val="ppt_y"/>
                                          </p:val>
                                        </p:tav>
                                      </p:tavLst>
                                    </p:anim>
                                    <p:set>
                                      <p:cBhvr>
                                        <p:cTn id="49" dur="1" fill="hold">
                                          <p:stCondLst>
                                            <p:cond delay="2999"/>
                                          </p:stCondLst>
                                        </p:cTn>
                                        <p:tgtEl>
                                          <p:spTgt spid="11"/>
                                        </p:tgtEl>
                                        <p:attrNameLst>
                                          <p:attrName>style.visibility</p:attrName>
                                        </p:attrNameLst>
                                      </p:cBhvr>
                                      <p:to>
                                        <p:strVal val="hidden"/>
                                      </p:to>
                                    </p:set>
                                  </p:childTnLst>
                                </p:cTn>
                              </p:par>
                              <p:par>
                                <p:cTn id="50" presetID="2" presetClass="exit" presetSubtype="8" fill="hold" nodeType="withEffect">
                                  <p:stCondLst>
                                    <p:cond delay="0"/>
                                  </p:stCondLst>
                                  <p:childTnLst>
                                    <p:anim calcmode="lin" valueType="num">
                                      <p:cBhvr additive="base">
                                        <p:cTn id="51" dur="3000"/>
                                        <p:tgtEl>
                                          <p:spTgt spid="13"/>
                                        </p:tgtEl>
                                        <p:attrNameLst>
                                          <p:attrName>ppt_x</p:attrName>
                                        </p:attrNameLst>
                                      </p:cBhvr>
                                      <p:tavLst>
                                        <p:tav tm="0">
                                          <p:val>
                                            <p:strVal val="ppt_x"/>
                                          </p:val>
                                        </p:tav>
                                        <p:tav tm="100000">
                                          <p:val>
                                            <p:strVal val="0-ppt_w/2"/>
                                          </p:val>
                                        </p:tav>
                                      </p:tavLst>
                                    </p:anim>
                                    <p:anim calcmode="lin" valueType="num">
                                      <p:cBhvr additive="base">
                                        <p:cTn id="52" dur="3000"/>
                                        <p:tgtEl>
                                          <p:spTgt spid="13"/>
                                        </p:tgtEl>
                                        <p:attrNameLst>
                                          <p:attrName>ppt_y</p:attrName>
                                        </p:attrNameLst>
                                      </p:cBhvr>
                                      <p:tavLst>
                                        <p:tav tm="0">
                                          <p:val>
                                            <p:strVal val="ppt_y"/>
                                          </p:val>
                                        </p:tav>
                                        <p:tav tm="100000">
                                          <p:val>
                                            <p:strVal val="ppt_y"/>
                                          </p:val>
                                        </p:tav>
                                      </p:tavLst>
                                    </p:anim>
                                    <p:set>
                                      <p:cBhvr>
                                        <p:cTn id="53" dur="1" fill="hold">
                                          <p:stCondLst>
                                            <p:cond delay="2999"/>
                                          </p:stCondLst>
                                        </p:cTn>
                                        <p:tgtEl>
                                          <p:spTgt spid="13"/>
                                        </p:tgtEl>
                                        <p:attrNameLst>
                                          <p:attrName>style.visibility</p:attrName>
                                        </p:attrNameLst>
                                      </p:cBhvr>
                                      <p:to>
                                        <p:strVal val="hidden"/>
                                      </p:to>
                                    </p:set>
                                  </p:childTnLst>
                                </p:cTn>
                              </p:par>
                              <p:par>
                                <p:cTn id="54" presetID="2" presetClass="exit" presetSubtype="2" fill="hold" nodeType="withEffect">
                                  <p:stCondLst>
                                    <p:cond delay="0"/>
                                  </p:stCondLst>
                                  <p:childTnLst>
                                    <p:anim calcmode="lin" valueType="num">
                                      <p:cBhvr additive="base">
                                        <p:cTn id="55" dur="3000"/>
                                        <p:tgtEl>
                                          <p:spTgt spid="6"/>
                                        </p:tgtEl>
                                        <p:attrNameLst>
                                          <p:attrName>ppt_x</p:attrName>
                                        </p:attrNameLst>
                                      </p:cBhvr>
                                      <p:tavLst>
                                        <p:tav tm="0">
                                          <p:val>
                                            <p:strVal val="ppt_x"/>
                                          </p:val>
                                        </p:tav>
                                        <p:tav tm="100000">
                                          <p:val>
                                            <p:strVal val="1+ppt_w/2"/>
                                          </p:val>
                                        </p:tav>
                                      </p:tavLst>
                                    </p:anim>
                                    <p:anim calcmode="lin" valueType="num">
                                      <p:cBhvr additive="base">
                                        <p:cTn id="56" dur="3000"/>
                                        <p:tgtEl>
                                          <p:spTgt spid="6"/>
                                        </p:tgtEl>
                                        <p:attrNameLst>
                                          <p:attrName>ppt_y</p:attrName>
                                        </p:attrNameLst>
                                      </p:cBhvr>
                                      <p:tavLst>
                                        <p:tav tm="0">
                                          <p:val>
                                            <p:strVal val="ppt_y"/>
                                          </p:val>
                                        </p:tav>
                                        <p:tav tm="100000">
                                          <p:val>
                                            <p:strVal val="ppt_y"/>
                                          </p:val>
                                        </p:tav>
                                      </p:tavLst>
                                    </p:anim>
                                    <p:set>
                                      <p:cBhvr>
                                        <p:cTn id="57" dur="1" fill="hold">
                                          <p:stCondLst>
                                            <p:cond delay="2999"/>
                                          </p:stCondLst>
                                        </p:cTn>
                                        <p:tgtEl>
                                          <p:spTgt spid="6"/>
                                        </p:tgtEl>
                                        <p:attrNameLst>
                                          <p:attrName>style.visibility</p:attrName>
                                        </p:attrNameLst>
                                      </p:cBhvr>
                                      <p:to>
                                        <p:strVal val="hidden"/>
                                      </p:to>
                                    </p:set>
                                  </p:childTnLst>
                                </p:cTn>
                              </p:par>
                              <p:par>
                                <p:cTn id="58" presetID="2" presetClass="exit" presetSubtype="2" fill="hold" nodeType="withEffect">
                                  <p:stCondLst>
                                    <p:cond delay="0"/>
                                  </p:stCondLst>
                                  <p:childTnLst>
                                    <p:anim calcmode="lin" valueType="num">
                                      <p:cBhvr additive="base">
                                        <p:cTn id="59" dur="3000"/>
                                        <p:tgtEl>
                                          <p:spTgt spid="10"/>
                                        </p:tgtEl>
                                        <p:attrNameLst>
                                          <p:attrName>ppt_x</p:attrName>
                                        </p:attrNameLst>
                                      </p:cBhvr>
                                      <p:tavLst>
                                        <p:tav tm="0">
                                          <p:val>
                                            <p:strVal val="ppt_x"/>
                                          </p:val>
                                        </p:tav>
                                        <p:tav tm="100000">
                                          <p:val>
                                            <p:strVal val="1+ppt_w/2"/>
                                          </p:val>
                                        </p:tav>
                                      </p:tavLst>
                                    </p:anim>
                                    <p:anim calcmode="lin" valueType="num">
                                      <p:cBhvr additive="base">
                                        <p:cTn id="60" dur="3000"/>
                                        <p:tgtEl>
                                          <p:spTgt spid="10"/>
                                        </p:tgtEl>
                                        <p:attrNameLst>
                                          <p:attrName>ppt_y</p:attrName>
                                        </p:attrNameLst>
                                      </p:cBhvr>
                                      <p:tavLst>
                                        <p:tav tm="0">
                                          <p:val>
                                            <p:strVal val="ppt_y"/>
                                          </p:val>
                                        </p:tav>
                                        <p:tav tm="100000">
                                          <p:val>
                                            <p:strVal val="ppt_y"/>
                                          </p:val>
                                        </p:tav>
                                      </p:tavLst>
                                    </p:anim>
                                    <p:set>
                                      <p:cBhvr>
                                        <p:cTn id="61" dur="1" fill="hold">
                                          <p:stCondLst>
                                            <p:cond delay="2999"/>
                                          </p:stCondLst>
                                        </p:cTn>
                                        <p:tgtEl>
                                          <p:spTgt spid="10"/>
                                        </p:tgtEl>
                                        <p:attrNameLst>
                                          <p:attrName>style.visibility</p:attrName>
                                        </p:attrNameLst>
                                      </p:cBhvr>
                                      <p:to>
                                        <p:strVal val="hidden"/>
                                      </p:to>
                                    </p:set>
                                  </p:childTnLst>
                                </p:cTn>
                              </p:par>
                              <p:par>
                                <p:cTn id="62" presetID="2" presetClass="exit" presetSubtype="2" fill="hold" nodeType="withEffect">
                                  <p:stCondLst>
                                    <p:cond delay="0"/>
                                  </p:stCondLst>
                                  <p:childTnLst>
                                    <p:anim calcmode="lin" valueType="num">
                                      <p:cBhvr additive="base">
                                        <p:cTn id="63" dur="3000"/>
                                        <p:tgtEl>
                                          <p:spTgt spid="12"/>
                                        </p:tgtEl>
                                        <p:attrNameLst>
                                          <p:attrName>ppt_x</p:attrName>
                                        </p:attrNameLst>
                                      </p:cBhvr>
                                      <p:tavLst>
                                        <p:tav tm="0">
                                          <p:val>
                                            <p:strVal val="ppt_x"/>
                                          </p:val>
                                        </p:tav>
                                        <p:tav tm="100000">
                                          <p:val>
                                            <p:strVal val="1+ppt_w/2"/>
                                          </p:val>
                                        </p:tav>
                                      </p:tavLst>
                                    </p:anim>
                                    <p:anim calcmode="lin" valueType="num">
                                      <p:cBhvr additive="base">
                                        <p:cTn id="64" dur="3000"/>
                                        <p:tgtEl>
                                          <p:spTgt spid="12"/>
                                        </p:tgtEl>
                                        <p:attrNameLst>
                                          <p:attrName>ppt_y</p:attrName>
                                        </p:attrNameLst>
                                      </p:cBhvr>
                                      <p:tavLst>
                                        <p:tav tm="0">
                                          <p:val>
                                            <p:strVal val="ppt_y"/>
                                          </p:val>
                                        </p:tav>
                                        <p:tav tm="100000">
                                          <p:val>
                                            <p:strVal val="ppt_y"/>
                                          </p:val>
                                        </p:tav>
                                      </p:tavLst>
                                    </p:anim>
                                    <p:set>
                                      <p:cBhvr>
                                        <p:cTn id="65" dur="1" fill="hold">
                                          <p:stCondLst>
                                            <p:cond delay="2999"/>
                                          </p:stCondLst>
                                        </p:cTn>
                                        <p:tgtEl>
                                          <p:spTgt spid="12"/>
                                        </p:tgtEl>
                                        <p:attrNameLst>
                                          <p:attrName>style.visibility</p:attrName>
                                        </p:attrNameLst>
                                      </p:cBhvr>
                                      <p:to>
                                        <p:strVal val="hidden"/>
                                      </p:to>
                                    </p:set>
                                  </p:childTnLst>
                                </p:cTn>
                              </p:par>
                              <p:par>
                                <p:cTn id="66" presetID="16" presetClass="entr" presetSubtype="37" fill="hold" nodeType="withEffect">
                                  <p:stCondLst>
                                    <p:cond delay="0"/>
                                  </p:stCondLst>
                                  <p:childTnLst>
                                    <p:set>
                                      <p:cBhvr>
                                        <p:cTn id="67" dur="1" fill="hold">
                                          <p:stCondLst>
                                            <p:cond delay="0"/>
                                          </p:stCondLst>
                                        </p:cTn>
                                        <p:tgtEl>
                                          <p:spTgt spid="7"/>
                                        </p:tgtEl>
                                        <p:attrNameLst>
                                          <p:attrName>style.visibility</p:attrName>
                                        </p:attrNameLst>
                                      </p:cBhvr>
                                      <p:to>
                                        <p:strVal val="visible"/>
                                      </p:to>
                                    </p:set>
                                    <p:animEffect transition="in" filter="barn(outVertical)">
                                      <p:cBhvr>
                                        <p:cTn id="68" dur="3000"/>
                                        <p:tgtEl>
                                          <p:spTgt spid="7"/>
                                        </p:tgtEl>
                                      </p:cBhvr>
                                    </p:animEffect>
                                  </p:childTnLst>
                                </p:cTn>
                              </p:par>
                              <p:par>
                                <p:cTn id="69" presetID="23" presetClass="entr" presetSubtype="272" fill="hold" nodeType="withEffect">
                                  <p:stCondLst>
                                    <p:cond delay="0"/>
                                  </p:stCondLst>
                                  <p:childTnLst>
                                    <p:set>
                                      <p:cBhvr>
                                        <p:cTn id="70" dur="1" fill="hold">
                                          <p:stCondLst>
                                            <p:cond delay="0"/>
                                          </p:stCondLst>
                                        </p:cTn>
                                        <p:tgtEl>
                                          <p:spTgt spid="7"/>
                                        </p:tgtEl>
                                        <p:attrNameLst>
                                          <p:attrName>style.visibility</p:attrName>
                                        </p:attrNameLst>
                                      </p:cBhvr>
                                      <p:to>
                                        <p:strVal val="visible"/>
                                      </p:to>
                                    </p:set>
                                    <p:anim calcmode="lin" valueType="num">
                                      <p:cBhvr>
                                        <p:cTn id="71" dur="3000" fill="hold"/>
                                        <p:tgtEl>
                                          <p:spTgt spid="7"/>
                                        </p:tgtEl>
                                        <p:attrNameLst>
                                          <p:attrName>ppt_w</p:attrName>
                                        </p:attrNameLst>
                                      </p:cBhvr>
                                      <p:tavLst>
                                        <p:tav tm="0">
                                          <p:val>
                                            <p:strVal val="2/3*#ppt_w"/>
                                          </p:val>
                                        </p:tav>
                                        <p:tav tm="100000">
                                          <p:val>
                                            <p:strVal val="#ppt_w"/>
                                          </p:val>
                                        </p:tav>
                                      </p:tavLst>
                                    </p:anim>
                                    <p:anim calcmode="lin" valueType="num">
                                      <p:cBhvr>
                                        <p:cTn id="72" dur="3000" fill="hold"/>
                                        <p:tgtEl>
                                          <p:spTgt spid="7"/>
                                        </p:tgtEl>
                                        <p:attrNameLst>
                                          <p:attrName>ppt_h</p:attrName>
                                        </p:attrNameLst>
                                      </p:cBhvr>
                                      <p:tavLst>
                                        <p:tav tm="0">
                                          <p:val>
                                            <p:strVal val="2/3*#ppt_h"/>
                                          </p:val>
                                        </p:tav>
                                        <p:tav tm="100000">
                                          <p:val>
                                            <p:strVal val="#ppt_h"/>
                                          </p:val>
                                        </p:tav>
                                      </p:tavLst>
                                    </p:anim>
                                  </p:childTnLst>
                                </p:cTn>
                              </p:par>
                            </p:childTnLst>
                          </p:cTn>
                        </p:par>
                        <p:par>
                          <p:cTn id="73" fill="hold">
                            <p:stCondLst>
                              <p:cond delay="6000"/>
                            </p:stCondLst>
                            <p:childTnLst>
                              <p:par>
                                <p:cTn id="74" presetID="40" presetClass="entr" presetSubtype="0" fill="hold" grpId="0" nodeType="afterEffect">
                                  <p:stCondLst>
                                    <p:cond delay="0"/>
                                  </p:stCondLst>
                                  <p:iterate type="lt">
                                    <p:tmPct val="10000"/>
                                  </p:iterate>
                                  <p:childTnLst>
                                    <p:set>
                                      <p:cBhvr>
                                        <p:cTn id="75" dur="1" fill="hold">
                                          <p:stCondLst>
                                            <p:cond delay="0"/>
                                          </p:stCondLst>
                                        </p:cTn>
                                        <p:tgtEl>
                                          <p:spTgt spid="14"/>
                                        </p:tgtEl>
                                        <p:attrNameLst>
                                          <p:attrName>style.visibility</p:attrName>
                                        </p:attrNameLst>
                                      </p:cBhvr>
                                      <p:to>
                                        <p:strVal val="visible"/>
                                      </p:to>
                                    </p:set>
                                    <p:animEffect transition="in" filter="fade">
                                      <p:cBhvr>
                                        <p:cTn id="76" dur="1000"/>
                                        <p:tgtEl>
                                          <p:spTgt spid="14"/>
                                        </p:tgtEl>
                                      </p:cBhvr>
                                    </p:animEffect>
                                    <p:anim calcmode="lin" valueType="num">
                                      <p:cBhvr>
                                        <p:cTn id="77" dur="1000" fill="hold"/>
                                        <p:tgtEl>
                                          <p:spTgt spid="14"/>
                                        </p:tgtEl>
                                        <p:attrNameLst>
                                          <p:attrName>ppt_x</p:attrName>
                                        </p:attrNameLst>
                                      </p:cBhvr>
                                      <p:tavLst>
                                        <p:tav tm="0">
                                          <p:val>
                                            <p:strVal val="#ppt_x-.1"/>
                                          </p:val>
                                        </p:tav>
                                        <p:tav tm="100000">
                                          <p:val>
                                            <p:strVal val="#ppt_x"/>
                                          </p:val>
                                        </p:tav>
                                      </p:tavLst>
                                    </p:anim>
                                    <p:anim calcmode="lin" valueType="num">
                                      <p:cBhvr>
                                        <p:cTn id="78"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1934 Auburn.jpg"/>
          <p:cNvPicPr>
            <a:picLocks noChangeAspect="1"/>
          </p:cNvPicPr>
          <p:nvPr/>
        </p:nvPicPr>
        <p:blipFill>
          <a:blip r:embed="rId2" cstate="print"/>
          <a:stretch>
            <a:fillRect/>
          </a:stretch>
        </p:blipFill>
        <p:spPr>
          <a:xfrm>
            <a:off x="0" y="-428648"/>
            <a:ext cx="9144000" cy="6643734"/>
          </a:xfrm>
          <a:prstGeom prst="rect">
            <a:avLst/>
          </a:prstGeom>
          <a:solidFill>
            <a:schemeClr val="accent6">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Triángulo isósceles"/>
          <p:cNvSpPr/>
          <p:nvPr/>
        </p:nvSpPr>
        <p:spPr>
          <a:xfrm rot="5400000">
            <a:off x="-163512" y="2068512"/>
            <a:ext cx="1747838" cy="1420813"/>
          </a:xfrm>
          <a:prstGeom prst="triangle">
            <a:avLst/>
          </a:prstGeom>
          <a:noFill/>
          <a:ln w="57150">
            <a:solidFill>
              <a:schemeClr val="tx1">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Triángulo isósceles"/>
          <p:cNvSpPr/>
          <p:nvPr/>
        </p:nvSpPr>
        <p:spPr>
          <a:xfrm rot="16200000">
            <a:off x="7560469" y="2008982"/>
            <a:ext cx="1746250" cy="1420812"/>
          </a:xfrm>
          <a:prstGeom prst="triangle">
            <a:avLst/>
          </a:prstGeom>
          <a:noFill/>
          <a:ln w="57150">
            <a:solidFill>
              <a:schemeClr val="tx1">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Triángulo isósceles"/>
          <p:cNvSpPr/>
          <p:nvPr/>
        </p:nvSpPr>
        <p:spPr>
          <a:xfrm rot="5400000">
            <a:off x="408782" y="2008981"/>
            <a:ext cx="1746250" cy="1420813"/>
          </a:xfrm>
          <a:prstGeom prst="triangle">
            <a:avLst/>
          </a:prstGeom>
          <a:noFill/>
          <a:ln w="57150">
            <a:solidFill>
              <a:schemeClr val="tx1">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Triángulo isósceles"/>
          <p:cNvSpPr/>
          <p:nvPr/>
        </p:nvSpPr>
        <p:spPr>
          <a:xfrm rot="16200000">
            <a:off x="6981032" y="2008981"/>
            <a:ext cx="1746250" cy="1420813"/>
          </a:xfrm>
          <a:prstGeom prst="triangle">
            <a:avLst/>
          </a:prstGeom>
          <a:noFill/>
          <a:ln w="57150">
            <a:solidFill>
              <a:schemeClr val="tx1">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Triángulo isósceles"/>
          <p:cNvSpPr/>
          <p:nvPr/>
        </p:nvSpPr>
        <p:spPr>
          <a:xfrm rot="5400000">
            <a:off x="1193800" y="2068513"/>
            <a:ext cx="1747838" cy="1420812"/>
          </a:xfrm>
          <a:prstGeom prst="triangle">
            <a:avLst/>
          </a:prstGeom>
          <a:noFill/>
          <a:ln w="57150">
            <a:solidFill>
              <a:schemeClr val="tx1">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Triángulo isósceles"/>
          <p:cNvSpPr/>
          <p:nvPr/>
        </p:nvSpPr>
        <p:spPr>
          <a:xfrm rot="5400000">
            <a:off x="1888332" y="2001043"/>
            <a:ext cx="1746250" cy="1420813"/>
          </a:xfrm>
          <a:prstGeom prst="triangle">
            <a:avLst/>
          </a:prstGeom>
          <a:noFill/>
          <a:ln w="57150">
            <a:solidFill>
              <a:schemeClr val="tx1">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Triángulo isósceles"/>
          <p:cNvSpPr/>
          <p:nvPr/>
        </p:nvSpPr>
        <p:spPr>
          <a:xfrm rot="16200000">
            <a:off x="6416675" y="1949451"/>
            <a:ext cx="1747837" cy="1420812"/>
          </a:xfrm>
          <a:prstGeom prst="triangle">
            <a:avLst/>
          </a:prstGeom>
          <a:noFill/>
          <a:ln w="57150">
            <a:solidFill>
              <a:schemeClr val="tx1">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Triángulo isósceles"/>
          <p:cNvSpPr/>
          <p:nvPr/>
        </p:nvSpPr>
        <p:spPr>
          <a:xfrm rot="16200000">
            <a:off x="5837238" y="1949450"/>
            <a:ext cx="1747837" cy="1420813"/>
          </a:xfrm>
          <a:prstGeom prst="triangle">
            <a:avLst/>
          </a:prstGeom>
          <a:noFill/>
          <a:ln w="57150">
            <a:solidFill>
              <a:schemeClr val="tx1">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Triángulo isósceles"/>
          <p:cNvSpPr/>
          <p:nvPr/>
        </p:nvSpPr>
        <p:spPr>
          <a:xfrm rot="5400000">
            <a:off x="2693988" y="2068512"/>
            <a:ext cx="1747838" cy="1420813"/>
          </a:xfrm>
          <a:prstGeom prst="triangle">
            <a:avLst/>
          </a:prstGeom>
          <a:noFill/>
          <a:ln w="57150">
            <a:solidFill>
              <a:schemeClr val="tx1">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Triángulo isósceles"/>
          <p:cNvSpPr/>
          <p:nvPr/>
        </p:nvSpPr>
        <p:spPr>
          <a:xfrm rot="5400000">
            <a:off x="3266282" y="2008981"/>
            <a:ext cx="1746250" cy="1420813"/>
          </a:xfrm>
          <a:prstGeom prst="triangle">
            <a:avLst/>
          </a:prstGeom>
          <a:noFill/>
          <a:ln w="57150">
            <a:solidFill>
              <a:schemeClr val="tx1">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Triángulo isósceles"/>
          <p:cNvSpPr/>
          <p:nvPr/>
        </p:nvSpPr>
        <p:spPr>
          <a:xfrm rot="16200000">
            <a:off x="5203032" y="2008981"/>
            <a:ext cx="1746250" cy="1420813"/>
          </a:xfrm>
          <a:prstGeom prst="triangle">
            <a:avLst/>
          </a:prstGeom>
          <a:noFill/>
          <a:ln w="57150">
            <a:solidFill>
              <a:schemeClr val="tx1">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Triángulo isósceles"/>
          <p:cNvSpPr/>
          <p:nvPr/>
        </p:nvSpPr>
        <p:spPr>
          <a:xfrm rot="16200000">
            <a:off x="4623594" y="2008982"/>
            <a:ext cx="1746250" cy="1420812"/>
          </a:xfrm>
          <a:prstGeom prst="triangle">
            <a:avLst/>
          </a:prstGeom>
          <a:noFill/>
          <a:ln w="57150">
            <a:solidFill>
              <a:schemeClr val="tx1">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0" name="19 CuadroTexto"/>
          <p:cNvSpPr txBox="1"/>
          <p:nvPr/>
        </p:nvSpPr>
        <p:spPr>
          <a:xfrm>
            <a:off x="428596" y="4643450"/>
            <a:ext cx="835824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Con un nuevo manager, grabó en 1972 dos álbumes, "Un beso y una flor" y "Mi tierra". Con esta canción, que era de </a:t>
            </a:r>
            <a:r>
              <a:rPr lang="es-ES" i="1" dirty="0" err="1" smtClean="0">
                <a:effectLst>
                  <a:glow rad="101600">
                    <a:srgbClr val="C00000">
                      <a:alpha val="60000"/>
                    </a:srgbClr>
                  </a:glow>
                  <a:outerShdw blurRad="38100" dist="38100" dir="2700000" algn="tl">
                    <a:srgbClr val="000000">
                      <a:alpha val="43137"/>
                    </a:srgbClr>
                  </a:outerShdw>
                </a:effectLst>
              </a:rPr>
              <a:t>Algueró</a:t>
            </a:r>
            <a:r>
              <a:rPr lang="es-ES" i="1" dirty="0" smtClean="0">
                <a:effectLst>
                  <a:glow rad="101600">
                    <a:srgbClr val="C00000">
                      <a:alpha val="60000"/>
                    </a:srgbClr>
                  </a:glow>
                  <a:outerShdw blurRad="38100" dist="38100" dir="2700000" algn="tl">
                    <a:srgbClr val="000000">
                      <a:alpha val="43137"/>
                    </a:srgbClr>
                  </a:outerShdw>
                </a:effectLst>
              </a:rPr>
              <a:t>, participó por segunda vez en el Festival de la Canción de Río de Janeiro.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6000">
        <p14:ferris dir="l"/>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1+#ppt_w/2"/>
                                          </p:val>
                                        </p:tav>
                                        <p:tav tm="100000">
                                          <p:val>
                                            <p:strVal val="#ppt_x"/>
                                          </p:val>
                                        </p:tav>
                                      </p:tavLst>
                                    </p:anim>
                                    <p:anim calcmode="lin" valueType="num">
                                      <p:cBhvr additive="base">
                                        <p:cTn id="8" dur="3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3000" fill="hold"/>
                                        <p:tgtEl>
                                          <p:spTgt spid="10"/>
                                        </p:tgtEl>
                                        <p:attrNameLst>
                                          <p:attrName>ppt_x</p:attrName>
                                        </p:attrNameLst>
                                      </p:cBhvr>
                                      <p:tavLst>
                                        <p:tav tm="0">
                                          <p:val>
                                            <p:strVal val="1+#ppt_w/2"/>
                                          </p:val>
                                        </p:tav>
                                        <p:tav tm="100000">
                                          <p:val>
                                            <p:strVal val="#ppt_x"/>
                                          </p:val>
                                        </p:tav>
                                      </p:tavLst>
                                    </p:anim>
                                    <p:anim calcmode="lin" valueType="num">
                                      <p:cBhvr additive="base">
                                        <p:cTn id="12" dur="3000" fill="hold"/>
                                        <p:tgtEl>
                                          <p:spTgt spid="10"/>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3000" fill="hold"/>
                                        <p:tgtEl>
                                          <p:spTgt spid="12"/>
                                        </p:tgtEl>
                                        <p:attrNameLst>
                                          <p:attrName>ppt_x</p:attrName>
                                        </p:attrNameLst>
                                      </p:cBhvr>
                                      <p:tavLst>
                                        <p:tav tm="0">
                                          <p:val>
                                            <p:strVal val="1+#ppt_w/2"/>
                                          </p:val>
                                        </p:tav>
                                        <p:tav tm="100000">
                                          <p:val>
                                            <p:strVal val="#ppt_x"/>
                                          </p:val>
                                        </p:tav>
                                      </p:tavLst>
                                    </p:anim>
                                    <p:anim calcmode="lin" valueType="num">
                                      <p:cBhvr additive="base">
                                        <p:cTn id="16" dur="3000" fill="hold"/>
                                        <p:tgtEl>
                                          <p:spTgt spid="12"/>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3000" fill="hold"/>
                                        <p:tgtEl>
                                          <p:spTgt spid="13"/>
                                        </p:tgtEl>
                                        <p:attrNameLst>
                                          <p:attrName>ppt_x</p:attrName>
                                        </p:attrNameLst>
                                      </p:cBhvr>
                                      <p:tavLst>
                                        <p:tav tm="0">
                                          <p:val>
                                            <p:strVal val="1+#ppt_w/2"/>
                                          </p:val>
                                        </p:tav>
                                        <p:tav tm="100000">
                                          <p:val>
                                            <p:strVal val="#ppt_x"/>
                                          </p:val>
                                        </p:tav>
                                      </p:tavLst>
                                    </p:anim>
                                    <p:anim calcmode="lin" valueType="num">
                                      <p:cBhvr additive="base">
                                        <p:cTn id="20" dur="3000" fill="hold"/>
                                        <p:tgtEl>
                                          <p:spTgt spid="13"/>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16"/>
                                        </p:tgtEl>
                                        <p:attrNameLst>
                                          <p:attrName>style.visibility</p:attrName>
                                        </p:attrNameLst>
                                      </p:cBhvr>
                                      <p:to>
                                        <p:strVal val="visible"/>
                                      </p:to>
                                    </p:set>
                                    <p:anim calcmode="lin" valueType="num">
                                      <p:cBhvr additive="base">
                                        <p:cTn id="23" dur="3000" fill="hold"/>
                                        <p:tgtEl>
                                          <p:spTgt spid="16"/>
                                        </p:tgtEl>
                                        <p:attrNameLst>
                                          <p:attrName>ppt_x</p:attrName>
                                        </p:attrNameLst>
                                      </p:cBhvr>
                                      <p:tavLst>
                                        <p:tav tm="0">
                                          <p:val>
                                            <p:strVal val="1+#ppt_w/2"/>
                                          </p:val>
                                        </p:tav>
                                        <p:tav tm="100000">
                                          <p:val>
                                            <p:strVal val="#ppt_x"/>
                                          </p:val>
                                        </p:tav>
                                      </p:tavLst>
                                    </p:anim>
                                    <p:anim calcmode="lin" valueType="num">
                                      <p:cBhvr additive="base">
                                        <p:cTn id="24" dur="3000" fill="hold"/>
                                        <p:tgtEl>
                                          <p:spTgt spid="16"/>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3000" fill="hold"/>
                                        <p:tgtEl>
                                          <p:spTgt spid="17"/>
                                        </p:tgtEl>
                                        <p:attrNameLst>
                                          <p:attrName>ppt_x</p:attrName>
                                        </p:attrNameLst>
                                      </p:cBhvr>
                                      <p:tavLst>
                                        <p:tav tm="0">
                                          <p:val>
                                            <p:strVal val="1+#ppt_w/2"/>
                                          </p:val>
                                        </p:tav>
                                        <p:tav tm="100000">
                                          <p:val>
                                            <p:strVal val="#ppt_x"/>
                                          </p:val>
                                        </p:tav>
                                      </p:tavLst>
                                    </p:anim>
                                    <p:anim calcmode="lin" valueType="num">
                                      <p:cBhvr additive="base">
                                        <p:cTn id="28" dur="3000" fill="hold"/>
                                        <p:tgtEl>
                                          <p:spTgt spid="17"/>
                                        </p:tgtEl>
                                        <p:attrNameLst>
                                          <p:attrName>ppt_y</p:attrName>
                                        </p:attrNameLst>
                                      </p:cBhvr>
                                      <p:tavLst>
                                        <p:tav tm="0">
                                          <p:val>
                                            <p:strVal val="#ppt_y"/>
                                          </p:val>
                                        </p:tav>
                                        <p:tav tm="100000">
                                          <p:val>
                                            <p:strVal val="#ppt_y"/>
                                          </p:val>
                                        </p:tav>
                                      </p:tavLst>
                                    </p:anim>
                                  </p:childTnLst>
                                </p:cTn>
                              </p:par>
                              <p:par>
                                <p:cTn id="29" presetID="8" presetClass="emph" presetSubtype="0" fill="hold" nodeType="withEffect">
                                  <p:stCondLst>
                                    <p:cond delay="0"/>
                                  </p:stCondLst>
                                  <p:childTnLst>
                                    <p:animRot by="21600000">
                                      <p:cBhvr>
                                        <p:cTn id="30" dur="3000" fill="hold"/>
                                        <p:tgtEl>
                                          <p:spTgt spid="6"/>
                                        </p:tgtEl>
                                        <p:attrNameLst>
                                          <p:attrName>r</p:attrName>
                                        </p:attrNameLst>
                                      </p:cBhvr>
                                    </p:animRot>
                                  </p:childTnLst>
                                </p:cTn>
                              </p:par>
                              <p:par>
                                <p:cTn id="31" presetID="8" presetClass="emph" presetSubtype="0" fill="hold" nodeType="withEffect">
                                  <p:stCondLst>
                                    <p:cond delay="0"/>
                                  </p:stCondLst>
                                  <p:childTnLst>
                                    <p:animRot by="21600000">
                                      <p:cBhvr>
                                        <p:cTn id="32" dur="3000" fill="hold"/>
                                        <p:tgtEl>
                                          <p:spTgt spid="10"/>
                                        </p:tgtEl>
                                        <p:attrNameLst>
                                          <p:attrName>r</p:attrName>
                                        </p:attrNameLst>
                                      </p:cBhvr>
                                    </p:animRot>
                                  </p:childTnLst>
                                </p:cTn>
                              </p:par>
                              <p:par>
                                <p:cTn id="33" presetID="8" presetClass="emph" presetSubtype="0" fill="hold" nodeType="withEffect">
                                  <p:stCondLst>
                                    <p:cond delay="0"/>
                                  </p:stCondLst>
                                  <p:childTnLst>
                                    <p:animRot by="21600000">
                                      <p:cBhvr>
                                        <p:cTn id="34" dur="3000" fill="hold"/>
                                        <p:tgtEl>
                                          <p:spTgt spid="12"/>
                                        </p:tgtEl>
                                        <p:attrNameLst>
                                          <p:attrName>r</p:attrName>
                                        </p:attrNameLst>
                                      </p:cBhvr>
                                    </p:animRot>
                                  </p:childTnLst>
                                </p:cTn>
                              </p:par>
                              <p:par>
                                <p:cTn id="35" presetID="8" presetClass="emph" presetSubtype="0" fill="hold" nodeType="withEffect">
                                  <p:stCondLst>
                                    <p:cond delay="0"/>
                                  </p:stCondLst>
                                  <p:childTnLst>
                                    <p:animRot by="21600000">
                                      <p:cBhvr>
                                        <p:cTn id="36" dur="3000" fill="hold"/>
                                        <p:tgtEl>
                                          <p:spTgt spid="13"/>
                                        </p:tgtEl>
                                        <p:attrNameLst>
                                          <p:attrName>r</p:attrName>
                                        </p:attrNameLst>
                                      </p:cBhvr>
                                    </p:animRot>
                                  </p:childTnLst>
                                </p:cTn>
                              </p:par>
                              <p:par>
                                <p:cTn id="37" presetID="8" presetClass="emph" presetSubtype="0" fill="hold" nodeType="withEffect">
                                  <p:stCondLst>
                                    <p:cond delay="0"/>
                                  </p:stCondLst>
                                  <p:childTnLst>
                                    <p:animRot by="21600000">
                                      <p:cBhvr>
                                        <p:cTn id="38" dur="3000" fill="hold"/>
                                        <p:tgtEl>
                                          <p:spTgt spid="16"/>
                                        </p:tgtEl>
                                        <p:attrNameLst>
                                          <p:attrName>r</p:attrName>
                                        </p:attrNameLst>
                                      </p:cBhvr>
                                    </p:animRot>
                                  </p:childTnLst>
                                </p:cTn>
                              </p:par>
                              <p:par>
                                <p:cTn id="39" presetID="8" presetClass="emph" presetSubtype="0" fill="hold" nodeType="withEffect">
                                  <p:stCondLst>
                                    <p:cond delay="0"/>
                                  </p:stCondLst>
                                  <p:childTnLst>
                                    <p:animRot by="21600000">
                                      <p:cBhvr>
                                        <p:cTn id="40" dur="3000" fill="hold"/>
                                        <p:tgtEl>
                                          <p:spTgt spid="17"/>
                                        </p:tgtEl>
                                        <p:attrNameLst>
                                          <p:attrName>r</p:attrName>
                                        </p:attrNameLst>
                                      </p:cBhvr>
                                    </p:animRot>
                                  </p:childTnLst>
                                </p:cTn>
                              </p:par>
                              <p:par>
                                <p:cTn id="41" presetID="2" presetClass="entr" presetSubtype="8" fill="hold"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3000" fill="hold"/>
                                        <p:tgtEl>
                                          <p:spTgt spid="9"/>
                                        </p:tgtEl>
                                        <p:attrNameLst>
                                          <p:attrName>ppt_x</p:attrName>
                                        </p:attrNameLst>
                                      </p:cBhvr>
                                      <p:tavLst>
                                        <p:tav tm="0">
                                          <p:val>
                                            <p:strVal val="0-#ppt_w/2"/>
                                          </p:val>
                                        </p:tav>
                                        <p:tav tm="100000">
                                          <p:val>
                                            <p:strVal val="#ppt_x"/>
                                          </p:val>
                                        </p:tav>
                                      </p:tavLst>
                                    </p:anim>
                                    <p:anim calcmode="lin" valueType="num">
                                      <p:cBhvr additive="base">
                                        <p:cTn id="44" dur="3000" fill="hold"/>
                                        <p:tgtEl>
                                          <p:spTgt spid="9"/>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11"/>
                                        </p:tgtEl>
                                        <p:attrNameLst>
                                          <p:attrName>style.visibility</p:attrName>
                                        </p:attrNameLst>
                                      </p:cBhvr>
                                      <p:to>
                                        <p:strVal val="visible"/>
                                      </p:to>
                                    </p:set>
                                    <p:anim calcmode="lin" valueType="num">
                                      <p:cBhvr additive="base">
                                        <p:cTn id="47" dur="3000" fill="hold"/>
                                        <p:tgtEl>
                                          <p:spTgt spid="11"/>
                                        </p:tgtEl>
                                        <p:attrNameLst>
                                          <p:attrName>ppt_x</p:attrName>
                                        </p:attrNameLst>
                                      </p:cBhvr>
                                      <p:tavLst>
                                        <p:tav tm="0">
                                          <p:val>
                                            <p:strVal val="0-#ppt_w/2"/>
                                          </p:val>
                                        </p:tav>
                                        <p:tav tm="100000">
                                          <p:val>
                                            <p:strVal val="#ppt_x"/>
                                          </p:val>
                                        </p:tav>
                                      </p:tavLst>
                                    </p:anim>
                                    <p:anim calcmode="lin" valueType="num">
                                      <p:cBhvr additive="base">
                                        <p:cTn id="48" dur="3000" fill="hold"/>
                                        <p:tgtEl>
                                          <p:spTgt spid="11"/>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14"/>
                                        </p:tgtEl>
                                        <p:attrNameLst>
                                          <p:attrName>style.visibility</p:attrName>
                                        </p:attrNameLst>
                                      </p:cBhvr>
                                      <p:to>
                                        <p:strVal val="visible"/>
                                      </p:to>
                                    </p:set>
                                    <p:anim calcmode="lin" valueType="num">
                                      <p:cBhvr additive="base">
                                        <p:cTn id="51" dur="3000" fill="hold"/>
                                        <p:tgtEl>
                                          <p:spTgt spid="14"/>
                                        </p:tgtEl>
                                        <p:attrNameLst>
                                          <p:attrName>ppt_x</p:attrName>
                                        </p:attrNameLst>
                                      </p:cBhvr>
                                      <p:tavLst>
                                        <p:tav tm="0">
                                          <p:val>
                                            <p:strVal val="0-#ppt_w/2"/>
                                          </p:val>
                                        </p:tav>
                                        <p:tav tm="100000">
                                          <p:val>
                                            <p:strVal val="#ppt_x"/>
                                          </p:val>
                                        </p:tav>
                                      </p:tavLst>
                                    </p:anim>
                                    <p:anim calcmode="lin" valueType="num">
                                      <p:cBhvr additive="base">
                                        <p:cTn id="52" dur="3000" fill="hold"/>
                                        <p:tgtEl>
                                          <p:spTgt spid="14"/>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15"/>
                                        </p:tgtEl>
                                        <p:attrNameLst>
                                          <p:attrName>style.visibility</p:attrName>
                                        </p:attrNameLst>
                                      </p:cBhvr>
                                      <p:to>
                                        <p:strVal val="visible"/>
                                      </p:to>
                                    </p:set>
                                    <p:anim calcmode="lin" valueType="num">
                                      <p:cBhvr additive="base">
                                        <p:cTn id="55" dur="3000" fill="hold"/>
                                        <p:tgtEl>
                                          <p:spTgt spid="15"/>
                                        </p:tgtEl>
                                        <p:attrNameLst>
                                          <p:attrName>ppt_x</p:attrName>
                                        </p:attrNameLst>
                                      </p:cBhvr>
                                      <p:tavLst>
                                        <p:tav tm="0">
                                          <p:val>
                                            <p:strVal val="0-#ppt_w/2"/>
                                          </p:val>
                                        </p:tav>
                                        <p:tav tm="100000">
                                          <p:val>
                                            <p:strVal val="#ppt_x"/>
                                          </p:val>
                                        </p:tav>
                                      </p:tavLst>
                                    </p:anim>
                                    <p:anim calcmode="lin" valueType="num">
                                      <p:cBhvr additive="base">
                                        <p:cTn id="56" dur="3000" fill="hold"/>
                                        <p:tgtEl>
                                          <p:spTgt spid="15"/>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18"/>
                                        </p:tgtEl>
                                        <p:attrNameLst>
                                          <p:attrName>style.visibility</p:attrName>
                                        </p:attrNameLst>
                                      </p:cBhvr>
                                      <p:to>
                                        <p:strVal val="visible"/>
                                      </p:to>
                                    </p:set>
                                    <p:anim calcmode="lin" valueType="num">
                                      <p:cBhvr additive="base">
                                        <p:cTn id="59" dur="3000" fill="hold"/>
                                        <p:tgtEl>
                                          <p:spTgt spid="18"/>
                                        </p:tgtEl>
                                        <p:attrNameLst>
                                          <p:attrName>ppt_x</p:attrName>
                                        </p:attrNameLst>
                                      </p:cBhvr>
                                      <p:tavLst>
                                        <p:tav tm="0">
                                          <p:val>
                                            <p:strVal val="0-#ppt_w/2"/>
                                          </p:val>
                                        </p:tav>
                                        <p:tav tm="100000">
                                          <p:val>
                                            <p:strVal val="#ppt_x"/>
                                          </p:val>
                                        </p:tav>
                                      </p:tavLst>
                                    </p:anim>
                                    <p:anim calcmode="lin" valueType="num">
                                      <p:cBhvr additive="base">
                                        <p:cTn id="60" dur="3000" fill="hold"/>
                                        <p:tgtEl>
                                          <p:spTgt spid="18"/>
                                        </p:tgtEl>
                                        <p:attrNameLst>
                                          <p:attrName>ppt_y</p:attrName>
                                        </p:attrNameLst>
                                      </p:cBhvr>
                                      <p:tavLst>
                                        <p:tav tm="0">
                                          <p:val>
                                            <p:strVal val="#ppt_y"/>
                                          </p:val>
                                        </p:tav>
                                        <p:tav tm="100000">
                                          <p:val>
                                            <p:strVal val="#ppt_y"/>
                                          </p:val>
                                        </p:tav>
                                      </p:tavLst>
                                    </p:anim>
                                  </p:childTnLst>
                                </p:cTn>
                              </p:par>
                              <p:par>
                                <p:cTn id="61" presetID="2" presetClass="entr" presetSubtype="8" fill="hold" nodeType="withEffect">
                                  <p:stCondLst>
                                    <p:cond delay="0"/>
                                  </p:stCondLst>
                                  <p:childTnLst>
                                    <p:set>
                                      <p:cBhvr>
                                        <p:cTn id="62" dur="1" fill="hold">
                                          <p:stCondLst>
                                            <p:cond delay="0"/>
                                          </p:stCondLst>
                                        </p:cTn>
                                        <p:tgtEl>
                                          <p:spTgt spid="19"/>
                                        </p:tgtEl>
                                        <p:attrNameLst>
                                          <p:attrName>style.visibility</p:attrName>
                                        </p:attrNameLst>
                                      </p:cBhvr>
                                      <p:to>
                                        <p:strVal val="visible"/>
                                      </p:to>
                                    </p:set>
                                    <p:anim calcmode="lin" valueType="num">
                                      <p:cBhvr additive="base">
                                        <p:cTn id="63" dur="3000" fill="hold"/>
                                        <p:tgtEl>
                                          <p:spTgt spid="19"/>
                                        </p:tgtEl>
                                        <p:attrNameLst>
                                          <p:attrName>ppt_x</p:attrName>
                                        </p:attrNameLst>
                                      </p:cBhvr>
                                      <p:tavLst>
                                        <p:tav tm="0">
                                          <p:val>
                                            <p:strVal val="0-#ppt_w/2"/>
                                          </p:val>
                                        </p:tav>
                                        <p:tav tm="100000">
                                          <p:val>
                                            <p:strVal val="#ppt_x"/>
                                          </p:val>
                                        </p:tav>
                                      </p:tavLst>
                                    </p:anim>
                                    <p:anim calcmode="lin" valueType="num">
                                      <p:cBhvr additive="base">
                                        <p:cTn id="64" dur="3000" fill="hold"/>
                                        <p:tgtEl>
                                          <p:spTgt spid="19"/>
                                        </p:tgtEl>
                                        <p:attrNameLst>
                                          <p:attrName>ppt_y</p:attrName>
                                        </p:attrNameLst>
                                      </p:cBhvr>
                                      <p:tavLst>
                                        <p:tav tm="0">
                                          <p:val>
                                            <p:strVal val="#ppt_y"/>
                                          </p:val>
                                        </p:tav>
                                        <p:tav tm="100000">
                                          <p:val>
                                            <p:strVal val="#ppt_y"/>
                                          </p:val>
                                        </p:tav>
                                      </p:tavLst>
                                    </p:anim>
                                  </p:childTnLst>
                                </p:cTn>
                              </p:par>
                              <p:par>
                                <p:cTn id="65" presetID="8" presetClass="emph" presetSubtype="0" fill="hold" nodeType="withEffect">
                                  <p:stCondLst>
                                    <p:cond delay="0"/>
                                  </p:stCondLst>
                                  <p:childTnLst>
                                    <p:animRot by="-21600000">
                                      <p:cBhvr>
                                        <p:cTn id="66" dur="3000" fill="hold"/>
                                        <p:tgtEl>
                                          <p:spTgt spid="9"/>
                                        </p:tgtEl>
                                        <p:attrNameLst>
                                          <p:attrName>r</p:attrName>
                                        </p:attrNameLst>
                                      </p:cBhvr>
                                    </p:animRot>
                                  </p:childTnLst>
                                </p:cTn>
                              </p:par>
                              <p:par>
                                <p:cTn id="67" presetID="8" presetClass="emph" presetSubtype="0" fill="hold" nodeType="withEffect">
                                  <p:stCondLst>
                                    <p:cond delay="0"/>
                                  </p:stCondLst>
                                  <p:childTnLst>
                                    <p:animRot by="-21600000">
                                      <p:cBhvr>
                                        <p:cTn id="68" dur="3000" fill="hold"/>
                                        <p:tgtEl>
                                          <p:spTgt spid="11"/>
                                        </p:tgtEl>
                                        <p:attrNameLst>
                                          <p:attrName>r</p:attrName>
                                        </p:attrNameLst>
                                      </p:cBhvr>
                                    </p:animRot>
                                  </p:childTnLst>
                                </p:cTn>
                              </p:par>
                              <p:par>
                                <p:cTn id="69" presetID="8" presetClass="emph" presetSubtype="0" fill="hold" nodeType="withEffect">
                                  <p:stCondLst>
                                    <p:cond delay="0"/>
                                  </p:stCondLst>
                                  <p:childTnLst>
                                    <p:animRot by="-21600000">
                                      <p:cBhvr>
                                        <p:cTn id="70" dur="3000" fill="hold"/>
                                        <p:tgtEl>
                                          <p:spTgt spid="14"/>
                                        </p:tgtEl>
                                        <p:attrNameLst>
                                          <p:attrName>r</p:attrName>
                                        </p:attrNameLst>
                                      </p:cBhvr>
                                    </p:animRot>
                                  </p:childTnLst>
                                </p:cTn>
                              </p:par>
                              <p:par>
                                <p:cTn id="71" presetID="8" presetClass="emph" presetSubtype="0" fill="hold" nodeType="withEffect">
                                  <p:stCondLst>
                                    <p:cond delay="0"/>
                                  </p:stCondLst>
                                  <p:childTnLst>
                                    <p:animRot by="-21600000">
                                      <p:cBhvr>
                                        <p:cTn id="72" dur="3000" fill="hold"/>
                                        <p:tgtEl>
                                          <p:spTgt spid="15"/>
                                        </p:tgtEl>
                                        <p:attrNameLst>
                                          <p:attrName>r</p:attrName>
                                        </p:attrNameLst>
                                      </p:cBhvr>
                                    </p:animRot>
                                  </p:childTnLst>
                                </p:cTn>
                              </p:par>
                              <p:par>
                                <p:cTn id="73" presetID="8" presetClass="emph" presetSubtype="0" fill="hold" nodeType="withEffect">
                                  <p:stCondLst>
                                    <p:cond delay="0"/>
                                  </p:stCondLst>
                                  <p:childTnLst>
                                    <p:animRot by="-21600000">
                                      <p:cBhvr>
                                        <p:cTn id="74" dur="3000" fill="hold"/>
                                        <p:tgtEl>
                                          <p:spTgt spid="18"/>
                                        </p:tgtEl>
                                        <p:attrNameLst>
                                          <p:attrName>r</p:attrName>
                                        </p:attrNameLst>
                                      </p:cBhvr>
                                    </p:animRot>
                                  </p:childTnLst>
                                </p:cTn>
                              </p:par>
                              <p:par>
                                <p:cTn id="75" presetID="8" presetClass="emph" presetSubtype="0" fill="hold" nodeType="withEffect">
                                  <p:stCondLst>
                                    <p:cond delay="0"/>
                                  </p:stCondLst>
                                  <p:childTnLst>
                                    <p:animRot by="-21600000">
                                      <p:cBhvr>
                                        <p:cTn id="76" dur="3000" fill="hold"/>
                                        <p:tgtEl>
                                          <p:spTgt spid="19"/>
                                        </p:tgtEl>
                                        <p:attrNameLst>
                                          <p:attrName>r</p:attrName>
                                        </p:attrNameLst>
                                      </p:cBhvr>
                                    </p:animRot>
                                  </p:childTnLst>
                                </p:cTn>
                              </p:par>
                            </p:childTnLst>
                          </p:cTn>
                        </p:par>
                        <p:par>
                          <p:cTn id="77" fill="hold">
                            <p:stCondLst>
                              <p:cond delay="3000"/>
                            </p:stCondLst>
                            <p:childTnLst>
                              <p:par>
                                <p:cTn id="78" presetID="2" presetClass="exit" presetSubtype="4" fill="hold" nodeType="afterEffect">
                                  <p:stCondLst>
                                    <p:cond delay="0"/>
                                  </p:stCondLst>
                                  <p:childTnLst>
                                    <p:anim calcmode="lin" valueType="num">
                                      <p:cBhvr additive="base">
                                        <p:cTn id="79" dur="3000"/>
                                        <p:tgtEl>
                                          <p:spTgt spid="6"/>
                                        </p:tgtEl>
                                        <p:attrNameLst>
                                          <p:attrName>ppt_x</p:attrName>
                                        </p:attrNameLst>
                                      </p:cBhvr>
                                      <p:tavLst>
                                        <p:tav tm="0">
                                          <p:val>
                                            <p:strVal val="ppt_x"/>
                                          </p:val>
                                        </p:tav>
                                        <p:tav tm="100000">
                                          <p:val>
                                            <p:strVal val="ppt_x"/>
                                          </p:val>
                                        </p:tav>
                                      </p:tavLst>
                                    </p:anim>
                                    <p:anim calcmode="lin" valueType="num">
                                      <p:cBhvr additive="base">
                                        <p:cTn id="80" dur="3000"/>
                                        <p:tgtEl>
                                          <p:spTgt spid="6"/>
                                        </p:tgtEl>
                                        <p:attrNameLst>
                                          <p:attrName>ppt_y</p:attrName>
                                        </p:attrNameLst>
                                      </p:cBhvr>
                                      <p:tavLst>
                                        <p:tav tm="0">
                                          <p:val>
                                            <p:strVal val="ppt_y"/>
                                          </p:val>
                                        </p:tav>
                                        <p:tav tm="100000">
                                          <p:val>
                                            <p:strVal val="1+ppt_h/2"/>
                                          </p:val>
                                        </p:tav>
                                      </p:tavLst>
                                    </p:anim>
                                    <p:set>
                                      <p:cBhvr>
                                        <p:cTn id="81" dur="1" fill="hold">
                                          <p:stCondLst>
                                            <p:cond delay="2999"/>
                                          </p:stCondLst>
                                        </p:cTn>
                                        <p:tgtEl>
                                          <p:spTgt spid="6"/>
                                        </p:tgtEl>
                                        <p:attrNameLst>
                                          <p:attrName>style.visibility</p:attrName>
                                        </p:attrNameLst>
                                      </p:cBhvr>
                                      <p:to>
                                        <p:strVal val="hidden"/>
                                      </p:to>
                                    </p:set>
                                  </p:childTnLst>
                                </p:cTn>
                              </p:par>
                              <p:par>
                                <p:cTn id="82" presetID="2" presetClass="exit" presetSubtype="4" fill="hold" nodeType="withEffect">
                                  <p:stCondLst>
                                    <p:cond delay="0"/>
                                  </p:stCondLst>
                                  <p:childTnLst>
                                    <p:anim calcmode="lin" valueType="num">
                                      <p:cBhvr additive="base">
                                        <p:cTn id="83" dur="3000"/>
                                        <p:tgtEl>
                                          <p:spTgt spid="10"/>
                                        </p:tgtEl>
                                        <p:attrNameLst>
                                          <p:attrName>ppt_x</p:attrName>
                                        </p:attrNameLst>
                                      </p:cBhvr>
                                      <p:tavLst>
                                        <p:tav tm="0">
                                          <p:val>
                                            <p:strVal val="ppt_x"/>
                                          </p:val>
                                        </p:tav>
                                        <p:tav tm="100000">
                                          <p:val>
                                            <p:strVal val="ppt_x"/>
                                          </p:val>
                                        </p:tav>
                                      </p:tavLst>
                                    </p:anim>
                                    <p:anim calcmode="lin" valueType="num">
                                      <p:cBhvr additive="base">
                                        <p:cTn id="84" dur="3000"/>
                                        <p:tgtEl>
                                          <p:spTgt spid="10"/>
                                        </p:tgtEl>
                                        <p:attrNameLst>
                                          <p:attrName>ppt_y</p:attrName>
                                        </p:attrNameLst>
                                      </p:cBhvr>
                                      <p:tavLst>
                                        <p:tav tm="0">
                                          <p:val>
                                            <p:strVal val="ppt_y"/>
                                          </p:val>
                                        </p:tav>
                                        <p:tav tm="100000">
                                          <p:val>
                                            <p:strVal val="1+ppt_h/2"/>
                                          </p:val>
                                        </p:tav>
                                      </p:tavLst>
                                    </p:anim>
                                    <p:set>
                                      <p:cBhvr>
                                        <p:cTn id="85" dur="1" fill="hold">
                                          <p:stCondLst>
                                            <p:cond delay="2999"/>
                                          </p:stCondLst>
                                        </p:cTn>
                                        <p:tgtEl>
                                          <p:spTgt spid="10"/>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3000"/>
                                        <p:tgtEl>
                                          <p:spTgt spid="12"/>
                                        </p:tgtEl>
                                        <p:attrNameLst>
                                          <p:attrName>ppt_x</p:attrName>
                                        </p:attrNameLst>
                                      </p:cBhvr>
                                      <p:tavLst>
                                        <p:tav tm="0">
                                          <p:val>
                                            <p:strVal val="ppt_x"/>
                                          </p:val>
                                        </p:tav>
                                        <p:tav tm="100000">
                                          <p:val>
                                            <p:strVal val="ppt_x"/>
                                          </p:val>
                                        </p:tav>
                                      </p:tavLst>
                                    </p:anim>
                                    <p:anim calcmode="lin" valueType="num">
                                      <p:cBhvr additive="base">
                                        <p:cTn id="88" dur="3000"/>
                                        <p:tgtEl>
                                          <p:spTgt spid="12"/>
                                        </p:tgtEl>
                                        <p:attrNameLst>
                                          <p:attrName>ppt_y</p:attrName>
                                        </p:attrNameLst>
                                      </p:cBhvr>
                                      <p:tavLst>
                                        <p:tav tm="0">
                                          <p:val>
                                            <p:strVal val="ppt_y"/>
                                          </p:val>
                                        </p:tav>
                                        <p:tav tm="100000">
                                          <p:val>
                                            <p:strVal val="1+ppt_h/2"/>
                                          </p:val>
                                        </p:tav>
                                      </p:tavLst>
                                    </p:anim>
                                    <p:set>
                                      <p:cBhvr>
                                        <p:cTn id="89" dur="1" fill="hold">
                                          <p:stCondLst>
                                            <p:cond delay="2999"/>
                                          </p:stCondLst>
                                        </p:cTn>
                                        <p:tgtEl>
                                          <p:spTgt spid="12"/>
                                        </p:tgtEl>
                                        <p:attrNameLst>
                                          <p:attrName>style.visibility</p:attrName>
                                        </p:attrNameLst>
                                      </p:cBhvr>
                                      <p:to>
                                        <p:strVal val="hidden"/>
                                      </p:to>
                                    </p:set>
                                  </p:childTnLst>
                                </p:cTn>
                              </p:par>
                              <p:par>
                                <p:cTn id="90" presetID="2" presetClass="exit" presetSubtype="4" fill="hold" nodeType="withEffect">
                                  <p:stCondLst>
                                    <p:cond delay="0"/>
                                  </p:stCondLst>
                                  <p:childTnLst>
                                    <p:anim calcmode="lin" valueType="num">
                                      <p:cBhvr additive="base">
                                        <p:cTn id="91" dur="3000"/>
                                        <p:tgtEl>
                                          <p:spTgt spid="13"/>
                                        </p:tgtEl>
                                        <p:attrNameLst>
                                          <p:attrName>ppt_x</p:attrName>
                                        </p:attrNameLst>
                                      </p:cBhvr>
                                      <p:tavLst>
                                        <p:tav tm="0">
                                          <p:val>
                                            <p:strVal val="ppt_x"/>
                                          </p:val>
                                        </p:tav>
                                        <p:tav tm="100000">
                                          <p:val>
                                            <p:strVal val="ppt_x"/>
                                          </p:val>
                                        </p:tav>
                                      </p:tavLst>
                                    </p:anim>
                                    <p:anim calcmode="lin" valueType="num">
                                      <p:cBhvr additive="base">
                                        <p:cTn id="92" dur="3000"/>
                                        <p:tgtEl>
                                          <p:spTgt spid="13"/>
                                        </p:tgtEl>
                                        <p:attrNameLst>
                                          <p:attrName>ppt_y</p:attrName>
                                        </p:attrNameLst>
                                      </p:cBhvr>
                                      <p:tavLst>
                                        <p:tav tm="0">
                                          <p:val>
                                            <p:strVal val="ppt_y"/>
                                          </p:val>
                                        </p:tav>
                                        <p:tav tm="100000">
                                          <p:val>
                                            <p:strVal val="1+ppt_h/2"/>
                                          </p:val>
                                        </p:tav>
                                      </p:tavLst>
                                    </p:anim>
                                    <p:set>
                                      <p:cBhvr>
                                        <p:cTn id="93" dur="1" fill="hold">
                                          <p:stCondLst>
                                            <p:cond delay="2999"/>
                                          </p:stCondLst>
                                        </p:cTn>
                                        <p:tgtEl>
                                          <p:spTgt spid="13"/>
                                        </p:tgtEl>
                                        <p:attrNameLst>
                                          <p:attrName>style.visibility</p:attrName>
                                        </p:attrNameLst>
                                      </p:cBhvr>
                                      <p:to>
                                        <p:strVal val="hidden"/>
                                      </p:to>
                                    </p:set>
                                  </p:childTnLst>
                                </p:cTn>
                              </p:par>
                              <p:par>
                                <p:cTn id="94" presetID="2" presetClass="exit" presetSubtype="4" fill="hold" nodeType="withEffect">
                                  <p:stCondLst>
                                    <p:cond delay="0"/>
                                  </p:stCondLst>
                                  <p:childTnLst>
                                    <p:anim calcmode="lin" valueType="num">
                                      <p:cBhvr additive="base">
                                        <p:cTn id="95" dur="3000"/>
                                        <p:tgtEl>
                                          <p:spTgt spid="16"/>
                                        </p:tgtEl>
                                        <p:attrNameLst>
                                          <p:attrName>ppt_x</p:attrName>
                                        </p:attrNameLst>
                                      </p:cBhvr>
                                      <p:tavLst>
                                        <p:tav tm="0">
                                          <p:val>
                                            <p:strVal val="ppt_x"/>
                                          </p:val>
                                        </p:tav>
                                        <p:tav tm="100000">
                                          <p:val>
                                            <p:strVal val="ppt_x"/>
                                          </p:val>
                                        </p:tav>
                                      </p:tavLst>
                                    </p:anim>
                                    <p:anim calcmode="lin" valueType="num">
                                      <p:cBhvr additive="base">
                                        <p:cTn id="96" dur="3000"/>
                                        <p:tgtEl>
                                          <p:spTgt spid="16"/>
                                        </p:tgtEl>
                                        <p:attrNameLst>
                                          <p:attrName>ppt_y</p:attrName>
                                        </p:attrNameLst>
                                      </p:cBhvr>
                                      <p:tavLst>
                                        <p:tav tm="0">
                                          <p:val>
                                            <p:strVal val="ppt_y"/>
                                          </p:val>
                                        </p:tav>
                                        <p:tav tm="100000">
                                          <p:val>
                                            <p:strVal val="1+ppt_h/2"/>
                                          </p:val>
                                        </p:tav>
                                      </p:tavLst>
                                    </p:anim>
                                    <p:set>
                                      <p:cBhvr>
                                        <p:cTn id="97" dur="1" fill="hold">
                                          <p:stCondLst>
                                            <p:cond delay="2999"/>
                                          </p:stCondLst>
                                        </p:cTn>
                                        <p:tgtEl>
                                          <p:spTgt spid="16"/>
                                        </p:tgtEl>
                                        <p:attrNameLst>
                                          <p:attrName>style.visibility</p:attrName>
                                        </p:attrNameLst>
                                      </p:cBhvr>
                                      <p:to>
                                        <p:strVal val="hidden"/>
                                      </p:to>
                                    </p:set>
                                  </p:childTnLst>
                                </p:cTn>
                              </p:par>
                              <p:par>
                                <p:cTn id="98" presetID="2" presetClass="exit" presetSubtype="4" fill="hold" nodeType="withEffect">
                                  <p:stCondLst>
                                    <p:cond delay="0"/>
                                  </p:stCondLst>
                                  <p:childTnLst>
                                    <p:anim calcmode="lin" valueType="num">
                                      <p:cBhvr additive="base">
                                        <p:cTn id="99" dur="3000"/>
                                        <p:tgtEl>
                                          <p:spTgt spid="17"/>
                                        </p:tgtEl>
                                        <p:attrNameLst>
                                          <p:attrName>ppt_x</p:attrName>
                                        </p:attrNameLst>
                                      </p:cBhvr>
                                      <p:tavLst>
                                        <p:tav tm="0">
                                          <p:val>
                                            <p:strVal val="ppt_x"/>
                                          </p:val>
                                        </p:tav>
                                        <p:tav tm="100000">
                                          <p:val>
                                            <p:strVal val="ppt_x"/>
                                          </p:val>
                                        </p:tav>
                                      </p:tavLst>
                                    </p:anim>
                                    <p:anim calcmode="lin" valueType="num">
                                      <p:cBhvr additive="base">
                                        <p:cTn id="100" dur="3000"/>
                                        <p:tgtEl>
                                          <p:spTgt spid="17"/>
                                        </p:tgtEl>
                                        <p:attrNameLst>
                                          <p:attrName>ppt_y</p:attrName>
                                        </p:attrNameLst>
                                      </p:cBhvr>
                                      <p:tavLst>
                                        <p:tav tm="0">
                                          <p:val>
                                            <p:strVal val="ppt_y"/>
                                          </p:val>
                                        </p:tav>
                                        <p:tav tm="100000">
                                          <p:val>
                                            <p:strVal val="1+ppt_h/2"/>
                                          </p:val>
                                        </p:tav>
                                      </p:tavLst>
                                    </p:anim>
                                    <p:set>
                                      <p:cBhvr>
                                        <p:cTn id="101" dur="1" fill="hold">
                                          <p:stCondLst>
                                            <p:cond delay="2999"/>
                                          </p:stCondLst>
                                        </p:cTn>
                                        <p:tgtEl>
                                          <p:spTgt spid="17"/>
                                        </p:tgtEl>
                                        <p:attrNameLst>
                                          <p:attrName>style.visibility</p:attrName>
                                        </p:attrNameLst>
                                      </p:cBhvr>
                                      <p:to>
                                        <p:strVal val="hidden"/>
                                      </p:to>
                                    </p:set>
                                  </p:childTnLst>
                                </p:cTn>
                              </p:par>
                              <p:par>
                                <p:cTn id="102" presetID="2" presetClass="exit" presetSubtype="2" fill="hold" nodeType="withEffect">
                                  <p:stCondLst>
                                    <p:cond delay="0"/>
                                  </p:stCondLst>
                                  <p:childTnLst>
                                    <p:anim calcmode="lin" valueType="num">
                                      <p:cBhvr additive="base">
                                        <p:cTn id="103" dur="3000"/>
                                        <p:tgtEl>
                                          <p:spTgt spid="6"/>
                                        </p:tgtEl>
                                        <p:attrNameLst>
                                          <p:attrName>ppt_x</p:attrName>
                                        </p:attrNameLst>
                                      </p:cBhvr>
                                      <p:tavLst>
                                        <p:tav tm="0">
                                          <p:val>
                                            <p:strVal val="ppt_x"/>
                                          </p:val>
                                        </p:tav>
                                        <p:tav tm="100000">
                                          <p:val>
                                            <p:strVal val="1+ppt_w/2"/>
                                          </p:val>
                                        </p:tav>
                                      </p:tavLst>
                                    </p:anim>
                                    <p:anim calcmode="lin" valueType="num">
                                      <p:cBhvr additive="base">
                                        <p:cTn id="104" dur="3000"/>
                                        <p:tgtEl>
                                          <p:spTgt spid="6"/>
                                        </p:tgtEl>
                                        <p:attrNameLst>
                                          <p:attrName>ppt_y</p:attrName>
                                        </p:attrNameLst>
                                      </p:cBhvr>
                                      <p:tavLst>
                                        <p:tav tm="0">
                                          <p:val>
                                            <p:strVal val="ppt_y"/>
                                          </p:val>
                                        </p:tav>
                                        <p:tav tm="100000">
                                          <p:val>
                                            <p:strVal val="ppt_y"/>
                                          </p:val>
                                        </p:tav>
                                      </p:tavLst>
                                    </p:anim>
                                    <p:set>
                                      <p:cBhvr>
                                        <p:cTn id="105" dur="1" fill="hold">
                                          <p:stCondLst>
                                            <p:cond delay="2999"/>
                                          </p:stCondLst>
                                        </p:cTn>
                                        <p:tgtEl>
                                          <p:spTgt spid="6"/>
                                        </p:tgtEl>
                                        <p:attrNameLst>
                                          <p:attrName>style.visibility</p:attrName>
                                        </p:attrNameLst>
                                      </p:cBhvr>
                                      <p:to>
                                        <p:strVal val="hidden"/>
                                      </p:to>
                                    </p:set>
                                  </p:childTnLst>
                                </p:cTn>
                              </p:par>
                              <p:par>
                                <p:cTn id="106" presetID="2" presetClass="exit" presetSubtype="2" fill="hold" nodeType="withEffect">
                                  <p:stCondLst>
                                    <p:cond delay="0"/>
                                  </p:stCondLst>
                                  <p:childTnLst>
                                    <p:anim calcmode="lin" valueType="num">
                                      <p:cBhvr additive="base">
                                        <p:cTn id="107" dur="3000"/>
                                        <p:tgtEl>
                                          <p:spTgt spid="10"/>
                                        </p:tgtEl>
                                        <p:attrNameLst>
                                          <p:attrName>ppt_x</p:attrName>
                                        </p:attrNameLst>
                                      </p:cBhvr>
                                      <p:tavLst>
                                        <p:tav tm="0">
                                          <p:val>
                                            <p:strVal val="ppt_x"/>
                                          </p:val>
                                        </p:tav>
                                        <p:tav tm="100000">
                                          <p:val>
                                            <p:strVal val="1+ppt_w/2"/>
                                          </p:val>
                                        </p:tav>
                                      </p:tavLst>
                                    </p:anim>
                                    <p:anim calcmode="lin" valueType="num">
                                      <p:cBhvr additive="base">
                                        <p:cTn id="108" dur="3000"/>
                                        <p:tgtEl>
                                          <p:spTgt spid="10"/>
                                        </p:tgtEl>
                                        <p:attrNameLst>
                                          <p:attrName>ppt_y</p:attrName>
                                        </p:attrNameLst>
                                      </p:cBhvr>
                                      <p:tavLst>
                                        <p:tav tm="0">
                                          <p:val>
                                            <p:strVal val="ppt_y"/>
                                          </p:val>
                                        </p:tav>
                                        <p:tav tm="100000">
                                          <p:val>
                                            <p:strVal val="ppt_y"/>
                                          </p:val>
                                        </p:tav>
                                      </p:tavLst>
                                    </p:anim>
                                    <p:set>
                                      <p:cBhvr>
                                        <p:cTn id="109" dur="1" fill="hold">
                                          <p:stCondLst>
                                            <p:cond delay="2999"/>
                                          </p:stCondLst>
                                        </p:cTn>
                                        <p:tgtEl>
                                          <p:spTgt spid="10"/>
                                        </p:tgtEl>
                                        <p:attrNameLst>
                                          <p:attrName>style.visibility</p:attrName>
                                        </p:attrNameLst>
                                      </p:cBhvr>
                                      <p:to>
                                        <p:strVal val="hidden"/>
                                      </p:to>
                                    </p:set>
                                  </p:childTnLst>
                                </p:cTn>
                              </p:par>
                              <p:par>
                                <p:cTn id="110" presetID="2" presetClass="exit" presetSubtype="2" fill="hold" nodeType="withEffect">
                                  <p:stCondLst>
                                    <p:cond delay="0"/>
                                  </p:stCondLst>
                                  <p:childTnLst>
                                    <p:anim calcmode="lin" valueType="num">
                                      <p:cBhvr additive="base">
                                        <p:cTn id="111" dur="3000"/>
                                        <p:tgtEl>
                                          <p:spTgt spid="12"/>
                                        </p:tgtEl>
                                        <p:attrNameLst>
                                          <p:attrName>ppt_x</p:attrName>
                                        </p:attrNameLst>
                                      </p:cBhvr>
                                      <p:tavLst>
                                        <p:tav tm="0">
                                          <p:val>
                                            <p:strVal val="ppt_x"/>
                                          </p:val>
                                        </p:tav>
                                        <p:tav tm="100000">
                                          <p:val>
                                            <p:strVal val="1+ppt_w/2"/>
                                          </p:val>
                                        </p:tav>
                                      </p:tavLst>
                                    </p:anim>
                                    <p:anim calcmode="lin" valueType="num">
                                      <p:cBhvr additive="base">
                                        <p:cTn id="112" dur="3000"/>
                                        <p:tgtEl>
                                          <p:spTgt spid="12"/>
                                        </p:tgtEl>
                                        <p:attrNameLst>
                                          <p:attrName>ppt_y</p:attrName>
                                        </p:attrNameLst>
                                      </p:cBhvr>
                                      <p:tavLst>
                                        <p:tav tm="0">
                                          <p:val>
                                            <p:strVal val="ppt_y"/>
                                          </p:val>
                                        </p:tav>
                                        <p:tav tm="100000">
                                          <p:val>
                                            <p:strVal val="ppt_y"/>
                                          </p:val>
                                        </p:tav>
                                      </p:tavLst>
                                    </p:anim>
                                    <p:set>
                                      <p:cBhvr>
                                        <p:cTn id="113" dur="1" fill="hold">
                                          <p:stCondLst>
                                            <p:cond delay="2999"/>
                                          </p:stCondLst>
                                        </p:cTn>
                                        <p:tgtEl>
                                          <p:spTgt spid="12"/>
                                        </p:tgtEl>
                                        <p:attrNameLst>
                                          <p:attrName>style.visibility</p:attrName>
                                        </p:attrNameLst>
                                      </p:cBhvr>
                                      <p:to>
                                        <p:strVal val="hidden"/>
                                      </p:to>
                                    </p:set>
                                  </p:childTnLst>
                                </p:cTn>
                              </p:par>
                              <p:par>
                                <p:cTn id="114" presetID="2" presetClass="exit" presetSubtype="2" fill="hold" nodeType="withEffect">
                                  <p:stCondLst>
                                    <p:cond delay="0"/>
                                  </p:stCondLst>
                                  <p:childTnLst>
                                    <p:anim calcmode="lin" valueType="num">
                                      <p:cBhvr additive="base">
                                        <p:cTn id="115" dur="3000"/>
                                        <p:tgtEl>
                                          <p:spTgt spid="13"/>
                                        </p:tgtEl>
                                        <p:attrNameLst>
                                          <p:attrName>ppt_x</p:attrName>
                                        </p:attrNameLst>
                                      </p:cBhvr>
                                      <p:tavLst>
                                        <p:tav tm="0">
                                          <p:val>
                                            <p:strVal val="ppt_x"/>
                                          </p:val>
                                        </p:tav>
                                        <p:tav tm="100000">
                                          <p:val>
                                            <p:strVal val="1+ppt_w/2"/>
                                          </p:val>
                                        </p:tav>
                                      </p:tavLst>
                                    </p:anim>
                                    <p:anim calcmode="lin" valueType="num">
                                      <p:cBhvr additive="base">
                                        <p:cTn id="116" dur="3000"/>
                                        <p:tgtEl>
                                          <p:spTgt spid="13"/>
                                        </p:tgtEl>
                                        <p:attrNameLst>
                                          <p:attrName>ppt_y</p:attrName>
                                        </p:attrNameLst>
                                      </p:cBhvr>
                                      <p:tavLst>
                                        <p:tav tm="0">
                                          <p:val>
                                            <p:strVal val="ppt_y"/>
                                          </p:val>
                                        </p:tav>
                                        <p:tav tm="100000">
                                          <p:val>
                                            <p:strVal val="ppt_y"/>
                                          </p:val>
                                        </p:tav>
                                      </p:tavLst>
                                    </p:anim>
                                    <p:set>
                                      <p:cBhvr>
                                        <p:cTn id="117" dur="1" fill="hold">
                                          <p:stCondLst>
                                            <p:cond delay="2999"/>
                                          </p:stCondLst>
                                        </p:cTn>
                                        <p:tgtEl>
                                          <p:spTgt spid="13"/>
                                        </p:tgtEl>
                                        <p:attrNameLst>
                                          <p:attrName>style.visibility</p:attrName>
                                        </p:attrNameLst>
                                      </p:cBhvr>
                                      <p:to>
                                        <p:strVal val="hidden"/>
                                      </p:to>
                                    </p:set>
                                  </p:childTnLst>
                                </p:cTn>
                              </p:par>
                              <p:par>
                                <p:cTn id="118" presetID="2" presetClass="exit" presetSubtype="2" fill="hold" nodeType="withEffect">
                                  <p:stCondLst>
                                    <p:cond delay="0"/>
                                  </p:stCondLst>
                                  <p:childTnLst>
                                    <p:anim calcmode="lin" valueType="num">
                                      <p:cBhvr additive="base">
                                        <p:cTn id="119" dur="3000"/>
                                        <p:tgtEl>
                                          <p:spTgt spid="16"/>
                                        </p:tgtEl>
                                        <p:attrNameLst>
                                          <p:attrName>ppt_x</p:attrName>
                                        </p:attrNameLst>
                                      </p:cBhvr>
                                      <p:tavLst>
                                        <p:tav tm="0">
                                          <p:val>
                                            <p:strVal val="ppt_x"/>
                                          </p:val>
                                        </p:tav>
                                        <p:tav tm="100000">
                                          <p:val>
                                            <p:strVal val="1+ppt_w/2"/>
                                          </p:val>
                                        </p:tav>
                                      </p:tavLst>
                                    </p:anim>
                                    <p:anim calcmode="lin" valueType="num">
                                      <p:cBhvr additive="base">
                                        <p:cTn id="120" dur="3000"/>
                                        <p:tgtEl>
                                          <p:spTgt spid="16"/>
                                        </p:tgtEl>
                                        <p:attrNameLst>
                                          <p:attrName>ppt_y</p:attrName>
                                        </p:attrNameLst>
                                      </p:cBhvr>
                                      <p:tavLst>
                                        <p:tav tm="0">
                                          <p:val>
                                            <p:strVal val="ppt_y"/>
                                          </p:val>
                                        </p:tav>
                                        <p:tav tm="100000">
                                          <p:val>
                                            <p:strVal val="ppt_y"/>
                                          </p:val>
                                        </p:tav>
                                      </p:tavLst>
                                    </p:anim>
                                    <p:set>
                                      <p:cBhvr>
                                        <p:cTn id="121" dur="1" fill="hold">
                                          <p:stCondLst>
                                            <p:cond delay="2999"/>
                                          </p:stCondLst>
                                        </p:cTn>
                                        <p:tgtEl>
                                          <p:spTgt spid="16"/>
                                        </p:tgtEl>
                                        <p:attrNameLst>
                                          <p:attrName>style.visibility</p:attrName>
                                        </p:attrNameLst>
                                      </p:cBhvr>
                                      <p:to>
                                        <p:strVal val="hidden"/>
                                      </p:to>
                                    </p:set>
                                  </p:childTnLst>
                                </p:cTn>
                              </p:par>
                              <p:par>
                                <p:cTn id="122" presetID="2" presetClass="exit" presetSubtype="2" fill="hold" nodeType="withEffect">
                                  <p:stCondLst>
                                    <p:cond delay="0"/>
                                  </p:stCondLst>
                                  <p:childTnLst>
                                    <p:anim calcmode="lin" valueType="num">
                                      <p:cBhvr additive="base">
                                        <p:cTn id="123" dur="3000"/>
                                        <p:tgtEl>
                                          <p:spTgt spid="17"/>
                                        </p:tgtEl>
                                        <p:attrNameLst>
                                          <p:attrName>ppt_x</p:attrName>
                                        </p:attrNameLst>
                                      </p:cBhvr>
                                      <p:tavLst>
                                        <p:tav tm="0">
                                          <p:val>
                                            <p:strVal val="ppt_x"/>
                                          </p:val>
                                        </p:tav>
                                        <p:tav tm="100000">
                                          <p:val>
                                            <p:strVal val="1+ppt_w/2"/>
                                          </p:val>
                                        </p:tav>
                                      </p:tavLst>
                                    </p:anim>
                                    <p:anim calcmode="lin" valueType="num">
                                      <p:cBhvr additive="base">
                                        <p:cTn id="124" dur="3000"/>
                                        <p:tgtEl>
                                          <p:spTgt spid="17"/>
                                        </p:tgtEl>
                                        <p:attrNameLst>
                                          <p:attrName>ppt_y</p:attrName>
                                        </p:attrNameLst>
                                      </p:cBhvr>
                                      <p:tavLst>
                                        <p:tav tm="0">
                                          <p:val>
                                            <p:strVal val="ppt_y"/>
                                          </p:val>
                                        </p:tav>
                                        <p:tav tm="100000">
                                          <p:val>
                                            <p:strVal val="ppt_y"/>
                                          </p:val>
                                        </p:tav>
                                      </p:tavLst>
                                    </p:anim>
                                    <p:set>
                                      <p:cBhvr>
                                        <p:cTn id="125" dur="1" fill="hold">
                                          <p:stCondLst>
                                            <p:cond delay="2999"/>
                                          </p:stCondLst>
                                        </p:cTn>
                                        <p:tgtEl>
                                          <p:spTgt spid="17"/>
                                        </p:tgtEl>
                                        <p:attrNameLst>
                                          <p:attrName>style.visibility</p:attrName>
                                        </p:attrNameLst>
                                      </p:cBhvr>
                                      <p:to>
                                        <p:strVal val="hidden"/>
                                      </p:to>
                                    </p:set>
                                  </p:childTnLst>
                                </p:cTn>
                              </p:par>
                              <p:par>
                                <p:cTn id="126" presetID="2" presetClass="exit" presetSubtype="8" fill="hold" nodeType="withEffect">
                                  <p:stCondLst>
                                    <p:cond delay="0"/>
                                  </p:stCondLst>
                                  <p:childTnLst>
                                    <p:anim calcmode="lin" valueType="num">
                                      <p:cBhvr additive="base">
                                        <p:cTn id="127" dur="3000"/>
                                        <p:tgtEl>
                                          <p:spTgt spid="9"/>
                                        </p:tgtEl>
                                        <p:attrNameLst>
                                          <p:attrName>ppt_x</p:attrName>
                                        </p:attrNameLst>
                                      </p:cBhvr>
                                      <p:tavLst>
                                        <p:tav tm="0">
                                          <p:val>
                                            <p:strVal val="ppt_x"/>
                                          </p:val>
                                        </p:tav>
                                        <p:tav tm="100000">
                                          <p:val>
                                            <p:strVal val="0-ppt_w/2"/>
                                          </p:val>
                                        </p:tav>
                                      </p:tavLst>
                                    </p:anim>
                                    <p:anim calcmode="lin" valueType="num">
                                      <p:cBhvr additive="base">
                                        <p:cTn id="128" dur="3000"/>
                                        <p:tgtEl>
                                          <p:spTgt spid="9"/>
                                        </p:tgtEl>
                                        <p:attrNameLst>
                                          <p:attrName>ppt_y</p:attrName>
                                        </p:attrNameLst>
                                      </p:cBhvr>
                                      <p:tavLst>
                                        <p:tav tm="0">
                                          <p:val>
                                            <p:strVal val="ppt_y"/>
                                          </p:val>
                                        </p:tav>
                                        <p:tav tm="100000">
                                          <p:val>
                                            <p:strVal val="ppt_y"/>
                                          </p:val>
                                        </p:tav>
                                      </p:tavLst>
                                    </p:anim>
                                    <p:set>
                                      <p:cBhvr>
                                        <p:cTn id="129" dur="1" fill="hold">
                                          <p:stCondLst>
                                            <p:cond delay="2999"/>
                                          </p:stCondLst>
                                        </p:cTn>
                                        <p:tgtEl>
                                          <p:spTgt spid="9"/>
                                        </p:tgtEl>
                                        <p:attrNameLst>
                                          <p:attrName>style.visibility</p:attrName>
                                        </p:attrNameLst>
                                      </p:cBhvr>
                                      <p:to>
                                        <p:strVal val="hidden"/>
                                      </p:to>
                                    </p:set>
                                  </p:childTnLst>
                                </p:cTn>
                              </p:par>
                              <p:par>
                                <p:cTn id="130" presetID="2" presetClass="exit" presetSubtype="8" fill="hold" nodeType="withEffect">
                                  <p:stCondLst>
                                    <p:cond delay="0"/>
                                  </p:stCondLst>
                                  <p:childTnLst>
                                    <p:anim calcmode="lin" valueType="num">
                                      <p:cBhvr additive="base">
                                        <p:cTn id="131" dur="3000"/>
                                        <p:tgtEl>
                                          <p:spTgt spid="11"/>
                                        </p:tgtEl>
                                        <p:attrNameLst>
                                          <p:attrName>ppt_x</p:attrName>
                                        </p:attrNameLst>
                                      </p:cBhvr>
                                      <p:tavLst>
                                        <p:tav tm="0">
                                          <p:val>
                                            <p:strVal val="ppt_x"/>
                                          </p:val>
                                        </p:tav>
                                        <p:tav tm="100000">
                                          <p:val>
                                            <p:strVal val="0-ppt_w/2"/>
                                          </p:val>
                                        </p:tav>
                                      </p:tavLst>
                                    </p:anim>
                                    <p:anim calcmode="lin" valueType="num">
                                      <p:cBhvr additive="base">
                                        <p:cTn id="132" dur="3000"/>
                                        <p:tgtEl>
                                          <p:spTgt spid="11"/>
                                        </p:tgtEl>
                                        <p:attrNameLst>
                                          <p:attrName>ppt_y</p:attrName>
                                        </p:attrNameLst>
                                      </p:cBhvr>
                                      <p:tavLst>
                                        <p:tav tm="0">
                                          <p:val>
                                            <p:strVal val="ppt_y"/>
                                          </p:val>
                                        </p:tav>
                                        <p:tav tm="100000">
                                          <p:val>
                                            <p:strVal val="ppt_y"/>
                                          </p:val>
                                        </p:tav>
                                      </p:tavLst>
                                    </p:anim>
                                    <p:set>
                                      <p:cBhvr>
                                        <p:cTn id="133" dur="1" fill="hold">
                                          <p:stCondLst>
                                            <p:cond delay="2999"/>
                                          </p:stCondLst>
                                        </p:cTn>
                                        <p:tgtEl>
                                          <p:spTgt spid="11"/>
                                        </p:tgtEl>
                                        <p:attrNameLst>
                                          <p:attrName>style.visibility</p:attrName>
                                        </p:attrNameLst>
                                      </p:cBhvr>
                                      <p:to>
                                        <p:strVal val="hidden"/>
                                      </p:to>
                                    </p:set>
                                  </p:childTnLst>
                                </p:cTn>
                              </p:par>
                              <p:par>
                                <p:cTn id="134" presetID="2" presetClass="exit" presetSubtype="8" fill="hold" nodeType="withEffect">
                                  <p:stCondLst>
                                    <p:cond delay="0"/>
                                  </p:stCondLst>
                                  <p:childTnLst>
                                    <p:anim calcmode="lin" valueType="num">
                                      <p:cBhvr additive="base">
                                        <p:cTn id="135" dur="3000"/>
                                        <p:tgtEl>
                                          <p:spTgt spid="14"/>
                                        </p:tgtEl>
                                        <p:attrNameLst>
                                          <p:attrName>ppt_x</p:attrName>
                                        </p:attrNameLst>
                                      </p:cBhvr>
                                      <p:tavLst>
                                        <p:tav tm="0">
                                          <p:val>
                                            <p:strVal val="ppt_x"/>
                                          </p:val>
                                        </p:tav>
                                        <p:tav tm="100000">
                                          <p:val>
                                            <p:strVal val="0-ppt_w/2"/>
                                          </p:val>
                                        </p:tav>
                                      </p:tavLst>
                                    </p:anim>
                                    <p:anim calcmode="lin" valueType="num">
                                      <p:cBhvr additive="base">
                                        <p:cTn id="136" dur="3000"/>
                                        <p:tgtEl>
                                          <p:spTgt spid="14"/>
                                        </p:tgtEl>
                                        <p:attrNameLst>
                                          <p:attrName>ppt_y</p:attrName>
                                        </p:attrNameLst>
                                      </p:cBhvr>
                                      <p:tavLst>
                                        <p:tav tm="0">
                                          <p:val>
                                            <p:strVal val="ppt_y"/>
                                          </p:val>
                                        </p:tav>
                                        <p:tav tm="100000">
                                          <p:val>
                                            <p:strVal val="ppt_y"/>
                                          </p:val>
                                        </p:tav>
                                      </p:tavLst>
                                    </p:anim>
                                    <p:set>
                                      <p:cBhvr>
                                        <p:cTn id="137" dur="1" fill="hold">
                                          <p:stCondLst>
                                            <p:cond delay="2999"/>
                                          </p:stCondLst>
                                        </p:cTn>
                                        <p:tgtEl>
                                          <p:spTgt spid="14"/>
                                        </p:tgtEl>
                                        <p:attrNameLst>
                                          <p:attrName>style.visibility</p:attrName>
                                        </p:attrNameLst>
                                      </p:cBhvr>
                                      <p:to>
                                        <p:strVal val="hidden"/>
                                      </p:to>
                                    </p:set>
                                  </p:childTnLst>
                                </p:cTn>
                              </p:par>
                              <p:par>
                                <p:cTn id="138" presetID="2" presetClass="exit" presetSubtype="8" fill="hold" nodeType="withEffect">
                                  <p:stCondLst>
                                    <p:cond delay="0"/>
                                  </p:stCondLst>
                                  <p:childTnLst>
                                    <p:anim calcmode="lin" valueType="num">
                                      <p:cBhvr additive="base">
                                        <p:cTn id="139" dur="3000"/>
                                        <p:tgtEl>
                                          <p:spTgt spid="15"/>
                                        </p:tgtEl>
                                        <p:attrNameLst>
                                          <p:attrName>ppt_x</p:attrName>
                                        </p:attrNameLst>
                                      </p:cBhvr>
                                      <p:tavLst>
                                        <p:tav tm="0">
                                          <p:val>
                                            <p:strVal val="ppt_x"/>
                                          </p:val>
                                        </p:tav>
                                        <p:tav tm="100000">
                                          <p:val>
                                            <p:strVal val="0-ppt_w/2"/>
                                          </p:val>
                                        </p:tav>
                                      </p:tavLst>
                                    </p:anim>
                                    <p:anim calcmode="lin" valueType="num">
                                      <p:cBhvr additive="base">
                                        <p:cTn id="140" dur="3000"/>
                                        <p:tgtEl>
                                          <p:spTgt spid="15"/>
                                        </p:tgtEl>
                                        <p:attrNameLst>
                                          <p:attrName>ppt_y</p:attrName>
                                        </p:attrNameLst>
                                      </p:cBhvr>
                                      <p:tavLst>
                                        <p:tav tm="0">
                                          <p:val>
                                            <p:strVal val="ppt_y"/>
                                          </p:val>
                                        </p:tav>
                                        <p:tav tm="100000">
                                          <p:val>
                                            <p:strVal val="ppt_y"/>
                                          </p:val>
                                        </p:tav>
                                      </p:tavLst>
                                    </p:anim>
                                    <p:set>
                                      <p:cBhvr>
                                        <p:cTn id="141" dur="1" fill="hold">
                                          <p:stCondLst>
                                            <p:cond delay="2999"/>
                                          </p:stCondLst>
                                        </p:cTn>
                                        <p:tgtEl>
                                          <p:spTgt spid="15"/>
                                        </p:tgtEl>
                                        <p:attrNameLst>
                                          <p:attrName>style.visibility</p:attrName>
                                        </p:attrNameLst>
                                      </p:cBhvr>
                                      <p:to>
                                        <p:strVal val="hidden"/>
                                      </p:to>
                                    </p:set>
                                  </p:childTnLst>
                                </p:cTn>
                              </p:par>
                              <p:par>
                                <p:cTn id="142" presetID="2" presetClass="exit" presetSubtype="8" fill="hold" nodeType="withEffect">
                                  <p:stCondLst>
                                    <p:cond delay="0"/>
                                  </p:stCondLst>
                                  <p:childTnLst>
                                    <p:anim calcmode="lin" valueType="num">
                                      <p:cBhvr additive="base">
                                        <p:cTn id="143" dur="3000"/>
                                        <p:tgtEl>
                                          <p:spTgt spid="18"/>
                                        </p:tgtEl>
                                        <p:attrNameLst>
                                          <p:attrName>ppt_x</p:attrName>
                                        </p:attrNameLst>
                                      </p:cBhvr>
                                      <p:tavLst>
                                        <p:tav tm="0">
                                          <p:val>
                                            <p:strVal val="ppt_x"/>
                                          </p:val>
                                        </p:tav>
                                        <p:tav tm="100000">
                                          <p:val>
                                            <p:strVal val="0-ppt_w/2"/>
                                          </p:val>
                                        </p:tav>
                                      </p:tavLst>
                                    </p:anim>
                                    <p:anim calcmode="lin" valueType="num">
                                      <p:cBhvr additive="base">
                                        <p:cTn id="144" dur="3000"/>
                                        <p:tgtEl>
                                          <p:spTgt spid="18"/>
                                        </p:tgtEl>
                                        <p:attrNameLst>
                                          <p:attrName>ppt_y</p:attrName>
                                        </p:attrNameLst>
                                      </p:cBhvr>
                                      <p:tavLst>
                                        <p:tav tm="0">
                                          <p:val>
                                            <p:strVal val="ppt_y"/>
                                          </p:val>
                                        </p:tav>
                                        <p:tav tm="100000">
                                          <p:val>
                                            <p:strVal val="ppt_y"/>
                                          </p:val>
                                        </p:tav>
                                      </p:tavLst>
                                    </p:anim>
                                    <p:set>
                                      <p:cBhvr>
                                        <p:cTn id="145" dur="1" fill="hold">
                                          <p:stCondLst>
                                            <p:cond delay="2999"/>
                                          </p:stCondLst>
                                        </p:cTn>
                                        <p:tgtEl>
                                          <p:spTgt spid="18"/>
                                        </p:tgtEl>
                                        <p:attrNameLst>
                                          <p:attrName>style.visibility</p:attrName>
                                        </p:attrNameLst>
                                      </p:cBhvr>
                                      <p:to>
                                        <p:strVal val="hidden"/>
                                      </p:to>
                                    </p:set>
                                  </p:childTnLst>
                                </p:cTn>
                              </p:par>
                              <p:par>
                                <p:cTn id="146" presetID="2" presetClass="exit" presetSubtype="8" fill="hold" nodeType="withEffect">
                                  <p:stCondLst>
                                    <p:cond delay="0"/>
                                  </p:stCondLst>
                                  <p:childTnLst>
                                    <p:anim calcmode="lin" valueType="num">
                                      <p:cBhvr additive="base">
                                        <p:cTn id="147" dur="3000"/>
                                        <p:tgtEl>
                                          <p:spTgt spid="19"/>
                                        </p:tgtEl>
                                        <p:attrNameLst>
                                          <p:attrName>ppt_x</p:attrName>
                                        </p:attrNameLst>
                                      </p:cBhvr>
                                      <p:tavLst>
                                        <p:tav tm="0">
                                          <p:val>
                                            <p:strVal val="ppt_x"/>
                                          </p:val>
                                        </p:tav>
                                        <p:tav tm="100000">
                                          <p:val>
                                            <p:strVal val="0-ppt_w/2"/>
                                          </p:val>
                                        </p:tav>
                                      </p:tavLst>
                                    </p:anim>
                                    <p:anim calcmode="lin" valueType="num">
                                      <p:cBhvr additive="base">
                                        <p:cTn id="148" dur="3000"/>
                                        <p:tgtEl>
                                          <p:spTgt spid="19"/>
                                        </p:tgtEl>
                                        <p:attrNameLst>
                                          <p:attrName>ppt_y</p:attrName>
                                        </p:attrNameLst>
                                      </p:cBhvr>
                                      <p:tavLst>
                                        <p:tav tm="0">
                                          <p:val>
                                            <p:strVal val="ppt_y"/>
                                          </p:val>
                                        </p:tav>
                                        <p:tav tm="100000">
                                          <p:val>
                                            <p:strVal val="ppt_y"/>
                                          </p:val>
                                        </p:tav>
                                      </p:tavLst>
                                    </p:anim>
                                    <p:set>
                                      <p:cBhvr>
                                        <p:cTn id="149" dur="1" fill="hold">
                                          <p:stCondLst>
                                            <p:cond delay="2999"/>
                                          </p:stCondLst>
                                        </p:cTn>
                                        <p:tgtEl>
                                          <p:spTgt spid="19"/>
                                        </p:tgtEl>
                                        <p:attrNameLst>
                                          <p:attrName>style.visibility</p:attrName>
                                        </p:attrNameLst>
                                      </p:cBhvr>
                                      <p:to>
                                        <p:strVal val="hidden"/>
                                      </p:to>
                                    </p:set>
                                  </p:childTnLst>
                                </p:cTn>
                              </p:par>
                              <p:par>
                                <p:cTn id="150" presetID="23" presetClass="entr" presetSubtype="272" fill="hold" nodeType="withEffect">
                                  <p:stCondLst>
                                    <p:cond delay="0"/>
                                  </p:stCondLst>
                                  <p:childTnLst>
                                    <p:set>
                                      <p:cBhvr>
                                        <p:cTn id="151" dur="1" fill="hold">
                                          <p:stCondLst>
                                            <p:cond delay="0"/>
                                          </p:stCondLst>
                                        </p:cTn>
                                        <p:tgtEl>
                                          <p:spTgt spid="7"/>
                                        </p:tgtEl>
                                        <p:attrNameLst>
                                          <p:attrName>style.visibility</p:attrName>
                                        </p:attrNameLst>
                                      </p:cBhvr>
                                      <p:to>
                                        <p:strVal val="visible"/>
                                      </p:to>
                                    </p:set>
                                    <p:anim calcmode="lin" valueType="num">
                                      <p:cBhvr>
                                        <p:cTn id="152" dur="3000" fill="hold"/>
                                        <p:tgtEl>
                                          <p:spTgt spid="7"/>
                                        </p:tgtEl>
                                        <p:attrNameLst>
                                          <p:attrName>ppt_w</p:attrName>
                                        </p:attrNameLst>
                                      </p:cBhvr>
                                      <p:tavLst>
                                        <p:tav tm="0">
                                          <p:val>
                                            <p:strVal val="2/3*#ppt_w"/>
                                          </p:val>
                                        </p:tav>
                                        <p:tav tm="100000">
                                          <p:val>
                                            <p:strVal val="#ppt_w"/>
                                          </p:val>
                                        </p:tav>
                                      </p:tavLst>
                                    </p:anim>
                                    <p:anim calcmode="lin" valueType="num">
                                      <p:cBhvr>
                                        <p:cTn id="153" dur="3000" fill="hold"/>
                                        <p:tgtEl>
                                          <p:spTgt spid="7"/>
                                        </p:tgtEl>
                                        <p:attrNameLst>
                                          <p:attrName>ppt_h</p:attrName>
                                        </p:attrNameLst>
                                      </p:cBhvr>
                                      <p:tavLst>
                                        <p:tav tm="0">
                                          <p:val>
                                            <p:strVal val="2/3*#ppt_h"/>
                                          </p:val>
                                        </p:tav>
                                        <p:tav tm="100000">
                                          <p:val>
                                            <p:strVal val="#ppt_h"/>
                                          </p:val>
                                        </p:tav>
                                      </p:tavLst>
                                    </p:anim>
                                  </p:childTnLst>
                                </p:cTn>
                              </p:par>
                              <p:par>
                                <p:cTn id="154" presetID="16" presetClass="entr" presetSubtype="37" fill="hold" nodeType="withEffect">
                                  <p:stCondLst>
                                    <p:cond delay="0"/>
                                  </p:stCondLst>
                                  <p:childTnLst>
                                    <p:set>
                                      <p:cBhvr>
                                        <p:cTn id="155" dur="1" fill="hold">
                                          <p:stCondLst>
                                            <p:cond delay="0"/>
                                          </p:stCondLst>
                                        </p:cTn>
                                        <p:tgtEl>
                                          <p:spTgt spid="7"/>
                                        </p:tgtEl>
                                        <p:attrNameLst>
                                          <p:attrName>style.visibility</p:attrName>
                                        </p:attrNameLst>
                                      </p:cBhvr>
                                      <p:to>
                                        <p:strVal val="visible"/>
                                      </p:to>
                                    </p:set>
                                    <p:animEffect transition="in" filter="barn(outVertical)">
                                      <p:cBhvr>
                                        <p:cTn id="156" dur="3000"/>
                                        <p:tgtEl>
                                          <p:spTgt spid="7"/>
                                        </p:tgtEl>
                                      </p:cBhvr>
                                    </p:animEffect>
                                  </p:childTnLst>
                                </p:cTn>
                              </p:par>
                            </p:childTnLst>
                          </p:cTn>
                        </p:par>
                        <p:par>
                          <p:cTn id="157" fill="hold">
                            <p:stCondLst>
                              <p:cond delay="6000"/>
                            </p:stCondLst>
                            <p:childTnLst>
                              <p:par>
                                <p:cTn id="158" presetID="40" presetClass="entr" presetSubtype="0" fill="hold" grpId="0" nodeType="afterEffect">
                                  <p:stCondLst>
                                    <p:cond delay="0"/>
                                  </p:stCondLst>
                                  <p:iterate type="lt">
                                    <p:tmPct val="10000"/>
                                  </p:iterate>
                                  <p:childTnLst>
                                    <p:set>
                                      <p:cBhvr>
                                        <p:cTn id="159" dur="1" fill="hold">
                                          <p:stCondLst>
                                            <p:cond delay="0"/>
                                          </p:stCondLst>
                                        </p:cTn>
                                        <p:tgtEl>
                                          <p:spTgt spid="20"/>
                                        </p:tgtEl>
                                        <p:attrNameLst>
                                          <p:attrName>style.visibility</p:attrName>
                                        </p:attrNameLst>
                                      </p:cBhvr>
                                      <p:to>
                                        <p:strVal val="visible"/>
                                      </p:to>
                                    </p:set>
                                    <p:animEffect transition="in" filter="fade">
                                      <p:cBhvr>
                                        <p:cTn id="160" dur="1000"/>
                                        <p:tgtEl>
                                          <p:spTgt spid="20"/>
                                        </p:tgtEl>
                                      </p:cBhvr>
                                    </p:animEffect>
                                    <p:anim calcmode="lin" valueType="num">
                                      <p:cBhvr>
                                        <p:cTn id="161" dur="1000" fill="hold"/>
                                        <p:tgtEl>
                                          <p:spTgt spid="20"/>
                                        </p:tgtEl>
                                        <p:attrNameLst>
                                          <p:attrName>ppt_x</p:attrName>
                                        </p:attrNameLst>
                                      </p:cBhvr>
                                      <p:tavLst>
                                        <p:tav tm="0">
                                          <p:val>
                                            <p:strVal val="#ppt_x-.1"/>
                                          </p:val>
                                        </p:tav>
                                        <p:tav tm="100000">
                                          <p:val>
                                            <p:strVal val="#ppt_x"/>
                                          </p:val>
                                        </p:tav>
                                      </p:tavLst>
                                    </p:anim>
                                    <p:anim calcmode="lin" valueType="num">
                                      <p:cBhvr>
                                        <p:cTn id="162" dur="10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ÑL.jpg"/>
          <p:cNvPicPr>
            <a:picLocks noChangeAspect="1"/>
          </p:cNvPicPr>
          <p:nvPr/>
        </p:nvPicPr>
        <p:blipFill>
          <a:blip r:embed="rId2" cstate="print"/>
          <a:stretch>
            <a:fillRect/>
          </a:stretch>
        </p:blipFill>
        <p:spPr bwMode="auto">
          <a:xfrm>
            <a:off x="0" y="6350"/>
            <a:ext cx="9143999" cy="613729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Cheurón"/>
          <p:cNvSpPr/>
          <p:nvPr/>
        </p:nvSpPr>
        <p:spPr>
          <a:xfrm>
            <a:off x="4572000" y="0"/>
            <a:ext cx="2592288" cy="5715000"/>
          </a:xfrm>
          <a:prstGeom prst="chevron">
            <a:avLst>
              <a:gd name="adj" fmla="val 75121"/>
            </a:avLst>
          </a:prstGeom>
          <a:noFill/>
          <a:ln w="57150">
            <a:solidFill>
              <a:schemeClr val="tx1">
                <a:lumMod val="8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6" name="5 Cheurón"/>
          <p:cNvSpPr/>
          <p:nvPr/>
        </p:nvSpPr>
        <p:spPr>
          <a:xfrm flipH="1">
            <a:off x="2051719" y="0"/>
            <a:ext cx="2734593" cy="5715000"/>
          </a:xfrm>
          <a:prstGeom prst="chevron">
            <a:avLst>
              <a:gd name="adj" fmla="val 75936"/>
            </a:avLst>
          </a:prstGeom>
          <a:noFill/>
          <a:ln w="57150">
            <a:solidFill>
              <a:schemeClr val="tx1">
                <a:lumMod val="8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cs typeface="Arial" charset="0"/>
            </a:endParaRPr>
          </a:p>
        </p:txBody>
      </p:sp>
      <p:sp>
        <p:nvSpPr>
          <p:cNvPr id="7" name="6 CuadroTexto"/>
          <p:cNvSpPr txBox="1"/>
          <p:nvPr/>
        </p:nvSpPr>
        <p:spPr>
          <a:xfrm>
            <a:off x="571472" y="4071946"/>
            <a:ext cx="8358246"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Nino fue el vencedor moral del certamen, pues un jurado norteamericano hizo trampa y le dio el premio a su compatriota, David Clayton-Thomas. Esto no hizo más que promocionar al español, cuyas canciones -"Libre", "Esa será mi casa", o "Noelia", entre otras- empezaron a escucharse en Bélgica, Holanda, Italia, Alemania...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8000">
        <p14:ferris dir="r"/>
      </p:transition>
    </mc:Choice>
    <mc:Fallback xmlns="">
      <p:transition spd="slow" advTm="3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1+#ppt_w/2"/>
                                          </p:val>
                                        </p:tav>
                                        <p:tav tm="100000">
                                          <p:val>
                                            <p:strVal val="#ppt_x"/>
                                          </p:val>
                                        </p:tav>
                                      </p:tavLst>
                                    </p:anim>
                                    <p:anim calcmode="lin" valueType="num">
                                      <p:cBhvr additive="base">
                                        <p:cTn id="8" dur="3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iterate type="lt">
                                    <p:tmPct val="0"/>
                                  </p:iterate>
                                  <p:childTnLst>
                                    <p:set>
                                      <p:cBhvr>
                                        <p:cTn id="10" dur="1" fill="hold">
                                          <p:stCondLst>
                                            <p:cond delay="0"/>
                                          </p:stCondLst>
                                        </p:cTn>
                                        <p:tgtEl>
                                          <p:spTgt spid="5"/>
                                        </p:tgtEl>
                                        <p:attrNameLst>
                                          <p:attrName>style.visibility</p:attrName>
                                        </p:attrNameLst>
                                      </p:cBhvr>
                                      <p:to>
                                        <p:strVal val="visible"/>
                                      </p:to>
                                    </p:set>
                                    <p:anim calcmode="lin" valueType="num">
                                      <p:cBhvr additive="base">
                                        <p:cTn id="11" dur="3000" fill="hold"/>
                                        <p:tgtEl>
                                          <p:spTgt spid="5"/>
                                        </p:tgtEl>
                                        <p:attrNameLst>
                                          <p:attrName>ppt_x</p:attrName>
                                        </p:attrNameLst>
                                      </p:cBhvr>
                                      <p:tavLst>
                                        <p:tav tm="0">
                                          <p:val>
                                            <p:strVal val="0-#ppt_w/2"/>
                                          </p:val>
                                        </p:tav>
                                        <p:tav tm="100000">
                                          <p:val>
                                            <p:strVal val="#ppt_x"/>
                                          </p:val>
                                        </p:tav>
                                      </p:tavLst>
                                    </p:anim>
                                    <p:anim calcmode="lin" valueType="num">
                                      <p:cBhvr additive="base">
                                        <p:cTn id="12" dur="3000" fill="hold"/>
                                        <p:tgtEl>
                                          <p:spTgt spid="5"/>
                                        </p:tgtEl>
                                        <p:attrNameLst>
                                          <p:attrName>ppt_y</p:attrName>
                                        </p:attrNameLst>
                                      </p:cBhvr>
                                      <p:tavLst>
                                        <p:tav tm="0">
                                          <p:val>
                                            <p:strVal val="#ppt_y"/>
                                          </p:val>
                                        </p:tav>
                                        <p:tav tm="100000">
                                          <p:val>
                                            <p:strVal val="#ppt_y"/>
                                          </p:val>
                                        </p:tav>
                                      </p:tavLst>
                                    </p:anim>
                                  </p:childTnLst>
                                </p:cTn>
                              </p:par>
                              <p:par>
                                <p:cTn id="13" presetID="16" presetClass="entr" presetSubtype="26"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arn(inHorizontal)">
                                      <p:cBhvr>
                                        <p:cTn id="15" dur="3000"/>
                                        <p:tgtEl>
                                          <p:spTgt spid="6"/>
                                        </p:tgtEl>
                                      </p:cBhvr>
                                    </p:animEffect>
                                  </p:childTnLst>
                                </p:cTn>
                              </p:par>
                              <p:par>
                                <p:cTn id="16" presetID="16" presetClass="entr" presetSubtype="26" fill="hold" nodeType="withEffect">
                                  <p:stCondLst>
                                    <p:cond delay="0"/>
                                  </p:stCondLst>
                                  <p:iterate type="lt">
                                    <p:tmPct val="0"/>
                                  </p:iterate>
                                  <p:childTnLst>
                                    <p:set>
                                      <p:cBhvr>
                                        <p:cTn id="17" dur="1" fill="hold">
                                          <p:stCondLst>
                                            <p:cond delay="0"/>
                                          </p:stCondLst>
                                        </p:cTn>
                                        <p:tgtEl>
                                          <p:spTgt spid="5"/>
                                        </p:tgtEl>
                                        <p:attrNameLst>
                                          <p:attrName>style.visibility</p:attrName>
                                        </p:attrNameLst>
                                      </p:cBhvr>
                                      <p:to>
                                        <p:strVal val="visible"/>
                                      </p:to>
                                    </p:set>
                                    <p:animEffect transition="in" filter="barn(inHorizontal)">
                                      <p:cBhvr>
                                        <p:cTn id="18" dur="3000"/>
                                        <p:tgtEl>
                                          <p:spTgt spid="5"/>
                                        </p:tgtEl>
                                      </p:cBhvr>
                                    </p:animEffect>
                                  </p:childTnLst>
                                </p:cTn>
                              </p:par>
                            </p:childTnLst>
                          </p:cTn>
                        </p:par>
                        <p:par>
                          <p:cTn id="19" fill="hold" nodeType="afterGroup">
                            <p:stCondLst>
                              <p:cond delay="3000"/>
                            </p:stCondLst>
                            <p:childTnLst>
                              <p:par>
                                <p:cTn id="20" presetID="2" presetClass="exit" presetSubtype="8" fill="hold" nodeType="afterEffect">
                                  <p:stCondLst>
                                    <p:cond delay="0"/>
                                  </p:stCondLst>
                                  <p:iterate type="lt">
                                    <p:tmPct val="0"/>
                                  </p:iterate>
                                  <p:childTnLst>
                                    <p:anim calcmode="lin" valueType="num">
                                      <p:cBhvr additive="base">
                                        <p:cTn id="21" dur="3000"/>
                                        <p:tgtEl>
                                          <p:spTgt spid="5"/>
                                        </p:tgtEl>
                                        <p:attrNameLst>
                                          <p:attrName>ppt_x</p:attrName>
                                        </p:attrNameLst>
                                      </p:cBhvr>
                                      <p:tavLst>
                                        <p:tav tm="0">
                                          <p:val>
                                            <p:strVal val="ppt_x"/>
                                          </p:val>
                                        </p:tav>
                                        <p:tav tm="100000">
                                          <p:val>
                                            <p:strVal val="0-ppt_w/2"/>
                                          </p:val>
                                        </p:tav>
                                      </p:tavLst>
                                    </p:anim>
                                    <p:anim calcmode="lin" valueType="num">
                                      <p:cBhvr additive="base">
                                        <p:cTn id="22" dur="3000"/>
                                        <p:tgtEl>
                                          <p:spTgt spid="5"/>
                                        </p:tgtEl>
                                        <p:attrNameLst>
                                          <p:attrName>ppt_y</p:attrName>
                                        </p:attrNameLst>
                                      </p:cBhvr>
                                      <p:tavLst>
                                        <p:tav tm="0">
                                          <p:val>
                                            <p:strVal val="ppt_y"/>
                                          </p:val>
                                        </p:tav>
                                        <p:tav tm="100000">
                                          <p:val>
                                            <p:strVal val="ppt_y"/>
                                          </p:val>
                                        </p:tav>
                                      </p:tavLst>
                                    </p:anim>
                                    <p:set>
                                      <p:cBhvr>
                                        <p:cTn id="23" dur="1" fill="hold">
                                          <p:stCondLst>
                                            <p:cond delay="2999"/>
                                          </p:stCondLst>
                                        </p:cTn>
                                        <p:tgtEl>
                                          <p:spTgt spid="5"/>
                                        </p:tgtEl>
                                        <p:attrNameLst>
                                          <p:attrName>style.visibility</p:attrName>
                                        </p:attrNameLst>
                                      </p:cBhvr>
                                      <p:to>
                                        <p:strVal val="hidden"/>
                                      </p:to>
                                    </p:set>
                                  </p:childTnLst>
                                </p:cTn>
                              </p:par>
                              <p:par>
                                <p:cTn id="24" presetID="19" presetClass="exit" presetSubtype="10" fill="hold" nodeType="withEffect">
                                  <p:stCondLst>
                                    <p:cond delay="0"/>
                                  </p:stCondLst>
                                  <p:iterate type="lt">
                                    <p:tmPct val="0"/>
                                  </p:iterate>
                                  <p:childTnLst>
                                    <p:anim calcmode="lin" valueType="num">
                                      <p:cBhvr>
                                        <p:cTn id="25" dur="3000"/>
                                        <p:tgtEl>
                                          <p:spTgt spid="5"/>
                                        </p:tgtEl>
                                        <p:attrNameLst>
                                          <p:attrName>ppt_h</p:attrName>
                                        </p:attrNameLst>
                                      </p:cBhvr>
                                      <p:tavLst>
                                        <p:tav tm="0">
                                          <p:val>
                                            <p:strVal val="ppt_h"/>
                                          </p:val>
                                        </p:tav>
                                        <p:tav tm="100000">
                                          <p:val>
                                            <p:strVal val="ppt_h"/>
                                          </p:val>
                                        </p:tav>
                                      </p:tavLst>
                                    </p:anim>
                                    <p:anim calcmode="lin" valueType="num">
                                      <p:cBhvr>
                                        <p:cTn id="26"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 dur="1" fill="hold">
                                          <p:stCondLst>
                                            <p:cond delay="2999"/>
                                          </p:stCondLst>
                                        </p:cTn>
                                        <p:tgtEl>
                                          <p:spTgt spid="5"/>
                                        </p:tgtEl>
                                        <p:attrNameLst>
                                          <p:attrName>style.visibility</p:attrName>
                                        </p:attrNameLst>
                                      </p:cBhvr>
                                      <p:to>
                                        <p:strVal val="hidden"/>
                                      </p:to>
                                    </p:set>
                                  </p:childTnLst>
                                </p:cTn>
                              </p:par>
                              <p:par>
                                <p:cTn id="28" presetID="2" presetClass="exit" presetSubtype="2" fill="hold" nodeType="withEffect">
                                  <p:stCondLst>
                                    <p:cond delay="0"/>
                                  </p:stCondLst>
                                  <p:childTnLst>
                                    <p:anim calcmode="lin" valueType="num">
                                      <p:cBhvr additive="base">
                                        <p:cTn id="29" dur="3000"/>
                                        <p:tgtEl>
                                          <p:spTgt spid="6"/>
                                        </p:tgtEl>
                                        <p:attrNameLst>
                                          <p:attrName>ppt_x</p:attrName>
                                        </p:attrNameLst>
                                      </p:cBhvr>
                                      <p:tavLst>
                                        <p:tav tm="0">
                                          <p:val>
                                            <p:strVal val="ppt_x"/>
                                          </p:val>
                                        </p:tav>
                                        <p:tav tm="100000">
                                          <p:val>
                                            <p:strVal val="1+ppt_w/2"/>
                                          </p:val>
                                        </p:tav>
                                      </p:tavLst>
                                    </p:anim>
                                    <p:anim calcmode="lin" valueType="num">
                                      <p:cBhvr additive="base">
                                        <p:cTn id="30" dur="3000"/>
                                        <p:tgtEl>
                                          <p:spTgt spid="6"/>
                                        </p:tgtEl>
                                        <p:attrNameLst>
                                          <p:attrName>ppt_y</p:attrName>
                                        </p:attrNameLst>
                                      </p:cBhvr>
                                      <p:tavLst>
                                        <p:tav tm="0">
                                          <p:val>
                                            <p:strVal val="ppt_y"/>
                                          </p:val>
                                        </p:tav>
                                        <p:tav tm="100000">
                                          <p:val>
                                            <p:strVal val="ppt_y"/>
                                          </p:val>
                                        </p:tav>
                                      </p:tavLst>
                                    </p:anim>
                                    <p:set>
                                      <p:cBhvr>
                                        <p:cTn id="31" dur="1" fill="hold">
                                          <p:stCondLst>
                                            <p:cond delay="2999"/>
                                          </p:stCondLst>
                                        </p:cTn>
                                        <p:tgtEl>
                                          <p:spTgt spid="6"/>
                                        </p:tgtEl>
                                        <p:attrNameLst>
                                          <p:attrName>style.visibility</p:attrName>
                                        </p:attrNameLst>
                                      </p:cBhvr>
                                      <p:to>
                                        <p:strVal val="hidden"/>
                                      </p:to>
                                    </p:set>
                                  </p:childTnLst>
                                </p:cTn>
                              </p:par>
                              <p:par>
                                <p:cTn id="32" presetID="19" presetClass="exit" presetSubtype="10" fill="hold" nodeType="withEffect">
                                  <p:stCondLst>
                                    <p:cond delay="0"/>
                                  </p:stCondLst>
                                  <p:childTnLst>
                                    <p:anim calcmode="lin" valueType="num">
                                      <p:cBhvr>
                                        <p:cTn id="33" dur="3000"/>
                                        <p:tgtEl>
                                          <p:spTgt spid="6"/>
                                        </p:tgtEl>
                                        <p:attrNameLst>
                                          <p:attrName>ppt_h</p:attrName>
                                        </p:attrNameLst>
                                      </p:cBhvr>
                                      <p:tavLst>
                                        <p:tav tm="0">
                                          <p:val>
                                            <p:strVal val="ppt_h"/>
                                          </p:val>
                                        </p:tav>
                                        <p:tav tm="100000">
                                          <p:val>
                                            <p:strVal val="ppt_h"/>
                                          </p:val>
                                        </p:tav>
                                      </p:tavLst>
                                    </p:anim>
                                    <p:anim calcmode="lin" valueType="num">
                                      <p:cBhvr>
                                        <p:cTn id="34"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5" dur="1" fill="hold">
                                          <p:stCondLst>
                                            <p:cond delay="2999"/>
                                          </p:stCondLst>
                                        </p:cTn>
                                        <p:tgtEl>
                                          <p:spTgt spid="6"/>
                                        </p:tgtEl>
                                        <p:attrNameLst>
                                          <p:attrName>style.visibility</p:attrName>
                                        </p:attrNameLst>
                                      </p:cBhvr>
                                      <p:to>
                                        <p:strVal val="hidden"/>
                                      </p:to>
                                    </p:set>
                                  </p:childTnLst>
                                </p:cTn>
                              </p:par>
                              <p:par>
                                <p:cTn id="36" presetID="23" presetClass="entr" presetSubtype="272" fill="hold" nodeType="withEffect">
                                  <p:stCondLst>
                                    <p:cond delay="0"/>
                                  </p:stCondLst>
                                  <p:childTnLst>
                                    <p:set>
                                      <p:cBhvr>
                                        <p:cTn id="37" dur="1" fill="hold">
                                          <p:stCondLst>
                                            <p:cond delay="0"/>
                                          </p:stCondLst>
                                        </p:cTn>
                                        <p:tgtEl>
                                          <p:spTgt spid="4"/>
                                        </p:tgtEl>
                                        <p:attrNameLst>
                                          <p:attrName>style.visibility</p:attrName>
                                        </p:attrNameLst>
                                      </p:cBhvr>
                                      <p:to>
                                        <p:strVal val="visible"/>
                                      </p:to>
                                    </p:set>
                                    <p:anim calcmode="lin" valueType="num">
                                      <p:cBhvr>
                                        <p:cTn id="38" dur="3000" fill="hold"/>
                                        <p:tgtEl>
                                          <p:spTgt spid="4"/>
                                        </p:tgtEl>
                                        <p:attrNameLst>
                                          <p:attrName>ppt_w</p:attrName>
                                        </p:attrNameLst>
                                      </p:cBhvr>
                                      <p:tavLst>
                                        <p:tav tm="0">
                                          <p:val>
                                            <p:strVal val="2/3*#ppt_w"/>
                                          </p:val>
                                        </p:tav>
                                        <p:tav tm="100000">
                                          <p:val>
                                            <p:strVal val="#ppt_w"/>
                                          </p:val>
                                        </p:tav>
                                      </p:tavLst>
                                    </p:anim>
                                    <p:anim calcmode="lin" valueType="num">
                                      <p:cBhvr>
                                        <p:cTn id="39" dur="3000" fill="hold"/>
                                        <p:tgtEl>
                                          <p:spTgt spid="4"/>
                                        </p:tgtEl>
                                        <p:attrNameLst>
                                          <p:attrName>ppt_h</p:attrName>
                                        </p:attrNameLst>
                                      </p:cBhvr>
                                      <p:tavLst>
                                        <p:tav tm="0">
                                          <p:val>
                                            <p:strVal val="2/3*#ppt_h"/>
                                          </p:val>
                                        </p:tav>
                                        <p:tav tm="100000">
                                          <p:val>
                                            <p:strVal val="#ppt_h"/>
                                          </p:val>
                                        </p:tav>
                                      </p:tavLst>
                                    </p:anim>
                                  </p:childTnLst>
                                </p:cTn>
                              </p:par>
                              <p:par>
                                <p:cTn id="40" presetID="8" presetClass="entr" presetSubtype="32" fill="hold" nodeType="withEffect">
                                  <p:stCondLst>
                                    <p:cond delay="0"/>
                                  </p:stCondLst>
                                  <p:childTnLst>
                                    <p:set>
                                      <p:cBhvr>
                                        <p:cTn id="41" dur="1" fill="hold">
                                          <p:stCondLst>
                                            <p:cond delay="0"/>
                                          </p:stCondLst>
                                        </p:cTn>
                                        <p:tgtEl>
                                          <p:spTgt spid="4"/>
                                        </p:tgtEl>
                                        <p:attrNameLst>
                                          <p:attrName>style.visibility</p:attrName>
                                        </p:attrNameLst>
                                      </p:cBhvr>
                                      <p:to>
                                        <p:strVal val="visible"/>
                                      </p:to>
                                    </p:set>
                                    <p:animEffect transition="in" filter="diamond(out)">
                                      <p:cBhvr>
                                        <p:cTn id="42" dur="3000"/>
                                        <p:tgtEl>
                                          <p:spTgt spid="4"/>
                                        </p:tgtEl>
                                      </p:cBhvr>
                                    </p:animEffect>
                                  </p:childTnLst>
                                </p:cTn>
                              </p:par>
                            </p:childTnLst>
                          </p:cTn>
                        </p:par>
                        <p:par>
                          <p:cTn id="43" fill="hold">
                            <p:stCondLst>
                              <p:cond delay="6000"/>
                            </p:stCondLst>
                            <p:childTnLst>
                              <p:par>
                                <p:cTn id="44" presetID="40" presetClass="entr" presetSubtype="0" fill="hold" grpId="0" nodeType="afterEffect">
                                  <p:stCondLst>
                                    <p:cond delay="0"/>
                                  </p:stCondLst>
                                  <p:iterate type="lt">
                                    <p:tmPct val="10000"/>
                                  </p:iterate>
                                  <p:childTnLst>
                                    <p:set>
                                      <p:cBhvr>
                                        <p:cTn id="45" dur="1" fill="hold">
                                          <p:stCondLst>
                                            <p:cond delay="0"/>
                                          </p:stCondLst>
                                        </p:cTn>
                                        <p:tgtEl>
                                          <p:spTgt spid="7"/>
                                        </p:tgtEl>
                                        <p:attrNameLst>
                                          <p:attrName>style.visibility</p:attrName>
                                        </p:attrNameLst>
                                      </p:cBhvr>
                                      <p:to>
                                        <p:strVal val="visible"/>
                                      </p:to>
                                    </p:set>
                                    <p:animEffect transition="in" filter="fade">
                                      <p:cBhvr>
                                        <p:cTn id="46" dur="1000"/>
                                        <p:tgtEl>
                                          <p:spTgt spid="7"/>
                                        </p:tgtEl>
                                      </p:cBhvr>
                                    </p:animEffect>
                                    <p:anim calcmode="lin" valueType="num">
                                      <p:cBhvr>
                                        <p:cTn id="47" dur="1000" fill="hold"/>
                                        <p:tgtEl>
                                          <p:spTgt spid="7"/>
                                        </p:tgtEl>
                                        <p:attrNameLst>
                                          <p:attrName>ppt_x</p:attrName>
                                        </p:attrNameLst>
                                      </p:cBhvr>
                                      <p:tavLst>
                                        <p:tav tm="0">
                                          <p:val>
                                            <p:strVal val="#ppt_x-.1"/>
                                          </p:val>
                                        </p:tav>
                                        <p:tav tm="100000">
                                          <p:val>
                                            <p:strVal val="#ppt_x"/>
                                          </p:val>
                                        </p:tav>
                                      </p:tavLst>
                                    </p:anim>
                                    <p:anim calcmode="lin" valueType="num">
                                      <p:cBhvr>
                                        <p:cTn id="4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13).jpg"/>
          <p:cNvPicPr>
            <a:picLocks noChangeAspect="1"/>
          </p:cNvPicPr>
          <p:nvPr/>
        </p:nvPicPr>
        <p:blipFill>
          <a:blip r:embed="rId2" cstate="print"/>
          <a:stretch>
            <a:fillRect/>
          </a:stretch>
        </p:blipFill>
        <p:spPr bwMode="auto">
          <a:xfrm>
            <a:off x="0" y="-500086"/>
            <a:ext cx="9144000" cy="657229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8" name="17 Pentágono"/>
          <p:cNvSpPr/>
          <p:nvPr/>
        </p:nvSpPr>
        <p:spPr>
          <a:xfrm>
            <a:off x="0" y="1727200"/>
            <a:ext cx="4572000" cy="2320925"/>
          </a:xfrm>
          <a:prstGeom prst="homePlate">
            <a:avLst/>
          </a:prstGeom>
          <a:noFill/>
          <a:ln w="57150">
            <a:solidFill>
              <a:schemeClr val="tx1">
                <a:lumMod val="8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Pentágono"/>
          <p:cNvSpPr/>
          <p:nvPr/>
        </p:nvSpPr>
        <p:spPr>
          <a:xfrm rot="10800000">
            <a:off x="4500563" y="1727200"/>
            <a:ext cx="4643437" cy="2320925"/>
          </a:xfrm>
          <a:prstGeom prst="homePlate">
            <a:avLst/>
          </a:prstGeom>
          <a:noFill/>
          <a:ln w="57150">
            <a:solidFill>
              <a:schemeClr val="tx1">
                <a:lumMod val="8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0" name="19 Pentágono"/>
          <p:cNvSpPr/>
          <p:nvPr/>
        </p:nvSpPr>
        <p:spPr>
          <a:xfrm rot="5400000">
            <a:off x="3077369" y="-5556"/>
            <a:ext cx="2917825" cy="2928937"/>
          </a:xfrm>
          <a:prstGeom prst="homePlate">
            <a:avLst/>
          </a:prstGeom>
          <a:noFill/>
          <a:ln w="57150">
            <a:solidFill>
              <a:schemeClr val="tx1">
                <a:lumMod val="8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1" name="20 Pentágono"/>
          <p:cNvSpPr/>
          <p:nvPr/>
        </p:nvSpPr>
        <p:spPr>
          <a:xfrm rot="16200000">
            <a:off x="3137694" y="2851944"/>
            <a:ext cx="2797175" cy="2928937"/>
          </a:xfrm>
          <a:prstGeom prst="homePlate">
            <a:avLst/>
          </a:prstGeom>
          <a:noFill/>
          <a:ln w="57150">
            <a:solidFill>
              <a:schemeClr val="tx1">
                <a:lumMod val="8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285720" y="4143384"/>
            <a:ext cx="8643998" cy="132343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Uno de los últimos sueños de Nino Bravo fue la creación de “Julio </a:t>
            </a:r>
            <a:r>
              <a:rPr lang="es-ES" sz="2000" i="1" dirty="0" err="1" smtClean="0">
                <a:effectLst>
                  <a:glow rad="101600">
                    <a:srgbClr val="C00000">
                      <a:alpha val="60000"/>
                    </a:srgbClr>
                  </a:glow>
                  <a:outerShdw blurRad="38100" dist="38100" dir="2700000" algn="tl">
                    <a:srgbClr val="000000">
                      <a:alpha val="43137"/>
                    </a:srgbClr>
                  </a:outerShdw>
                </a:effectLst>
              </a:rPr>
              <a:t>Verne</a:t>
            </a:r>
            <a:r>
              <a:rPr lang="es-ES" sz="2000" i="1" dirty="0" smtClean="0">
                <a:effectLst>
                  <a:glow rad="101600">
                    <a:srgbClr val="C00000">
                      <a:alpha val="60000"/>
                    </a:srgbClr>
                  </a:glow>
                  <a:outerShdw blurRad="38100" dist="38100" dir="2700000" algn="tl">
                    <a:srgbClr val="000000">
                      <a:alpha val="43137"/>
                    </a:srgbClr>
                  </a:outerShdw>
                </a:effectLst>
              </a:rPr>
              <a:t>”, una sala de fiestas en Valencia ambientada en los libros del escritor francés que, además, podría convertirse en una plataforma para dar a conocer a los artistas autóctonos. </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1000">
        <p14:ripple dir="ru"/>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3000" fill="hold"/>
                                        <p:tgtEl>
                                          <p:spTgt spid="20"/>
                                        </p:tgtEl>
                                        <p:attrNameLst>
                                          <p:attrName>ppt_x</p:attrName>
                                        </p:attrNameLst>
                                      </p:cBhvr>
                                      <p:tavLst>
                                        <p:tav tm="0">
                                          <p:val>
                                            <p:strVal val="#ppt_x"/>
                                          </p:val>
                                        </p:tav>
                                        <p:tav tm="100000">
                                          <p:val>
                                            <p:strVal val="#ppt_x"/>
                                          </p:val>
                                        </p:tav>
                                      </p:tavLst>
                                    </p:anim>
                                    <p:anim calcmode="lin" valueType="num">
                                      <p:cBhvr additive="base">
                                        <p:cTn id="8" dur="3000" fill="hold"/>
                                        <p:tgtEl>
                                          <p:spTgt spid="20"/>
                                        </p:tgtEl>
                                        <p:attrNameLst>
                                          <p:attrName>ppt_y</p:attrName>
                                        </p:attrNameLst>
                                      </p:cBhvr>
                                      <p:tavLst>
                                        <p:tav tm="0">
                                          <p:val>
                                            <p:strVal val="1+#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21"/>
                                        </p:tgtEl>
                                        <p:attrNameLst>
                                          <p:attrName>style.visibility</p:attrName>
                                        </p:attrNameLst>
                                      </p:cBhvr>
                                      <p:to>
                                        <p:strVal val="visible"/>
                                      </p:to>
                                    </p:set>
                                    <p:anim calcmode="lin" valueType="num">
                                      <p:cBhvr additive="base">
                                        <p:cTn id="11" dur="3000" fill="hold"/>
                                        <p:tgtEl>
                                          <p:spTgt spid="21"/>
                                        </p:tgtEl>
                                        <p:attrNameLst>
                                          <p:attrName>ppt_x</p:attrName>
                                        </p:attrNameLst>
                                      </p:cBhvr>
                                      <p:tavLst>
                                        <p:tav tm="0">
                                          <p:val>
                                            <p:strVal val="#ppt_x"/>
                                          </p:val>
                                        </p:tav>
                                        <p:tav tm="100000">
                                          <p:val>
                                            <p:strVal val="#ppt_x"/>
                                          </p:val>
                                        </p:tav>
                                      </p:tavLst>
                                    </p:anim>
                                    <p:anim calcmode="lin" valueType="num">
                                      <p:cBhvr additive="base">
                                        <p:cTn id="12" dur="3000" fill="hold"/>
                                        <p:tgtEl>
                                          <p:spTgt spid="21"/>
                                        </p:tgtEl>
                                        <p:attrNameLst>
                                          <p:attrName>ppt_y</p:attrName>
                                        </p:attrNameLst>
                                      </p:cBhvr>
                                      <p:tavLst>
                                        <p:tav tm="0">
                                          <p:val>
                                            <p:strVal val="0-#ppt_h/2"/>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3000" fill="hold"/>
                                        <p:tgtEl>
                                          <p:spTgt spid="18"/>
                                        </p:tgtEl>
                                        <p:attrNameLst>
                                          <p:attrName>ppt_x</p:attrName>
                                        </p:attrNameLst>
                                      </p:cBhvr>
                                      <p:tavLst>
                                        <p:tav tm="0">
                                          <p:val>
                                            <p:strVal val="1+#ppt_w/2"/>
                                          </p:val>
                                        </p:tav>
                                        <p:tav tm="100000">
                                          <p:val>
                                            <p:strVal val="#ppt_x"/>
                                          </p:val>
                                        </p:tav>
                                      </p:tavLst>
                                    </p:anim>
                                    <p:anim calcmode="lin" valueType="num">
                                      <p:cBhvr additive="base">
                                        <p:cTn id="16" dur="3000" fill="hold"/>
                                        <p:tgtEl>
                                          <p:spTgt spid="18"/>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additive="base">
                                        <p:cTn id="19" dur="3000" fill="hold"/>
                                        <p:tgtEl>
                                          <p:spTgt spid="19"/>
                                        </p:tgtEl>
                                        <p:attrNameLst>
                                          <p:attrName>ppt_x</p:attrName>
                                        </p:attrNameLst>
                                      </p:cBhvr>
                                      <p:tavLst>
                                        <p:tav tm="0">
                                          <p:val>
                                            <p:strVal val="0-#ppt_w/2"/>
                                          </p:val>
                                        </p:tav>
                                        <p:tav tm="100000">
                                          <p:val>
                                            <p:strVal val="#ppt_x"/>
                                          </p:val>
                                        </p:tav>
                                      </p:tavLst>
                                    </p:anim>
                                    <p:anim calcmode="lin" valueType="num">
                                      <p:cBhvr additive="base">
                                        <p:cTn id="20" dur="3000" fill="hold"/>
                                        <p:tgtEl>
                                          <p:spTgt spid="19"/>
                                        </p:tgtEl>
                                        <p:attrNameLst>
                                          <p:attrName>ppt_y</p:attrName>
                                        </p:attrNameLst>
                                      </p:cBhvr>
                                      <p:tavLst>
                                        <p:tav tm="0">
                                          <p:val>
                                            <p:strVal val="#ppt_y"/>
                                          </p:val>
                                        </p:tav>
                                        <p:tav tm="100000">
                                          <p:val>
                                            <p:strVal val="#ppt_y"/>
                                          </p:val>
                                        </p:tav>
                                      </p:tavLst>
                                    </p:anim>
                                  </p:childTnLst>
                                </p:cTn>
                              </p:par>
                              <p:par>
                                <p:cTn id="21" presetID="13" presetClass="entr" presetSubtype="16" fill="hold" grpId="1" nodeType="with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plus(in)">
                                      <p:cBhvr>
                                        <p:cTn id="23" dur="3000"/>
                                        <p:tgtEl>
                                          <p:spTgt spid="20"/>
                                        </p:tgtEl>
                                      </p:cBhvr>
                                    </p:animEffect>
                                  </p:childTnLst>
                                </p:cTn>
                              </p:par>
                              <p:par>
                                <p:cTn id="24" presetID="13" presetClass="entr" presetSubtype="16" fill="hold" grpId="1" nodeType="withEffect">
                                  <p:stCondLst>
                                    <p:cond delay="0"/>
                                  </p:stCondLst>
                                  <p:childTnLst>
                                    <p:set>
                                      <p:cBhvr>
                                        <p:cTn id="25" dur="1" fill="hold">
                                          <p:stCondLst>
                                            <p:cond delay="0"/>
                                          </p:stCondLst>
                                        </p:cTn>
                                        <p:tgtEl>
                                          <p:spTgt spid="21"/>
                                        </p:tgtEl>
                                        <p:attrNameLst>
                                          <p:attrName>style.visibility</p:attrName>
                                        </p:attrNameLst>
                                      </p:cBhvr>
                                      <p:to>
                                        <p:strVal val="visible"/>
                                      </p:to>
                                    </p:set>
                                    <p:animEffect transition="in" filter="plus(in)">
                                      <p:cBhvr>
                                        <p:cTn id="26" dur="3000"/>
                                        <p:tgtEl>
                                          <p:spTgt spid="21"/>
                                        </p:tgtEl>
                                      </p:cBhvr>
                                    </p:animEffect>
                                  </p:childTnLst>
                                </p:cTn>
                              </p:par>
                              <p:par>
                                <p:cTn id="27" presetID="13" presetClass="entr" presetSubtype="16" fill="hold" grpId="1" nodeType="with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plus(in)">
                                      <p:cBhvr>
                                        <p:cTn id="29" dur="3000"/>
                                        <p:tgtEl>
                                          <p:spTgt spid="18"/>
                                        </p:tgtEl>
                                      </p:cBhvr>
                                    </p:animEffect>
                                  </p:childTnLst>
                                </p:cTn>
                              </p:par>
                              <p:par>
                                <p:cTn id="30" presetID="13" presetClass="entr" presetSubtype="16" fill="hold" grpId="1" nodeType="withEffect">
                                  <p:stCondLst>
                                    <p:cond delay="0"/>
                                  </p:stCondLst>
                                  <p:childTnLst>
                                    <p:set>
                                      <p:cBhvr>
                                        <p:cTn id="31" dur="1" fill="hold">
                                          <p:stCondLst>
                                            <p:cond delay="0"/>
                                          </p:stCondLst>
                                        </p:cTn>
                                        <p:tgtEl>
                                          <p:spTgt spid="19"/>
                                        </p:tgtEl>
                                        <p:attrNameLst>
                                          <p:attrName>style.visibility</p:attrName>
                                        </p:attrNameLst>
                                      </p:cBhvr>
                                      <p:to>
                                        <p:strVal val="visible"/>
                                      </p:to>
                                    </p:set>
                                    <p:animEffect transition="in" filter="plus(in)">
                                      <p:cBhvr>
                                        <p:cTn id="32" dur="3000"/>
                                        <p:tgtEl>
                                          <p:spTgt spid="19"/>
                                        </p:tgtEl>
                                      </p:cBhvr>
                                    </p:animEffect>
                                  </p:childTnLst>
                                </p:cTn>
                              </p:par>
                            </p:childTnLst>
                          </p:cTn>
                        </p:par>
                        <p:par>
                          <p:cTn id="33" fill="hold">
                            <p:stCondLst>
                              <p:cond delay="3000"/>
                            </p:stCondLst>
                            <p:childTnLst>
                              <p:par>
                                <p:cTn id="34" presetID="2" presetClass="exit" presetSubtype="4" fill="hold" grpId="2" nodeType="afterEffect">
                                  <p:stCondLst>
                                    <p:cond delay="0"/>
                                  </p:stCondLst>
                                  <p:childTnLst>
                                    <p:anim calcmode="lin" valueType="num">
                                      <p:cBhvr additive="base">
                                        <p:cTn id="35" dur="3000"/>
                                        <p:tgtEl>
                                          <p:spTgt spid="20"/>
                                        </p:tgtEl>
                                        <p:attrNameLst>
                                          <p:attrName>ppt_x</p:attrName>
                                        </p:attrNameLst>
                                      </p:cBhvr>
                                      <p:tavLst>
                                        <p:tav tm="0">
                                          <p:val>
                                            <p:strVal val="ppt_x"/>
                                          </p:val>
                                        </p:tav>
                                        <p:tav tm="100000">
                                          <p:val>
                                            <p:strVal val="ppt_x"/>
                                          </p:val>
                                        </p:tav>
                                      </p:tavLst>
                                    </p:anim>
                                    <p:anim calcmode="lin" valueType="num">
                                      <p:cBhvr additive="base">
                                        <p:cTn id="36" dur="3000"/>
                                        <p:tgtEl>
                                          <p:spTgt spid="20"/>
                                        </p:tgtEl>
                                        <p:attrNameLst>
                                          <p:attrName>ppt_y</p:attrName>
                                        </p:attrNameLst>
                                      </p:cBhvr>
                                      <p:tavLst>
                                        <p:tav tm="0">
                                          <p:val>
                                            <p:strVal val="ppt_y"/>
                                          </p:val>
                                        </p:tav>
                                        <p:tav tm="100000">
                                          <p:val>
                                            <p:strVal val="1+ppt_h/2"/>
                                          </p:val>
                                        </p:tav>
                                      </p:tavLst>
                                    </p:anim>
                                    <p:set>
                                      <p:cBhvr>
                                        <p:cTn id="37" dur="1" fill="hold">
                                          <p:stCondLst>
                                            <p:cond delay="2999"/>
                                          </p:stCondLst>
                                        </p:cTn>
                                        <p:tgtEl>
                                          <p:spTgt spid="20"/>
                                        </p:tgtEl>
                                        <p:attrNameLst>
                                          <p:attrName>style.visibility</p:attrName>
                                        </p:attrNameLst>
                                      </p:cBhvr>
                                      <p:to>
                                        <p:strVal val="hidden"/>
                                      </p:to>
                                    </p:set>
                                  </p:childTnLst>
                                </p:cTn>
                              </p:par>
                              <p:par>
                                <p:cTn id="38" presetID="2" presetClass="exit" presetSubtype="1" fill="hold" grpId="2" nodeType="withEffect">
                                  <p:stCondLst>
                                    <p:cond delay="0"/>
                                  </p:stCondLst>
                                  <p:childTnLst>
                                    <p:anim calcmode="lin" valueType="num">
                                      <p:cBhvr additive="base">
                                        <p:cTn id="39" dur="3000"/>
                                        <p:tgtEl>
                                          <p:spTgt spid="21"/>
                                        </p:tgtEl>
                                        <p:attrNameLst>
                                          <p:attrName>ppt_x</p:attrName>
                                        </p:attrNameLst>
                                      </p:cBhvr>
                                      <p:tavLst>
                                        <p:tav tm="0">
                                          <p:val>
                                            <p:strVal val="ppt_x"/>
                                          </p:val>
                                        </p:tav>
                                        <p:tav tm="100000">
                                          <p:val>
                                            <p:strVal val="ppt_x"/>
                                          </p:val>
                                        </p:tav>
                                      </p:tavLst>
                                    </p:anim>
                                    <p:anim calcmode="lin" valueType="num">
                                      <p:cBhvr additive="base">
                                        <p:cTn id="40" dur="3000"/>
                                        <p:tgtEl>
                                          <p:spTgt spid="21"/>
                                        </p:tgtEl>
                                        <p:attrNameLst>
                                          <p:attrName>ppt_y</p:attrName>
                                        </p:attrNameLst>
                                      </p:cBhvr>
                                      <p:tavLst>
                                        <p:tav tm="0">
                                          <p:val>
                                            <p:strVal val="ppt_y"/>
                                          </p:val>
                                        </p:tav>
                                        <p:tav tm="100000">
                                          <p:val>
                                            <p:strVal val="0-ppt_h/2"/>
                                          </p:val>
                                        </p:tav>
                                      </p:tavLst>
                                    </p:anim>
                                    <p:set>
                                      <p:cBhvr>
                                        <p:cTn id="41" dur="1" fill="hold">
                                          <p:stCondLst>
                                            <p:cond delay="2999"/>
                                          </p:stCondLst>
                                        </p:cTn>
                                        <p:tgtEl>
                                          <p:spTgt spid="21"/>
                                        </p:tgtEl>
                                        <p:attrNameLst>
                                          <p:attrName>style.visibility</p:attrName>
                                        </p:attrNameLst>
                                      </p:cBhvr>
                                      <p:to>
                                        <p:strVal val="hidden"/>
                                      </p:to>
                                    </p:set>
                                  </p:childTnLst>
                                </p:cTn>
                              </p:par>
                              <p:par>
                                <p:cTn id="42" presetID="2" presetClass="exit" presetSubtype="2" fill="hold" grpId="2" nodeType="withEffect">
                                  <p:stCondLst>
                                    <p:cond delay="0"/>
                                  </p:stCondLst>
                                  <p:childTnLst>
                                    <p:anim calcmode="lin" valueType="num">
                                      <p:cBhvr additive="base">
                                        <p:cTn id="43" dur="3000"/>
                                        <p:tgtEl>
                                          <p:spTgt spid="18"/>
                                        </p:tgtEl>
                                        <p:attrNameLst>
                                          <p:attrName>ppt_x</p:attrName>
                                        </p:attrNameLst>
                                      </p:cBhvr>
                                      <p:tavLst>
                                        <p:tav tm="0">
                                          <p:val>
                                            <p:strVal val="ppt_x"/>
                                          </p:val>
                                        </p:tav>
                                        <p:tav tm="100000">
                                          <p:val>
                                            <p:strVal val="1+ppt_w/2"/>
                                          </p:val>
                                        </p:tav>
                                      </p:tavLst>
                                    </p:anim>
                                    <p:anim calcmode="lin" valueType="num">
                                      <p:cBhvr additive="base">
                                        <p:cTn id="44" dur="3000"/>
                                        <p:tgtEl>
                                          <p:spTgt spid="18"/>
                                        </p:tgtEl>
                                        <p:attrNameLst>
                                          <p:attrName>ppt_y</p:attrName>
                                        </p:attrNameLst>
                                      </p:cBhvr>
                                      <p:tavLst>
                                        <p:tav tm="0">
                                          <p:val>
                                            <p:strVal val="ppt_y"/>
                                          </p:val>
                                        </p:tav>
                                        <p:tav tm="100000">
                                          <p:val>
                                            <p:strVal val="ppt_y"/>
                                          </p:val>
                                        </p:tav>
                                      </p:tavLst>
                                    </p:anim>
                                    <p:set>
                                      <p:cBhvr>
                                        <p:cTn id="45" dur="1" fill="hold">
                                          <p:stCondLst>
                                            <p:cond delay="2999"/>
                                          </p:stCondLst>
                                        </p:cTn>
                                        <p:tgtEl>
                                          <p:spTgt spid="18"/>
                                        </p:tgtEl>
                                        <p:attrNameLst>
                                          <p:attrName>style.visibility</p:attrName>
                                        </p:attrNameLst>
                                      </p:cBhvr>
                                      <p:to>
                                        <p:strVal val="hidden"/>
                                      </p:to>
                                    </p:set>
                                  </p:childTnLst>
                                </p:cTn>
                              </p:par>
                              <p:par>
                                <p:cTn id="46" presetID="2" presetClass="exit" presetSubtype="8" fill="hold" grpId="2" nodeType="withEffect">
                                  <p:stCondLst>
                                    <p:cond delay="0"/>
                                  </p:stCondLst>
                                  <p:childTnLst>
                                    <p:anim calcmode="lin" valueType="num">
                                      <p:cBhvr additive="base">
                                        <p:cTn id="47" dur="3000"/>
                                        <p:tgtEl>
                                          <p:spTgt spid="19"/>
                                        </p:tgtEl>
                                        <p:attrNameLst>
                                          <p:attrName>ppt_x</p:attrName>
                                        </p:attrNameLst>
                                      </p:cBhvr>
                                      <p:tavLst>
                                        <p:tav tm="0">
                                          <p:val>
                                            <p:strVal val="ppt_x"/>
                                          </p:val>
                                        </p:tav>
                                        <p:tav tm="100000">
                                          <p:val>
                                            <p:strVal val="0-ppt_w/2"/>
                                          </p:val>
                                        </p:tav>
                                      </p:tavLst>
                                    </p:anim>
                                    <p:anim calcmode="lin" valueType="num">
                                      <p:cBhvr additive="base">
                                        <p:cTn id="48" dur="3000"/>
                                        <p:tgtEl>
                                          <p:spTgt spid="19"/>
                                        </p:tgtEl>
                                        <p:attrNameLst>
                                          <p:attrName>ppt_y</p:attrName>
                                        </p:attrNameLst>
                                      </p:cBhvr>
                                      <p:tavLst>
                                        <p:tav tm="0">
                                          <p:val>
                                            <p:strVal val="ppt_y"/>
                                          </p:val>
                                        </p:tav>
                                        <p:tav tm="100000">
                                          <p:val>
                                            <p:strVal val="ppt_y"/>
                                          </p:val>
                                        </p:tav>
                                      </p:tavLst>
                                    </p:anim>
                                    <p:set>
                                      <p:cBhvr>
                                        <p:cTn id="49" dur="1" fill="hold">
                                          <p:stCondLst>
                                            <p:cond delay="2999"/>
                                          </p:stCondLst>
                                        </p:cTn>
                                        <p:tgtEl>
                                          <p:spTgt spid="19"/>
                                        </p:tgtEl>
                                        <p:attrNameLst>
                                          <p:attrName>style.visibility</p:attrName>
                                        </p:attrNameLst>
                                      </p:cBhvr>
                                      <p:to>
                                        <p:strVal val="hidden"/>
                                      </p:to>
                                    </p:set>
                                  </p:childTnLst>
                                </p:cTn>
                              </p:par>
                              <p:par>
                                <p:cTn id="50" presetID="13" presetClass="exit" presetSubtype="32" fill="hold" grpId="3" nodeType="withEffect">
                                  <p:stCondLst>
                                    <p:cond delay="0"/>
                                  </p:stCondLst>
                                  <p:childTnLst>
                                    <p:animEffect transition="out" filter="plus(out)">
                                      <p:cBhvr>
                                        <p:cTn id="51" dur="3000"/>
                                        <p:tgtEl>
                                          <p:spTgt spid="20"/>
                                        </p:tgtEl>
                                      </p:cBhvr>
                                    </p:animEffect>
                                    <p:set>
                                      <p:cBhvr>
                                        <p:cTn id="52" dur="1" fill="hold">
                                          <p:stCondLst>
                                            <p:cond delay="2999"/>
                                          </p:stCondLst>
                                        </p:cTn>
                                        <p:tgtEl>
                                          <p:spTgt spid="20"/>
                                        </p:tgtEl>
                                        <p:attrNameLst>
                                          <p:attrName>style.visibility</p:attrName>
                                        </p:attrNameLst>
                                      </p:cBhvr>
                                      <p:to>
                                        <p:strVal val="hidden"/>
                                      </p:to>
                                    </p:set>
                                  </p:childTnLst>
                                </p:cTn>
                              </p:par>
                              <p:par>
                                <p:cTn id="53" presetID="13" presetClass="exit" presetSubtype="32" fill="hold" grpId="3" nodeType="withEffect">
                                  <p:stCondLst>
                                    <p:cond delay="0"/>
                                  </p:stCondLst>
                                  <p:childTnLst>
                                    <p:animEffect transition="out" filter="plus(out)">
                                      <p:cBhvr>
                                        <p:cTn id="54" dur="3000"/>
                                        <p:tgtEl>
                                          <p:spTgt spid="21"/>
                                        </p:tgtEl>
                                      </p:cBhvr>
                                    </p:animEffect>
                                    <p:set>
                                      <p:cBhvr>
                                        <p:cTn id="55" dur="1" fill="hold">
                                          <p:stCondLst>
                                            <p:cond delay="2999"/>
                                          </p:stCondLst>
                                        </p:cTn>
                                        <p:tgtEl>
                                          <p:spTgt spid="21"/>
                                        </p:tgtEl>
                                        <p:attrNameLst>
                                          <p:attrName>style.visibility</p:attrName>
                                        </p:attrNameLst>
                                      </p:cBhvr>
                                      <p:to>
                                        <p:strVal val="hidden"/>
                                      </p:to>
                                    </p:set>
                                  </p:childTnLst>
                                </p:cTn>
                              </p:par>
                              <p:par>
                                <p:cTn id="56" presetID="13" presetClass="exit" presetSubtype="32" fill="hold" grpId="3" nodeType="withEffect">
                                  <p:stCondLst>
                                    <p:cond delay="0"/>
                                  </p:stCondLst>
                                  <p:childTnLst>
                                    <p:animEffect transition="out" filter="plus(out)">
                                      <p:cBhvr>
                                        <p:cTn id="57" dur="3000"/>
                                        <p:tgtEl>
                                          <p:spTgt spid="18"/>
                                        </p:tgtEl>
                                      </p:cBhvr>
                                    </p:animEffect>
                                    <p:set>
                                      <p:cBhvr>
                                        <p:cTn id="58" dur="1" fill="hold">
                                          <p:stCondLst>
                                            <p:cond delay="2999"/>
                                          </p:stCondLst>
                                        </p:cTn>
                                        <p:tgtEl>
                                          <p:spTgt spid="18"/>
                                        </p:tgtEl>
                                        <p:attrNameLst>
                                          <p:attrName>style.visibility</p:attrName>
                                        </p:attrNameLst>
                                      </p:cBhvr>
                                      <p:to>
                                        <p:strVal val="hidden"/>
                                      </p:to>
                                    </p:set>
                                  </p:childTnLst>
                                </p:cTn>
                              </p:par>
                              <p:par>
                                <p:cTn id="59" presetID="13" presetClass="exit" presetSubtype="32" fill="hold" grpId="3" nodeType="withEffect">
                                  <p:stCondLst>
                                    <p:cond delay="0"/>
                                  </p:stCondLst>
                                  <p:childTnLst>
                                    <p:animEffect transition="out" filter="plus(out)">
                                      <p:cBhvr>
                                        <p:cTn id="60" dur="3000"/>
                                        <p:tgtEl>
                                          <p:spTgt spid="19"/>
                                        </p:tgtEl>
                                      </p:cBhvr>
                                    </p:animEffect>
                                    <p:set>
                                      <p:cBhvr>
                                        <p:cTn id="61" dur="1" fill="hold">
                                          <p:stCondLst>
                                            <p:cond delay="2999"/>
                                          </p:stCondLst>
                                        </p:cTn>
                                        <p:tgtEl>
                                          <p:spTgt spid="19"/>
                                        </p:tgtEl>
                                        <p:attrNameLst>
                                          <p:attrName>style.visibility</p:attrName>
                                        </p:attrNameLst>
                                      </p:cBhvr>
                                      <p:to>
                                        <p:strVal val="hidden"/>
                                      </p:to>
                                    </p:set>
                                  </p:childTnLst>
                                </p:cTn>
                              </p:par>
                              <p:par>
                                <p:cTn id="62" presetID="23" presetClass="entr" presetSubtype="288" fill="hold" nodeType="withEffect">
                                  <p:stCondLst>
                                    <p:cond delay="0"/>
                                  </p:stCondLst>
                                  <p:childTnLst>
                                    <p:set>
                                      <p:cBhvr>
                                        <p:cTn id="63" dur="1" fill="hold">
                                          <p:stCondLst>
                                            <p:cond delay="0"/>
                                          </p:stCondLst>
                                        </p:cTn>
                                        <p:tgtEl>
                                          <p:spTgt spid="4"/>
                                        </p:tgtEl>
                                        <p:attrNameLst>
                                          <p:attrName>style.visibility</p:attrName>
                                        </p:attrNameLst>
                                      </p:cBhvr>
                                      <p:to>
                                        <p:strVal val="visible"/>
                                      </p:to>
                                    </p:set>
                                    <p:anim calcmode="lin" valueType="num">
                                      <p:cBhvr>
                                        <p:cTn id="64" dur="3000" fill="hold"/>
                                        <p:tgtEl>
                                          <p:spTgt spid="4"/>
                                        </p:tgtEl>
                                        <p:attrNameLst>
                                          <p:attrName>ppt_w</p:attrName>
                                        </p:attrNameLst>
                                      </p:cBhvr>
                                      <p:tavLst>
                                        <p:tav tm="0">
                                          <p:val>
                                            <p:strVal val="4/3*#ppt_w"/>
                                          </p:val>
                                        </p:tav>
                                        <p:tav tm="100000">
                                          <p:val>
                                            <p:strVal val="#ppt_w"/>
                                          </p:val>
                                        </p:tav>
                                      </p:tavLst>
                                    </p:anim>
                                    <p:anim calcmode="lin" valueType="num">
                                      <p:cBhvr>
                                        <p:cTn id="65" dur="3000" fill="hold"/>
                                        <p:tgtEl>
                                          <p:spTgt spid="4"/>
                                        </p:tgtEl>
                                        <p:attrNameLst>
                                          <p:attrName>ppt_h</p:attrName>
                                        </p:attrNameLst>
                                      </p:cBhvr>
                                      <p:tavLst>
                                        <p:tav tm="0">
                                          <p:val>
                                            <p:strVal val="4/3*#ppt_h"/>
                                          </p:val>
                                        </p:tav>
                                        <p:tav tm="100000">
                                          <p:val>
                                            <p:strVal val="#ppt_h"/>
                                          </p:val>
                                        </p:tav>
                                      </p:tavLst>
                                    </p:anim>
                                  </p:childTnLst>
                                </p:cTn>
                              </p:par>
                              <p:par>
                                <p:cTn id="66" presetID="8" presetClass="entr" presetSubtype="32" fill="hold" nodeType="withEffect">
                                  <p:stCondLst>
                                    <p:cond delay="0"/>
                                  </p:stCondLst>
                                  <p:childTnLst>
                                    <p:set>
                                      <p:cBhvr>
                                        <p:cTn id="67" dur="1" fill="hold">
                                          <p:stCondLst>
                                            <p:cond delay="0"/>
                                          </p:stCondLst>
                                        </p:cTn>
                                        <p:tgtEl>
                                          <p:spTgt spid="4"/>
                                        </p:tgtEl>
                                        <p:attrNameLst>
                                          <p:attrName>style.visibility</p:attrName>
                                        </p:attrNameLst>
                                      </p:cBhvr>
                                      <p:to>
                                        <p:strVal val="visible"/>
                                      </p:to>
                                    </p:set>
                                    <p:animEffect transition="in" filter="diamond(out)">
                                      <p:cBhvr>
                                        <p:cTn id="68" dur="3000"/>
                                        <p:tgtEl>
                                          <p:spTgt spid="4"/>
                                        </p:tgtEl>
                                      </p:cBhvr>
                                    </p:animEffect>
                                  </p:childTnLst>
                                </p:cTn>
                              </p:par>
                            </p:childTnLst>
                          </p:cTn>
                        </p:par>
                        <p:par>
                          <p:cTn id="69" fill="hold">
                            <p:stCondLst>
                              <p:cond delay="6000"/>
                            </p:stCondLst>
                            <p:childTnLst>
                              <p:par>
                                <p:cTn id="70" presetID="40" presetClass="entr" presetSubtype="0" fill="hold" grpId="0" nodeType="afterEffect">
                                  <p:stCondLst>
                                    <p:cond delay="0"/>
                                  </p:stCondLst>
                                  <p:iterate type="lt">
                                    <p:tmPct val="10000"/>
                                  </p:iterate>
                                  <p:childTnLst>
                                    <p:set>
                                      <p:cBhvr>
                                        <p:cTn id="71" dur="1" fill="hold">
                                          <p:stCondLst>
                                            <p:cond delay="0"/>
                                          </p:stCondLst>
                                        </p:cTn>
                                        <p:tgtEl>
                                          <p:spTgt spid="7"/>
                                        </p:tgtEl>
                                        <p:attrNameLst>
                                          <p:attrName>style.visibility</p:attrName>
                                        </p:attrNameLst>
                                      </p:cBhvr>
                                      <p:to>
                                        <p:strVal val="visible"/>
                                      </p:to>
                                    </p:set>
                                    <p:animEffect transition="in" filter="fade">
                                      <p:cBhvr>
                                        <p:cTn id="72" dur="1000"/>
                                        <p:tgtEl>
                                          <p:spTgt spid="7"/>
                                        </p:tgtEl>
                                      </p:cBhvr>
                                    </p:animEffect>
                                    <p:anim calcmode="lin" valueType="num">
                                      <p:cBhvr>
                                        <p:cTn id="73" dur="1000" fill="hold"/>
                                        <p:tgtEl>
                                          <p:spTgt spid="7"/>
                                        </p:tgtEl>
                                        <p:attrNameLst>
                                          <p:attrName>ppt_x</p:attrName>
                                        </p:attrNameLst>
                                      </p:cBhvr>
                                      <p:tavLst>
                                        <p:tav tm="0">
                                          <p:val>
                                            <p:strVal val="#ppt_x-.1"/>
                                          </p:val>
                                        </p:tav>
                                        <p:tav tm="100000">
                                          <p:val>
                                            <p:strVal val="#ppt_x"/>
                                          </p:val>
                                        </p:tav>
                                      </p:tavLst>
                                    </p:anim>
                                    <p:anim calcmode="lin" valueType="num">
                                      <p:cBhvr>
                                        <p:cTn id="7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7"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Breslavia.jpg"/>
          <p:cNvPicPr>
            <a:picLocks noGrp="1" noChangeAspect="1"/>
          </p:cNvPicPr>
          <p:nvPr isPhoto="1"/>
        </p:nvPicPr>
        <p:blipFill>
          <a:blip r:embed="rId2" cstate="print"/>
          <a:stretch>
            <a:fillRect/>
          </a:stretch>
        </p:blipFill>
        <p:spPr bwMode="auto">
          <a:xfrm>
            <a:off x="0" y="0"/>
            <a:ext cx="9144000" cy="614364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13" name="12 Paralelogramo"/>
          <p:cNvSpPr/>
          <p:nvPr/>
        </p:nvSpPr>
        <p:spPr>
          <a:xfrm rot="16200000">
            <a:off x="1714500" y="-1714500"/>
            <a:ext cx="5715000" cy="9144000"/>
          </a:xfrm>
          <a:prstGeom prst="parallelogram">
            <a:avLst>
              <a:gd name="adj" fmla="val 93437"/>
            </a:avLst>
          </a:prstGeom>
          <a:noFill/>
          <a:ln w="57150">
            <a:solidFill>
              <a:schemeClr val="tx1">
                <a:lumMod val="9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Paralelogramo"/>
          <p:cNvSpPr/>
          <p:nvPr/>
        </p:nvSpPr>
        <p:spPr>
          <a:xfrm rot="16200000">
            <a:off x="1553369" y="-1018381"/>
            <a:ext cx="5180012" cy="8286750"/>
          </a:xfrm>
          <a:prstGeom prst="parallelogram">
            <a:avLst>
              <a:gd name="adj" fmla="val 93437"/>
            </a:avLst>
          </a:prstGeom>
          <a:noFill/>
          <a:ln w="57150">
            <a:solidFill>
              <a:schemeClr val="tx1">
                <a:lumMod val="9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Paralelogramo"/>
          <p:cNvSpPr/>
          <p:nvPr/>
        </p:nvSpPr>
        <p:spPr>
          <a:xfrm rot="16200000">
            <a:off x="2410618" y="-1553368"/>
            <a:ext cx="5180013" cy="8286750"/>
          </a:xfrm>
          <a:prstGeom prst="parallelogram">
            <a:avLst>
              <a:gd name="adj" fmla="val 93437"/>
            </a:avLst>
          </a:prstGeom>
          <a:noFill/>
          <a:ln w="57150">
            <a:solidFill>
              <a:schemeClr val="tx1">
                <a:lumMod val="9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Paralelogramo"/>
          <p:cNvSpPr/>
          <p:nvPr/>
        </p:nvSpPr>
        <p:spPr>
          <a:xfrm rot="16200000">
            <a:off x="1393031" y="-321468"/>
            <a:ext cx="4643437" cy="7429500"/>
          </a:xfrm>
          <a:prstGeom prst="parallelogram">
            <a:avLst>
              <a:gd name="adj" fmla="val 92069"/>
            </a:avLst>
          </a:prstGeom>
          <a:noFill/>
          <a:ln w="57150">
            <a:solidFill>
              <a:schemeClr val="tx1">
                <a:lumMod val="9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Paralelogramo"/>
          <p:cNvSpPr/>
          <p:nvPr/>
        </p:nvSpPr>
        <p:spPr>
          <a:xfrm rot="16200000">
            <a:off x="3107531" y="-1393031"/>
            <a:ext cx="4643438" cy="7429500"/>
          </a:xfrm>
          <a:prstGeom prst="parallelogram">
            <a:avLst>
              <a:gd name="adj" fmla="val 93437"/>
            </a:avLst>
          </a:prstGeom>
          <a:noFill/>
          <a:ln w="57150">
            <a:solidFill>
              <a:schemeClr val="tx1">
                <a:lumMod val="9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Paralelogramo"/>
          <p:cNvSpPr/>
          <p:nvPr/>
        </p:nvSpPr>
        <p:spPr>
          <a:xfrm rot="16200000">
            <a:off x="1238250" y="309563"/>
            <a:ext cx="4167187" cy="6643688"/>
          </a:xfrm>
          <a:prstGeom prst="parallelogram">
            <a:avLst>
              <a:gd name="adj" fmla="val 92294"/>
            </a:avLst>
          </a:prstGeom>
          <a:noFill/>
          <a:ln w="57150">
            <a:solidFill>
              <a:schemeClr val="tx1">
                <a:lumMod val="9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Paralelogramo"/>
          <p:cNvSpPr/>
          <p:nvPr/>
        </p:nvSpPr>
        <p:spPr>
          <a:xfrm rot="16200000">
            <a:off x="3738563" y="-1238250"/>
            <a:ext cx="4167188" cy="6643687"/>
          </a:xfrm>
          <a:prstGeom prst="parallelogram">
            <a:avLst>
              <a:gd name="adj" fmla="val 92294"/>
            </a:avLst>
          </a:prstGeom>
          <a:noFill/>
          <a:ln w="57150">
            <a:solidFill>
              <a:schemeClr val="tx1">
                <a:lumMod val="9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Paralelogramo"/>
          <p:cNvSpPr/>
          <p:nvPr/>
        </p:nvSpPr>
        <p:spPr>
          <a:xfrm rot="16200000">
            <a:off x="1083469" y="940594"/>
            <a:ext cx="3690937" cy="5857875"/>
          </a:xfrm>
          <a:prstGeom prst="parallelogram">
            <a:avLst>
              <a:gd name="adj" fmla="val 91004"/>
            </a:avLst>
          </a:prstGeom>
          <a:noFill/>
          <a:ln w="57150">
            <a:solidFill>
              <a:schemeClr val="tx1">
                <a:lumMod val="9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Paralelogramo"/>
          <p:cNvSpPr/>
          <p:nvPr/>
        </p:nvSpPr>
        <p:spPr>
          <a:xfrm rot="16200000">
            <a:off x="4369594" y="-1083469"/>
            <a:ext cx="3690938" cy="5857875"/>
          </a:xfrm>
          <a:prstGeom prst="parallelogram">
            <a:avLst>
              <a:gd name="adj" fmla="val 91004"/>
            </a:avLst>
          </a:prstGeom>
          <a:noFill/>
          <a:ln w="57150">
            <a:solidFill>
              <a:schemeClr val="tx1">
                <a:lumMod val="9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Paralelogramo"/>
          <p:cNvSpPr/>
          <p:nvPr/>
        </p:nvSpPr>
        <p:spPr>
          <a:xfrm rot="16200000">
            <a:off x="928688" y="1571625"/>
            <a:ext cx="3214687" cy="5072063"/>
          </a:xfrm>
          <a:prstGeom prst="parallelogram">
            <a:avLst>
              <a:gd name="adj" fmla="val 88991"/>
            </a:avLst>
          </a:prstGeom>
          <a:noFill/>
          <a:ln w="57150">
            <a:solidFill>
              <a:schemeClr val="tx1">
                <a:lumMod val="9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3" name="22 Paralelogramo"/>
          <p:cNvSpPr/>
          <p:nvPr/>
        </p:nvSpPr>
        <p:spPr>
          <a:xfrm rot="16200000">
            <a:off x="5000625" y="-928687"/>
            <a:ext cx="3214688" cy="5072062"/>
          </a:xfrm>
          <a:prstGeom prst="parallelogram">
            <a:avLst>
              <a:gd name="adj" fmla="val 88991"/>
            </a:avLst>
          </a:prstGeom>
          <a:noFill/>
          <a:ln w="57150">
            <a:solidFill>
              <a:schemeClr val="tx1">
                <a:lumMod val="9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4" name="23 Paralelogramo"/>
          <p:cNvSpPr/>
          <p:nvPr/>
        </p:nvSpPr>
        <p:spPr>
          <a:xfrm rot="16200000">
            <a:off x="696913" y="2339975"/>
            <a:ext cx="2678112" cy="4071938"/>
          </a:xfrm>
          <a:prstGeom prst="parallelogram">
            <a:avLst>
              <a:gd name="adj" fmla="val 86621"/>
            </a:avLst>
          </a:prstGeom>
          <a:noFill/>
          <a:ln w="57150">
            <a:solidFill>
              <a:schemeClr val="tx1">
                <a:lumMod val="9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5" name="24 Paralelogramo"/>
          <p:cNvSpPr/>
          <p:nvPr/>
        </p:nvSpPr>
        <p:spPr>
          <a:xfrm rot="16200000">
            <a:off x="5768975" y="-696912"/>
            <a:ext cx="2678113" cy="4071937"/>
          </a:xfrm>
          <a:prstGeom prst="parallelogram">
            <a:avLst>
              <a:gd name="adj" fmla="val 86621"/>
            </a:avLst>
          </a:prstGeom>
          <a:noFill/>
          <a:ln w="57150">
            <a:solidFill>
              <a:schemeClr val="tx1">
                <a:lumMod val="9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6" name="25 Paralelogramo"/>
          <p:cNvSpPr/>
          <p:nvPr/>
        </p:nvSpPr>
        <p:spPr>
          <a:xfrm rot="16200000">
            <a:off x="506413" y="3006725"/>
            <a:ext cx="2201862" cy="3214688"/>
          </a:xfrm>
          <a:prstGeom prst="parallelogram">
            <a:avLst>
              <a:gd name="adj" fmla="val 84459"/>
            </a:avLst>
          </a:prstGeom>
          <a:noFill/>
          <a:ln w="57150">
            <a:solidFill>
              <a:schemeClr val="tx1">
                <a:lumMod val="9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7" name="26 Paralelogramo"/>
          <p:cNvSpPr/>
          <p:nvPr/>
        </p:nvSpPr>
        <p:spPr>
          <a:xfrm rot="16200000">
            <a:off x="6435725" y="-506412"/>
            <a:ext cx="2201863" cy="3214687"/>
          </a:xfrm>
          <a:prstGeom prst="parallelogram">
            <a:avLst>
              <a:gd name="adj" fmla="val 84459"/>
            </a:avLst>
          </a:prstGeom>
          <a:noFill/>
          <a:ln w="57150">
            <a:solidFill>
              <a:schemeClr val="tx1">
                <a:lumMod val="9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8" name="27 Paralelogramo"/>
          <p:cNvSpPr/>
          <p:nvPr/>
        </p:nvSpPr>
        <p:spPr>
          <a:xfrm rot="16200000">
            <a:off x="315913" y="3673475"/>
            <a:ext cx="1725612" cy="2357438"/>
          </a:xfrm>
          <a:prstGeom prst="parallelogram">
            <a:avLst>
              <a:gd name="adj" fmla="val 80649"/>
            </a:avLst>
          </a:prstGeom>
          <a:noFill/>
          <a:ln w="57150">
            <a:solidFill>
              <a:schemeClr val="tx1">
                <a:lumMod val="9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9" name="28 Paralelogramo"/>
          <p:cNvSpPr/>
          <p:nvPr/>
        </p:nvSpPr>
        <p:spPr>
          <a:xfrm rot="16200000">
            <a:off x="7102475" y="-315912"/>
            <a:ext cx="1725613" cy="2357437"/>
          </a:xfrm>
          <a:prstGeom prst="parallelogram">
            <a:avLst>
              <a:gd name="adj" fmla="val 80649"/>
            </a:avLst>
          </a:prstGeom>
          <a:noFill/>
          <a:ln w="57150">
            <a:solidFill>
              <a:schemeClr val="tx1">
                <a:lumMod val="9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0" name="29 Paralelogramo"/>
          <p:cNvSpPr/>
          <p:nvPr/>
        </p:nvSpPr>
        <p:spPr>
          <a:xfrm rot="16200000">
            <a:off x="95250" y="4310063"/>
            <a:ext cx="1309687" cy="1500188"/>
          </a:xfrm>
          <a:prstGeom prst="parallelogram">
            <a:avLst>
              <a:gd name="adj" fmla="val 76205"/>
            </a:avLst>
          </a:prstGeom>
          <a:noFill/>
          <a:ln w="57150">
            <a:solidFill>
              <a:schemeClr val="tx1">
                <a:lumMod val="9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1" name="30 Paralelogramo"/>
          <p:cNvSpPr/>
          <p:nvPr/>
        </p:nvSpPr>
        <p:spPr>
          <a:xfrm rot="16200000">
            <a:off x="7798594" y="-154781"/>
            <a:ext cx="1190625" cy="1500187"/>
          </a:xfrm>
          <a:prstGeom prst="parallelogram">
            <a:avLst>
              <a:gd name="adj" fmla="val 70872"/>
            </a:avLst>
          </a:prstGeom>
          <a:noFill/>
          <a:ln w="57150">
            <a:solidFill>
              <a:schemeClr val="tx1">
                <a:lumMod val="9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2" name="31 Paralelogramo"/>
          <p:cNvSpPr/>
          <p:nvPr/>
        </p:nvSpPr>
        <p:spPr>
          <a:xfrm rot="16200000">
            <a:off x="42069" y="4899819"/>
            <a:ext cx="773112" cy="857250"/>
          </a:xfrm>
          <a:prstGeom prst="parallelogram">
            <a:avLst>
              <a:gd name="adj" fmla="val 66701"/>
            </a:avLst>
          </a:prstGeom>
          <a:noFill/>
          <a:ln w="57150">
            <a:solidFill>
              <a:schemeClr val="tx1">
                <a:lumMod val="9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3" name="32 Paralelogramo"/>
          <p:cNvSpPr/>
          <p:nvPr/>
        </p:nvSpPr>
        <p:spPr>
          <a:xfrm rot="16789269">
            <a:off x="8388350" y="-101600"/>
            <a:ext cx="654050" cy="857250"/>
          </a:xfrm>
          <a:prstGeom prst="parallelogram">
            <a:avLst>
              <a:gd name="adj" fmla="val 59428"/>
            </a:avLst>
          </a:prstGeom>
          <a:noFill/>
          <a:ln w="57150">
            <a:solidFill>
              <a:schemeClr val="tx1">
                <a:lumMod val="95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5" name="34 CuadroTexto"/>
          <p:cNvSpPr txBox="1"/>
          <p:nvPr/>
        </p:nvSpPr>
        <p:spPr>
          <a:xfrm>
            <a:off x="357158" y="4357698"/>
            <a:ext cx="85725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16 de abril de 1973, Nino Bravo, el dúo Humo y otro amigo salieron de Valencia a Madrid en el nuevo BMW 2800 del cantante cuando, en una curva de la N-III, en el término municipal de </a:t>
            </a:r>
            <a:r>
              <a:rPr lang="es-ES" i="1" dirty="0" err="1" smtClean="0">
                <a:effectLst>
                  <a:glow rad="101600">
                    <a:srgbClr val="C00000">
                      <a:alpha val="60000"/>
                    </a:srgbClr>
                  </a:glow>
                  <a:outerShdw blurRad="38100" dist="38100" dir="2700000" algn="tl">
                    <a:srgbClr val="000000">
                      <a:alpha val="43137"/>
                    </a:srgbClr>
                  </a:outerShdw>
                </a:effectLst>
              </a:rPr>
              <a:t>Villarrubio</a:t>
            </a:r>
            <a:r>
              <a:rPr lang="es-ES" i="1" dirty="0" smtClean="0">
                <a:effectLst>
                  <a:glow rad="101600">
                    <a:srgbClr val="C00000">
                      <a:alpha val="60000"/>
                    </a:srgbClr>
                  </a:glow>
                  <a:outerShdw blurRad="38100" dist="38100" dir="2700000" algn="tl">
                    <a:srgbClr val="000000">
                      <a:alpha val="43137"/>
                    </a:srgbClr>
                  </a:outerShdw>
                </a:effectLst>
              </a:rPr>
              <a:t> (Cuenca), el coche se salió de la carretera y dio varias vueltas de campana.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3000">
        <p14:ripple dir="lu"/>
      </p:transition>
    </mc:Choice>
    <mc:Fallback xmlns="">
      <p:transition spd="slow" advTm="3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linds(vertical)">
                                      <p:cBhvr>
                                        <p:cTn id="7" dur="3000"/>
                                        <p:tgtEl>
                                          <p:spTgt spid="13"/>
                                        </p:tgtEl>
                                      </p:cBhvr>
                                    </p:animEffect>
                                  </p:childTnLst>
                                </p:cTn>
                              </p:par>
                              <p:par>
                                <p:cTn id="8" presetID="2" presetClass="entr" presetSubtype="9"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 calcmode="lin" valueType="num">
                                      <p:cBhvr additive="base">
                                        <p:cTn id="10" dur="3000" fill="hold"/>
                                        <p:tgtEl>
                                          <p:spTgt spid="13"/>
                                        </p:tgtEl>
                                        <p:attrNameLst>
                                          <p:attrName>ppt_x</p:attrName>
                                        </p:attrNameLst>
                                      </p:cBhvr>
                                      <p:tavLst>
                                        <p:tav tm="0">
                                          <p:val>
                                            <p:strVal val="0-#ppt_w/2"/>
                                          </p:val>
                                        </p:tav>
                                        <p:tav tm="100000">
                                          <p:val>
                                            <p:strVal val="#ppt_x"/>
                                          </p:val>
                                        </p:tav>
                                      </p:tavLst>
                                    </p:anim>
                                    <p:anim calcmode="lin" valueType="num">
                                      <p:cBhvr additive="base">
                                        <p:cTn id="11" dur="3000" fill="hold"/>
                                        <p:tgtEl>
                                          <p:spTgt spid="13"/>
                                        </p:tgtEl>
                                        <p:attrNameLst>
                                          <p:attrName>ppt_y</p:attrName>
                                        </p:attrNameLst>
                                      </p:cBhvr>
                                      <p:tavLst>
                                        <p:tav tm="0">
                                          <p:val>
                                            <p:strVal val="0-#ppt_h/2"/>
                                          </p:val>
                                        </p:tav>
                                        <p:tav tm="100000">
                                          <p:val>
                                            <p:strVal val="#ppt_y"/>
                                          </p:val>
                                        </p:tav>
                                      </p:tavLst>
                                    </p:anim>
                                  </p:childTnLst>
                                </p:cTn>
                              </p:par>
                              <p:par>
                                <p:cTn id="12" presetID="3" presetClass="entr" presetSubtype="5" fill="hold" nodeType="with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blinds(vertical)">
                                      <p:cBhvr>
                                        <p:cTn id="14" dur="3000"/>
                                        <p:tgtEl>
                                          <p:spTgt spid="14"/>
                                        </p:tgtEl>
                                      </p:cBhvr>
                                    </p:animEffect>
                                  </p:childTnLst>
                                </p:cTn>
                              </p:par>
                              <p:par>
                                <p:cTn id="15" presetID="2" presetClass="entr" presetSubtype="9" fill="hold" nodeType="with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3000" fill="hold"/>
                                        <p:tgtEl>
                                          <p:spTgt spid="14"/>
                                        </p:tgtEl>
                                        <p:attrNameLst>
                                          <p:attrName>ppt_x</p:attrName>
                                        </p:attrNameLst>
                                      </p:cBhvr>
                                      <p:tavLst>
                                        <p:tav tm="0">
                                          <p:val>
                                            <p:strVal val="0-#ppt_w/2"/>
                                          </p:val>
                                        </p:tav>
                                        <p:tav tm="100000">
                                          <p:val>
                                            <p:strVal val="#ppt_x"/>
                                          </p:val>
                                        </p:tav>
                                      </p:tavLst>
                                    </p:anim>
                                    <p:anim calcmode="lin" valueType="num">
                                      <p:cBhvr additive="base">
                                        <p:cTn id="18" dur="3000" fill="hold"/>
                                        <p:tgtEl>
                                          <p:spTgt spid="14"/>
                                        </p:tgtEl>
                                        <p:attrNameLst>
                                          <p:attrName>ppt_y</p:attrName>
                                        </p:attrNameLst>
                                      </p:cBhvr>
                                      <p:tavLst>
                                        <p:tav tm="0">
                                          <p:val>
                                            <p:strVal val="0-#ppt_h/2"/>
                                          </p:val>
                                        </p:tav>
                                        <p:tav tm="100000">
                                          <p:val>
                                            <p:strVal val="#ppt_y"/>
                                          </p:val>
                                        </p:tav>
                                      </p:tavLst>
                                    </p:anim>
                                  </p:childTnLst>
                                </p:cTn>
                              </p:par>
                              <p:par>
                                <p:cTn id="19" presetID="3" presetClass="entr" presetSubtype="5" fill="hold" nodeType="with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blinds(vertical)">
                                      <p:cBhvr>
                                        <p:cTn id="21" dur="3000"/>
                                        <p:tgtEl>
                                          <p:spTgt spid="15"/>
                                        </p:tgtEl>
                                      </p:cBhvr>
                                    </p:animEffect>
                                  </p:childTnLst>
                                </p:cTn>
                              </p:par>
                              <p:par>
                                <p:cTn id="22" presetID="2" presetClass="entr" presetSubtype="9" fill="hold" nodeType="withEffect">
                                  <p:stCondLst>
                                    <p:cond delay="0"/>
                                  </p:stCondLst>
                                  <p:childTnLst>
                                    <p:set>
                                      <p:cBhvr>
                                        <p:cTn id="23" dur="1" fill="hold">
                                          <p:stCondLst>
                                            <p:cond delay="0"/>
                                          </p:stCondLst>
                                        </p:cTn>
                                        <p:tgtEl>
                                          <p:spTgt spid="15"/>
                                        </p:tgtEl>
                                        <p:attrNameLst>
                                          <p:attrName>style.visibility</p:attrName>
                                        </p:attrNameLst>
                                      </p:cBhvr>
                                      <p:to>
                                        <p:strVal val="visible"/>
                                      </p:to>
                                    </p:set>
                                    <p:anim calcmode="lin" valueType="num">
                                      <p:cBhvr additive="base">
                                        <p:cTn id="24" dur="3000" fill="hold"/>
                                        <p:tgtEl>
                                          <p:spTgt spid="15"/>
                                        </p:tgtEl>
                                        <p:attrNameLst>
                                          <p:attrName>ppt_x</p:attrName>
                                        </p:attrNameLst>
                                      </p:cBhvr>
                                      <p:tavLst>
                                        <p:tav tm="0">
                                          <p:val>
                                            <p:strVal val="0-#ppt_w/2"/>
                                          </p:val>
                                        </p:tav>
                                        <p:tav tm="100000">
                                          <p:val>
                                            <p:strVal val="#ppt_x"/>
                                          </p:val>
                                        </p:tav>
                                      </p:tavLst>
                                    </p:anim>
                                    <p:anim calcmode="lin" valueType="num">
                                      <p:cBhvr additive="base">
                                        <p:cTn id="25" dur="3000" fill="hold"/>
                                        <p:tgtEl>
                                          <p:spTgt spid="15"/>
                                        </p:tgtEl>
                                        <p:attrNameLst>
                                          <p:attrName>ppt_y</p:attrName>
                                        </p:attrNameLst>
                                      </p:cBhvr>
                                      <p:tavLst>
                                        <p:tav tm="0">
                                          <p:val>
                                            <p:strVal val="0-#ppt_h/2"/>
                                          </p:val>
                                        </p:tav>
                                        <p:tav tm="100000">
                                          <p:val>
                                            <p:strVal val="#ppt_y"/>
                                          </p:val>
                                        </p:tav>
                                      </p:tavLst>
                                    </p:anim>
                                  </p:childTnLst>
                                </p:cTn>
                              </p:par>
                              <p:par>
                                <p:cTn id="26" presetID="3" presetClass="entr" presetSubtype="5" fill="hold" nodeType="withEffect">
                                  <p:stCondLst>
                                    <p:cond delay="0"/>
                                  </p:stCondLst>
                                  <p:childTnLst>
                                    <p:set>
                                      <p:cBhvr>
                                        <p:cTn id="27" dur="1" fill="hold">
                                          <p:stCondLst>
                                            <p:cond delay="0"/>
                                          </p:stCondLst>
                                        </p:cTn>
                                        <p:tgtEl>
                                          <p:spTgt spid="16"/>
                                        </p:tgtEl>
                                        <p:attrNameLst>
                                          <p:attrName>style.visibility</p:attrName>
                                        </p:attrNameLst>
                                      </p:cBhvr>
                                      <p:to>
                                        <p:strVal val="visible"/>
                                      </p:to>
                                    </p:set>
                                    <p:animEffect transition="in" filter="blinds(vertical)">
                                      <p:cBhvr>
                                        <p:cTn id="28" dur="3000"/>
                                        <p:tgtEl>
                                          <p:spTgt spid="16"/>
                                        </p:tgtEl>
                                      </p:cBhvr>
                                    </p:animEffect>
                                  </p:childTnLst>
                                </p:cTn>
                              </p:par>
                              <p:par>
                                <p:cTn id="29" presetID="2" presetClass="entr" presetSubtype="9" fill="hold" nodeType="with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3000" fill="hold"/>
                                        <p:tgtEl>
                                          <p:spTgt spid="16"/>
                                        </p:tgtEl>
                                        <p:attrNameLst>
                                          <p:attrName>ppt_x</p:attrName>
                                        </p:attrNameLst>
                                      </p:cBhvr>
                                      <p:tavLst>
                                        <p:tav tm="0">
                                          <p:val>
                                            <p:strVal val="0-#ppt_w/2"/>
                                          </p:val>
                                        </p:tav>
                                        <p:tav tm="100000">
                                          <p:val>
                                            <p:strVal val="#ppt_x"/>
                                          </p:val>
                                        </p:tav>
                                      </p:tavLst>
                                    </p:anim>
                                    <p:anim calcmode="lin" valueType="num">
                                      <p:cBhvr additive="base">
                                        <p:cTn id="32" dur="3000" fill="hold"/>
                                        <p:tgtEl>
                                          <p:spTgt spid="16"/>
                                        </p:tgtEl>
                                        <p:attrNameLst>
                                          <p:attrName>ppt_y</p:attrName>
                                        </p:attrNameLst>
                                      </p:cBhvr>
                                      <p:tavLst>
                                        <p:tav tm="0">
                                          <p:val>
                                            <p:strVal val="0-#ppt_h/2"/>
                                          </p:val>
                                        </p:tav>
                                        <p:tav tm="100000">
                                          <p:val>
                                            <p:strVal val="#ppt_y"/>
                                          </p:val>
                                        </p:tav>
                                      </p:tavLst>
                                    </p:anim>
                                  </p:childTnLst>
                                </p:cTn>
                              </p:par>
                              <p:par>
                                <p:cTn id="33" presetID="3" presetClass="entr" presetSubtype="5" fill="hold" nodeType="with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blinds(vertical)">
                                      <p:cBhvr>
                                        <p:cTn id="35" dur="3000"/>
                                        <p:tgtEl>
                                          <p:spTgt spid="17"/>
                                        </p:tgtEl>
                                      </p:cBhvr>
                                    </p:animEffect>
                                  </p:childTnLst>
                                </p:cTn>
                              </p:par>
                              <p:par>
                                <p:cTn id="36" presetID="2" presetClass="entr" presetSubtype="9" fill="hold" nodeType="with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3000" fill="hold"/>
                                        <p:tgtEl>
                                          <p:spTgt spid="17"/>
                                        </p:tgtEl>
                                        <p:attrNameLst>
                                          <p:attrName>ppt_x</p:attrName>
                                        </p:attrNameLst>
                                      </p:cBhvr>
                                      <p:tavLst>
                                        <p:tav tm="0">
                                          <p:val>
                                            <p:strVal val="0-#ppt_w/2"/>
                                          </p:val>
                                        </p:tav>
                                        <p:tav tm="100000">
                                          <p:val>
                                            <p:strVal val="#ppt_x"/>
                                          </p:val>
                                        </p:tav>
                                      </p:tavLst>
                                    </p:anim>
                                    <p:anim calcmode="lin" valueType="num">
                                      <p:cBhvr additive="base">
                                        <p:cTn id="39" dur="3000" fill="hold"/>
                                        <p:tgtEl>
                                          <p:spTgt spid="17"/>
                                        </p:tgtEl>
                                        <p:attrNameLst>
                                          <p:attrName>ppt_y</p:attrName>
                                        </p:attrNameLst>
                                      </p:cBhvr>
                                      <p:tavLst>
                                        <p:tav tm="0">
                                          <p:val>
                                            <p:strVal val="0-#ppt_h/2"/>
                                          </p:val>
                                        </p:tav>
                                        <p:tav tm="100000">
                                          <p:val>
                                            <p:strVal val="#ppt_y"/>
                                          </p:val>
                                        </p:tav>
                                      </p:tavLst>
                                    </p:anim>
                                  </p:childTnLst>
                                </p:cTn>
                              </p:par>
                              <p:par>
                                <p:cTn id="40" presetID="3" presetClass="entr" presetSubtype="5" fill="hold" nodeType="with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blinds(vertical)">
                                      <p:cBhvr>
                                        <p:cTn id="42" dur="3000"/>
                                        <p:tgtEl>
                                          <p:spTgt spid="18"/>
                                        </p:tgtEl>
                                      </p:cBhvr>
                                    </p:animEffect>
                                  </p:childTnLst>
                                </p:cTn>
                              </p:par>
                              <p:par>
                                <p:cTn id="43" presetID="2" presetClass="entr" presetSubtype="9" fill="hold" nodeType="withEffect">
                                  <p:stCondLst>
                                    <p:cond delay="0"/>
                                  </p:stCondLst>
                                  <p:childTnLst>
                                    <p:set>
                                      <p:cBhvr>
                                        <p:cTn id="44" dur="1" fill="hold">
                                          <p:stCondLst>
                                            <p:cond delay="0"/>
                                          </p:stCondLst>
                                        </p:cTn>
                                        <p:tgtEl>
                                          <p:spTgt spid="18"/>
                                        </p:tgtEl>
                                        <p:attrNameLst>
                                          <p:attrName>style.visibility</p:attrName>
                                        </p:attrNameLst>
                                      </p:cBhvr>
                                      <p:to>
                                        <p:strVal val="visible"/>
                                      </p:to>
                                    </p:set>
                                    <p:anim calcmode="lin" valueType="num">
                                      <p:cBhvr additive="base">
                                        <p:cTn id="45" dur="3000" fill="hold"/>
                                        <p:tgtEl>
                                          <p:spTgt spid="18"/>
                                        </p:tgtEl>
                                        <p:attrNameLst>
                                          <p:attrName>ppt_x</p:attrName>
                                        </p:attrNameLst>
                                      </p:cBhvr>
                                      <p:tavLst>
                                        <p:tav tm="0">
                                          <p:val>
                                            <p:strVal val="0-#ppt_w/2"/>
                                          </p:val>
                                        </p:tav>
                                        <p:tav tm="100000">
                                          <p:val>
                                            <p:strVal val="#ppt_x"/>
                                          </p:val>
                                        </p:tav>
                                      </p:tavLst>
                                    </p:anim>
                                    <p:anim calcmode="lin" valueType="num">
                                      <p:cBhvr additive="base">
                                        <p:cTn id="46" dur="3000" fill="hold"/>
                                        <p:tgtEl>
                                          <p:spTgt spid="18"/>
                                        </p:tgtEl>
                                        <p:attrNameLst>
                                          <p:attrName>ppt_y</p:attrName>
                                        </p:attrNameLst>
                                      </p:cBhvr>
                                      <p:tavLst>
                                        <p:tav tm="0">
                                          <p:val>
                                            <p:strVal val="0-#ppt_h/2"/>
                                          </p:val>
                                        </p:tav>
                                        <p:tav tm="100000">
                                          <p:val>
                                            <p:strVal val="#ppt_y"/>
                                          </p:val>
                                        </p:tav>
                                      </p:tavLst>
                                    </p:anim>
                                  </p:childTnLst>
                                </p:cTn>
                              </p:par>
                              <p:par>
                                <p:cTn id="47" presetID="3" presetClass="entr" presetSubtype="5" fill="hold" nodeType="with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blinds(vertical)">
                                      <p:cBhvr>
                                        <p:cTn id="49" dur="3000"/>
                                        <p:tgtEl>
                                          <p:spTgt spid="19"/>
                                        </p:tgtEl>
                                      </p:cBhvr>
                                    </p:animEffect>
                                  </p:childTnLst>
                                </p:cTn>
                              </p:par>
                              <p:par>
                                <p:cTn id="50" presetID="2" presetClass="entr" presetSubtype="9" fill="hold" nodeType="withEffect">
                                  <p:stCondLst>
                                    <p:cond delay="0"/>
                                  </p:stCondLst>
                                  <p:childTnLst>
                                    <p:set>
                                      <p:cBhvr>
                                        <p:cTn id="51" dur="1" fill="hold">
                                          <p:stCondLst>
                                            <p:cond delay="0"/>
                                          </p:stCondLst>
                                        </p:cTn>
                                        <p:tgtEl>
                                          <p:spTgt spid="19"/>
                                        </p:tgtEl>
                                        <p:attrNameLst>
                                          <p:attrName>style.visibility</p:attrName>
                                        </p:attrNameLst>
                                      </p:cBhvr>
                                      <p:to>
                                        <p:strVal val="visible"/>
                                      </p:to>
                                    </p:set>
                                    <p:anim calcmode="lin" valueType="num">
                                      <p:cBhvr additive="base">
                                        <p:cTn id="52" dur="3000" fill="hold"/>
                                        <p:tgtEl>
                                          <p:spTgt spid="19"/>
                                        </p:tgtEl>
                                        <p:attrNameLst>
                                          <p:attrName>ppt_x</p:attrName>
                                        </p:attrNameLst>
                                      </p:cBhvr>
                                      <p:tavLst>
                                        <p:tav tm="0">
                                          <p:val>
                                            <p:strVal val="0-#ppt_w/2"/>
                                          </p:val>
                                        </p:tav>
                                        <p:tav tm="100000">
                                          <p:val>
                                            <p:strVal val="#ppt_x"/>
                                          </p:val>
                                        </p:tav>
                                      </p:tavLst>
                                    </p:anim>
                                    <p:anim calcmode="lin" valueType="num">
                                      <p:cBhvr additive="base">
                                        <p:cTn id="53" dur="3000" fill="hold"/>
                                        <p:tgtEl>
                                          <p:spTgt spid="19"/>
                                        </p:tgtEl>
                                        <p:attrNameLst>
                                          <p:attrName>ppt_y</p:attrName>
                                        </p:attrNameLst>
                                      </p:cBhvr>
                                      <p:tavLst>
                                        <p:tav tm="0">
                                          <p:val>
                                            <p:strVal val="0-#ppt_h/2"/>
                                          </p:val>
                                        </p:tav>
                                        <p:tav tm="100000">
                                          <p:val>
                                            <p:strVal val="#ppt_y"/>
                                          </p:val>
                                        </p:tav>
                                      </p:tavLst>
                                    </p:anim>
                                  </p:childTnLst>
                                </p:cTn>
                              </p:par>
                              <p:par>
                                <p:cTn id="54" presetID="3" presetClass="entr" presetSubtype="5" fill="hold" nodeType="withEffect">
                                  <p:stCondLst>
                                    <p:cond delay="0"/>
                                  </p:stCondLst>
                                  <p:childTnLst>
                                    <p:set>
                                      <p:cBhvr>
                                        <p:cTn id="55" dur="1" fill="hold">
                                          <p:stCondLst>
                                            <p:cond delay="0"/>
                                          </p:stCondLst>
                                        </p:cTn>
                                        <p:tgtEl>
                                          <p:spTgt spid="20"/>
                                        </p:tgtEl>
                                        <p:attrNameLst>
                                          <p:attrName>style.visibility</p:attrName>
                                        </p:attrNameLst>
                                      </p:cBhvr>
                                      <p:to>
                                        <p:strVal val="visible"/>
                                      </p:to>
                                    </p:set>
                                    <p:animEffect transition="in" filter="blinds(vertical)">
                                      <p:cBhvr>
                                        <p:cTn id="56" dur="3000"/>
                                        <p:tgtEl>
                                          <p:spTgt spid="20"/>
                                        </p:tgtEl>
                                      </p:cBhvr>
                                    </p:animEffect>
                                  </p:childTnLst>
                                </p:cTn>
                              </p:par>
                              <p:par>
                                <p:cTn id="57" presetID="2" presetClass="entr" presetSubtype="9" fill="hold" nodeType="withEffect">
                                  <p:stCondLst>
                                    <p:cond delay="0"/>
                                  </p:stCondLst>
                                  <p:childTnLst>
                                    <p:set>
                                      <p:cBhvr>
                                        <p:cTn id="58" dur="1" fill="hold">
                                          <p:stCondLst>
                                            <p:cond delay="0"/>
                                          </p:stCondLst>
                                        </p:cTn>
                                        <p:tgtEl>
                                          <p:spTgt spid="20"/>
                                        </p:tgtEl>
                                        <p:attrNameLst>
                                          <p:attrName>style.visibility</p:attrName>
                                        </p:attrNameLst>
                                      </p:cBhvr>
                                      <p:to>
                                        <p:strVal val="visible"/>
                                      </p:to>
                                    </p:set>
                                    <p:anim calcmode="lin" valueType="num">
                                      <p:cBhvr additive="base">
                                        <p:cTn id="59" dur="3000" fill="hold"/>
                                        <p:tgtEl>
                                          <p:spTgt spid="20"/>
                                        </p:tgtEl>
                                        <p:attrNameLst>
                                          <p:attrName>ppt_x</p:attrName>
                                        </p:attrNameLst>
                                      </p:cBhvr>
                                      <p:tavLst>
                                        <p:tav tm="0">
                                          <p:val>
                                            <p:strVal val="0-#ppt_w/2"/>
                                          </p:val>
                                        </p:tav>
                                        <p:tav tm="100000">
                                          <p:val>
                                            <p:strVal val="#ppt_x"/>
                                          </p:val>
                                        </p:tav>
                                      </p:tavLst>
                                    </p:anim>
                                    <p:anim calcmode="lin" valueType="num">
                                      <p:cBhvr additive="base">
                                        <p:cTn id="60" dur="3000" fill="hold"/>
                                        <p:tgtEl>
                                          <p:spTgt spid="20"/>
                                        </p:tgtEl>
                                        <p:attrNameLst>
                                          <p:attrName>ppt_y</p:attrName>
                                        </p:attrNameLst>
                                      </p:cBhvr>
                                      <p:tavLst>
                                        <p:tav tm="0">
                                          <p:val>
                                            <p:strVal val="0-#ppt_h/2"/>
                                          </p:val>
                                        </p:tav>
                                        <p:tav tm="100000">
                                          <p:val>
                                            <p:strVal val="#ppt_y"/>
                                          </p:val>
                                        </p:tav>
                                      </p:tavLst>
                                    </p:anim>
                                  </p:childTnLst>
                                </p:cTn>
                              </p:par>
                              <p:par>
                                <p:cTn id="61" presetID="3" presetClass="entr" presetSubtype="5" fill="hold" nodeType="with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blinds(vertical)">
                                      <p:cBhvr>
                                        <p:cTn id="63" dur="3000"/>
                                        <p:tgtEl>
                                          <p:spTgt spid="21"/>
                                        </p:tgtEl>
                                      </p:cBhvr>
                                    </p:animEffect>
                                  </p:childTnLst>
                                </p:cTn>
                              </p:par>
                              <p:par>
                                <p:cTn id="64" presetID="2" presetClass="entr" presetSubtype="9" fill="hold" nodeType="withEffect">
                                  <p:stCondLst>
                                    <p:cond delay="0"/>
                                  </p:stCondLst>
                                  <p:childTnLst>
                                    <p:set>
                                      <p:cBhvr>
                                        <p:cTn id="65" dur="1" fill="hold">
                                          <p:stCondLst>
                                            <p:cond delay="0"/>
                                          </p:stCondLst>
                                        </p:cTn>
                                        <p:tgtEl>
                                          <p:spTgt spid="21"/>
                                        </p:tgtEl>
                                        <p:attrNameLst>
                                          <p:attrName>style.visibility</p:attrName>
                                        </p:attrNameLst>
                                      </p:cBhvr>
                                      <p:to>
                                        <p:strVal val="visible"/>
                                      </p:to>
                                    </p:set>
                                    <p:anim calcmode="lin" valueType="num">
                                      <p:cBhvr additive="base">
                                        <p:cTn id="66" dur="3000" fill="hold"/>
                                        <p:tgtEl>
                                          <p:spTgt spid="21"/>
                                        </p:tgtEl>
                                        <p:attrNameLst>
                                          <p:attrName>ppt_x</p:attrName>
                                        </p:attrNameLst>
                                      </p:cBhvr>
                                      <p:tavLst>
                                        <p:tav tm="0">
                                          <p:val>
                                            <p:strVal val="0-#ppt_w/2"/>
                                          </p:val>
                                        </p:tav>
                                        <p:tav tm="100000">
                                          <p:val>
                                            <p:strVal val="#ppt_x"/>
                                          </p:val>
                                        </p:tav>
                                      </p:tavLst>
                                    </p:anim>
                                    <p:anim calcmode="lin" valueType="num">
                                      <p:cBhvr additive="base">
                                        <p:cTn id="67" dur="3000" fill="hold"/>
                                        <p:tgtEl>
                                          <p:spTgt spid="21"/>
                                        </p:tgtEl>
                                        <p:attrNameLst>
                                          <p:attrName>ppt_y</p:attrName>
                                        </p:attrNameLst>
                                      </p:cBhvr>
                                      <p:tavLst>
                                        <p:tav tm="0">
                                          <p:val>
                                            <p:strVal val="0-#ppt_h/2"/>
                                          </p:val>
                                        </p:tav>
                                        <p:tav tm="100000">
                                          <p:val>
                                            <p:strVal val="#ppt_y"/>
                                          </p:val>
                                        </p:tav>
                                      </p:tavLst>
                                    </p:anim>
                                  </p:childTnLst>
                                </p:cTn>
                              </p:par>
                              <p:par>
                                <p:cTn id="68" presetID="3" presetClass="entr" presetSubtype="5" fill="hold" nodeType="withEffect">
                                  <p:stCondLst>
                                    <p:cond delay="0"/>
                                  </p:stCondLst>
                                  <p:childTnLst>
                                    <p:set>
                                      <p:cBhvr>
                                        <p:cTn id="69" dur="1" fill="hold">
                                          <p:stCondLst>
                                            <p:cond delay="0"/>
                                          </p:stCondLst>
                                        </p:cTn>
                                        <p:tgtEl>
                                          <p:spTgt spid="22"/>
                                        </p:tgtEl>
                                        <p:attrNameLst>
                                          <p:attrName>style.visibility</p:attrName>
                                        </p:attrNameLst>
                                      </p:cBhvr>
                                      <p:to>
                                        <p:strVal val="visible"/>
                                      </p:to>
                                    </p:set>
                                    <p:animEffect transition="in" filter="blinds(vertical)">
                                      <p:cBhvr>
                                        <p:cTn id="70" dur="3000"/>
                                        <p:tgtEl>
                                          <p:spTgt spid="22"/>
                                        </p:tgtEl>
                                      </p:cBhvr>
                                    </p:animEffect>
                                  </p:childTnLst>
                                </p:cTn>
                              </p:par>
                              <p:par>
                                <p:cTn id="71" presetID="2" presetClass="entr" presetSubtype="9" fill="hold" nodeType="withEffect">
                                  <p:stCondLst>
                                    <p:cond delay="0"/>
                                  </p:stCondLst>
                                  <p:childTnLst>
                                    <p:set>
                                      <p:cBhvr>
                                        <p:cTn id="72" dur="1" fill="hold">
                                          <p:stCondLst>
                                            <p:cond delay="0"/>
                                          </p:stCondLst>
                                        </p:cTn>
                                        <p:tgtEl>
                                          <p:spTgt spid="22"/>
                                        </p:tgtEl>
                                        <p:attrNameLst>
                                          <p:attrName>style.visibility</p:attrName>
                                        </p:attrNameLst>
                                      </p:cBhvr>
                                      <p:to>
                                        <p:strVal val="visible"/>
                                      </p:to>
                                    </p:set>
                                    <p:anim calcmode="lin" valueType="num">
                                      <p:cBhvr additive="base">
                                        <p:cTn id="73" dur="3000" fill="hold"/>
                                        <p:tgtEl>
                                          <p:spTgt spid="22"/>
                                        </p:tgtEl>
                                        <p:attrNameLst>
                                          <p:attrName>ppt_x</p:attrName>
                                        </p:attrNameLst>
                                      </p:cBhvr>
                                      <p:tavLst>
                                        <p:tav tm="0">
                                          <p:val>
                                            <p:strVal val="0-#ppt_w/2"/>
                                          </p:val>
                                        </p:tav>
                                        <p:tav tm="100000">
                                          <p:val>
                                            <p:strVal val="#ppt_x"/>
                                          </p:val>
                                        </p:tav>
                                      </p:tavLst>
                                    </p:anim>
                                    <p:anim calcmode="lin" valueType="num">
                                      <p:cBhvr additive="base">
                                        <p:cTn id="74" dur="3000" fill="hold"/>
                                        <p:tgtEl>
                                          <p:spTgt spid="22"/>
                                        </p:tgtEl>
                                        <p:attrNameLst>
                                          <p:attrName>ppt_y</p:attrName>
                                        </p:attrNameLst>
                                      </p:cBhvr>
                                      <p:tavLst>
                                        <p:tav tm="0">
                                          <p:val>
                                            <p:strVal val="0-#ppt_h/2"/>
                                          </p:val>
                                        </p:tav>
                                        <p:tav tm="100000">
                                          <p:val>
                                            <p:strVal val="#ppt_y"/>
                                          </p:val>
                                        </p:tav>
                                      </p:tavLst>
                                    </p:anim>
                                  </p:childTnLst>
                                </p:cTn>
                              </p:par>
                              <p:par>
                                <p:cTn id="75" presetID="3" presetClass="entr" presetSubtype="5" fill="hold" nodeType="withEffect">
                                  <p:stCondLst>
                                    <p:cond delay="0"/>
                                  </p:stCondLst>
                                  <p:childTnLst>
                                    <p:set>
                                      <p:cBhvr>
                                        <p:cTn id="76" dur="1" fill="hold">
                                          <p:stCondLst>
                                            <p:cond delay="0"/>
                                          </p:stCondLst>
                                        </p:cTn>
                                        <p:tgtEl>
                                          <p:spTgt spid="23"/>
                                        </p:tgtEl>
                                        <p:attrNameLst>
                                          <p:attrName>style.visibility</p:attrName>
                                        </p:attrNameLst>
                                      </p:cBhvr>
                                      <p:to>
                                        <p:strVal val="visible"/>
                                      </p:to>
                                    </p:set>
                                    <p:animEffect transition="in" filter="blinds(vertical)">
                                      <p:cBhvr>
                                        <p:cTn id="77" dur="3000"/>
                                        <p:tgtEl>
                                          <p:spTgt spid="23"/>
                                        </p:tgtEl>
                                      </p:cBhvr>
                                    </p:animEffect>
                                  </p:childTnLst>
                                </p:cTn>
                              </p:par>
                              <p:par>
                                <p:cTn id="78" presetID="2" presetClass="entr" presetSubtype="9" fill="hold" nodeType="withEffect">
                                  <p:stCondLst>
                                    <p:cond delay="0"/>
                                  </p:stCondLst>
                                  <p:childTnLst>
                                    <p:set>
                                      <p:cBhvr>
                                        <p:cTn id="79" dur="1" fill="hold">
                                          <p:stCondLst>
                                            <p:cond delay="0"/>
                                          </p:stCondLst>
                                        </p:cTn>
                                        <p:tgtEl>
                                          <p:spTgt spid="23"/>
                                        </p:tgtEl>
                                        <p:attrNameLst>
                                          <p:attrName>style.visibility</p:attrName>
                                        </p:attrNameLst>
                                      </p:cBhvr>
                                      <p:to>
                                        <p:strVal val="visible"/>
                                      </p:to>
                                    </p:set>
                                    <p:anim calcmode="lin" valueType="num">
                                      <p:cBhvr additive="base">
                                        <p:cTn id="80" dur="3000" fill="hold"/>
                                        <p:tgtEl>
                                          <p:spTgt spid="23"/>
                                        </p:tgtEl>
                                        <p:attrNameLst>
                                          <p:attrName>ppt_x</p:attrName>
                                        </p:attrNameLst>
                                      </p:cBhvr>
                                      <p:tavLst>
                                        <p:tav tm="0">
                                          <p:val>
                                            <p:strVal val="0-#ppt_w/2"/>
                                          </p:val>
                                        </p:tav>
                                        <p:tav tm="100000">
                                          <p:val>
                                            <p:strVal val="#ppt_x"/>
                                          </p:val>
                                        </p:tav>
                                      </p:tavLst>
                                    </p:anim>
                                    <p:anim calcmode="lin" valueType="num">
                                      <p:cBhvr additive="base">
                                        <p:cTn id="81" dur="3000" fill="hold"/>
                                        <p:tgtEl>
                                          <p:spTgt spid="23"/>
                                        </p:tgtEl>
                                        <p:attrNameLst>
                                          <p:attrName>ppt_y</p:attrName>
                                        </p:attrNameLst>
                                      </p:cBhvr>
                                      <p:tavLst>
                                        <p:tav tm="0">
                                          <p:val>
                                            <p:strVal val="0-#ppt_h/2"/>
                                          </p:val>
                                        </p:tav>
                                        <p:tav tm="100000">
                                          <p:val>
                                            <p:strVal val="#ppt_y"/>
                                          </p:val>
                                        </p:tav>
                                      </p:tavLst>
                                    </p:anim>
                                  </p:childTnLst>
                                </p:cTn>
                              </p:par>
                              <p:par>
                                <p:cTn id="82" presetID="3" presetClass="entr" presetSubtype="5" fill="hold" nodeType="withEffect">
                                  <p:stCondLst>
                                    <p:cond delay="0"/>
                                  </p:stCondLst>
                                  <p:childTnLst>
                                    <p:set>
                                      <p:cBhvr>
                                        <p:cTn id="83" dur="1" fill="hold">
                                          <p:stCondLst>
                                            <p:cond delay="0"/>
                                          </p:stCondLst>
                                        </p:cTn>
                                        <p:tgtEl>
                                          <p:spTgt spid="24"/>
                                        </p:tgtEl>
                                        <p:attrNameLst>
                                          <p:attrName>style.visibility</p:attrName>
                                        </p:attrNameLst>
                                      </p:cBhvr>
                                      <p:to>
                                        <p:strVal val="visible"/>
                                      </p:to>
                                    </p:set>
                                    <p:animEffect transition="in" filter="blinds(vertical)">
                                      <p:cBhvr>
                                        <p:cTn id="84" dur="3000"/>
                                        <p:tgtEl>
                                          <p:spTgt spid="24"/>
                                        </p:tgtEl>
                                      </p:cBhvr>
                                    </p:animEffect>
                                  </p:childTnLst>
                                </p:cTn>
                              </p:par>
                              <p:par>
                                <p:cTn id="85" presetID="2" presetClass="entr" presetSubtype="9" fill="hold" nodeType="withEffect">
                                  <p:stCondLst>
                                    <p:cond delay="0"/>
                                  </p:stCondLst>
                                  <p:childTnLst>
                                    <p:set>
                                      <p:cBhvr>
                                        <p:cTn id="86" dur="1" fill="hold">
                                          <p:stCondLst>
                                            <p:cond delay="0"/>
                                          </p:stCondLst>
                                        </p:cTn>
                                        <p:tgtEl>
                                          <p:spTgt spid="24"/>
                                        </p:tgtEl>
                                        <p:attrNameLst>
                                          <p:attrName>style.visibility</p:attrName>
                                        </p:attrNameLst>
                                      </p:cBhvr>
                                      <p:to>
                                        <p:strVal val="visible"/>
                                      </p:to>
                                    </p:set>
                                    <p:anim calcmode="lin" valueType="num">
                                      <p:cBhvr additive="base">
                                        <p:cTn id="87" dur="3000" fill="hold"/>
                                        <p:tgtEl>
                                          <p:spTgt spid="24"/>
                                        </p:tgtEl>
                                        <p:attrNameLst>
                                          <p:attrName>ppt_x</p:attrName>
                                        </p:attrNameLst>
                                      </p:cBhvr>
                                      <p:tavLst>
                                        <p:tav tm="0">
                                          <p:val>
                                            <p:strVal val="0-#ppt_w/2"/>
                                          </p:val>
                                        </p:tav>
                                        <p:tav tm="100000">
                                          <p:val>
                                            <p:strVal val="#ppt_x"/>
                                          </p:val>
                                        </p:tav>
                                      </p:tavLst>
                                    </p:anim>
                                    <p:anim calcmode="lin" valueType="num">
                                      <p:cBhvr additive="base">
                                        <p:cTn id="88" dur="3000" fill="hold"/>
                                        <p:tgtEl>
                                          <p:spTgt spid="24"/>
                                        </p:tgtEl>
                                        <p:attrNameLst>
                                          <p:attrName>ppt_y</p:attrName>
                                        </p:attrNameLst>
                                      </p:cBhvr>
                                      <p:tavLst>
                                        <p:tav tm="0">
                                          <p:val>
                                            <p:strVal val="0-#ppt_h/2"/>
                                          </p:val>
                                        </p:tav>
                                        <p:tav tm="100000">
                                          <p:val>
                                            <p:strVal val="#ppt_y"/>
                                          </p:val>
                                        </p:tav>
                                      </p:tavLst>
                                    </p:anim>
                                  </p:childTnLst>
                                </p:cTn>
                              </p:par>
                              <p:par>
                                <p:cTn id="89" presetID="3" presetClass="entr" presetSubtype="5" fill="hold" nodeType="withEffect">
                                  <p:stCondLst>
                                    <p:cond delay="0"/>
                                  </p:stCondLst>
                                  <p:childTnLst>
                                    <p:set>
                                      <p:cBhvr>
                                        <p:cTn id="90" dur="1" fill="hold">
                                          <p:stCondLst>
                                            <p:cond delay="0"/>
                                          </p:stCondLst>
                                        </p:cTn>
                                        <p:tgtEl>
                                          <p:spTgt spid="25"/>
                                        </p:tgtEl>
                                        <p:attrNameLst>
                                          <p:attrName>style.visibility</p:attrName>
                                        </p:attrNameLst>
                                      </p:cBhvr>
                                      <p:to>
                                        <p:strVal val="visible"/>
                                      </p:to>
                                    </p:set>
                                    <p:animEffect transition="in" filter="blinds(vertical)">
                                      <p:cBhvr>
                                        <p:cTn id="91" dur="3000"/>
                                        <p:tgtEl>
                                          <p:spTgt spid="25"/>
                                        </p:tgtEl>
                                      </p:cBhvr>
                                    </p:animEffect>
                                  </p:childTnLst>
                                </p:cTn>
                              </p:par>
                              <p:par>
                                <p:cTn id="92" presetID="2" presetClass="entr" presetSubtype="9" fill="hold" nodeType="withEffect">
                                  <p:stCondLst>
                                    <p:cond delay="0"/>
                                  </p:stCondLst>
                                  <p:childTnLst>
                                    <p:set>
                                      <p:cBhvr>
                                        <p:cTn id="93" dur="1" fill="hold">
                                          <p:stCondLst>
                                            <p:cond delay="0"/>
                                          </p:stCondLst>
                                        </p:cTn>
                                        <p:tgtEl>
                                          <p:spTgt spid="25"/>
                                        </p:tgtEl>
                                        <p:attrNameLst>
                                          <p:attrName>style.visibility</p:attrName>
                                        </p:attrNameLst>
                                      </p:cBhvr>
                                      <p:to>
                                        <p:strVal val="visible"/>
                                      </p:to>
                                    </p:set>
                                    <p:anim calcmode="lin" valueType="num">
                                      <p:cBhvr additive="base">
                                        <p:cTn id="94" dur="3000" fill="hold"/>
                                        <p:tgtEl>
                                          <p:spTgt spid="25"/>
                                        </p:tgtEl>
                                        <p:attrNameLst>
                                          <p:attrName>ppt_x</p:attrName>
                                        </p:attrNameLst>
                                      </p:cBhvr>
                                      <p:tavLst>
                                        <p:tav tm="0">
                                          <p:val>
                                            <p:strVal val="0-#ppt_w/2"/>
                                          </p:val>
                                        </p:tav>
                                        <p:tav tm="100000">
                                          <p:val>
                                            <p:strVal val="#ppt_x"/>
                                          </p:val>
                                        </p:tav>
                                      </p:tavLst>
                                    </p:anim>
                                    <p:anim calcmode="lin" valueType="num">
                                      <p:cBhvr additive="base">
                                        <p:cTn id="95" dur="3000" fill="hold"/>
                                        <p:tgtEl>
                                          <p:spTgt spid="25"/>
                                        </p:tgtEl>
                                        <p:attrNameLst>
                                          <p:attrName>ppt_y</p:attrName>
                                        </p:attrNameLst>
                                      </p:cBhvr>
                                      <p:tavLst>
                                        <p:tav tm="0">
                                          <p:val>
                                            <p:strVal val="0-#ppt_h/2"/>
                                          </p:val>
                                        </p:tav>
                                        <p:tav tm="100000">
                                          <p:val>
                                            <p:strVal val="#ppt_y"/>
                                          </p:val>
                                        </p:tav>
                                      </p:tavLst>
                                    </p:anim>
                                  </p:childTnLst>
                                </p:cTn>
                              </p:par>
                              <p:par>
                                <p:cTn id="96" presetID="3" presetClass="entr" presetSubtype="5" fill="hold" nodeType="withEffect">
                                  <p:stCondLst>
                                    <p:cond delay="0"/>
                                  </p:stCondLst>
                                  <p:childTnLst>
                                    <p:set>
                                      <p:cBhvr>
                                        <p:cTn id="97" dur="1" fill="hold">
                                          <p:stCondLst>
                                            <p:cond delay="0"/>
                                          </p:stCondLst>
                                        </p:cTn>
                                        <p:tgtEl>
                                          <p:spTgt spid="26"/>
                                        </p:tgtEl>
                                        <p:attrNameLst>
                                          <p:attrName>style.visibility</p:attrName>
                                        </p:attrNameLst>
                                      </p:cBhvr>
                                      <p:to>
                                        <p:strVal val="visible"/>
                                      </p:to>
                                    </p:set>
                                    <p:animEffect transition="in" filter="blinds(vertical)">
                                      <p:cBhvr>
                                        <p:cTn id="98" dur="3000"/>
                                        <p:tgtEl>
                                          <p:spTgt spid="26"/>
                                        </p:tgtEl>
                                      </p:cBhvr>
                                    </p:animEffect>
                                  </p:childTnLst>
                                </p:cTn>
                              </p:par>
                              <p:par>
                                <p:cTn id="99" presetID="2" presetClass="entr" presetSubtype="9" fill="hold"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3000" fill="hold"/>
                                        <p:tgtEl>
                                          <p:spTgt spid="26"/>
                                        </p:tgtEl>
                                        <p:attrNameLst>
                                          <p:attrName>ppt_x</p:attrName>
                                        </p:attrNameLst>
                                      </p:cBhvr>
                                      <p:tavLst>
                                        <p:tav tm="0">
                                          <p:val>
                                            <p:strVal val="0-#ppt_w/2"/>
                                          </p:val>
                                        </p:tav>
                                        <p:tav tm="100000">
                                          <p:val>
                                            <p:strVal val="#ppt_x"/>
                                          </p:val>
                                        </p:tav>
                                      </p:tavLst>
                                    </p:anim>
                                    <p:anim calcmode="lin" valueType="num">
                                      <p:cBhvr additive="base">
                                        <p:cTn id="102" dur="3000" fill="hold"/>
                                        <p:tgtEl>
                                          <p:spTgt spid="26"/>
                                        </p:tgtEl>
                                        <p:attrNameLst>
                                          <p:attrName>ppt_y</p:attrName>
                                        </p:attrNameLst>
                                      </p:cBhvr>
                                      <p:tavLst>
                                        <p:tav tm="0">
                                          <p:val>
                                            <p:strVal val="0-#ppt_h/2"/>
                                          </p:val>
                                        </p:tav>
                                        <p:tav tm="100000">
                                          <p:val>
                                            <p:strVal val="#ppt_y"/>
                                          </p:val>
                                        </p:tav>
                                      </p:tavLst>
                                    </p:anim>
                                  </p:childTnLst>
                                </p:cTn>
                              </p:par>
                              <p:par>
                                <p:cTn id="103" presetID="3" presetClass="entr" presetSubtype="5" fill="hold" nodeType="withEffect">
                                  <p:stCondLst>
                                    <p:cond delay="0"/>
                                  </p:stCondLst>
                                  <p:childTnLst>
                                    <p:set>
                                      <p:cBhvr>
                                        <p:cTn id="104" dur="1" fill="hold">
                                          <p:stCondLst>
                                            <p:cond delay="0"/>
                                          </p:stCondLst>
                                        </p:cTn>
                                        <p:tgtEl>
                                          <p:spTgt spid="27"/>
                                        </p:tgtEl>
                                        <p:attrNameLst>
                                          <p:attrName>style.visibility</p:attrName>
                                        </p:attrNameLst>
                                      </p:cBhvr>
                                      <p:to>
                                        <p:strVal val="visible"/>
                                      </p:to>
                                    </p:set>
                                    <p:animEffect transition="in" filter="blinds(vertical)">
                                      <p:cBhvr>
                                        <p:cTn id="105" dur="3000"/>
                                        <p:tgtEl>
                                          <p:spTgt spid="27"/>
                                        </p:tgtEl>
                                      </p:cBhvr>
                                    </p:animEffect>
                                  </p:childTnLst>
                                </p:cTn>
                              </p:par>
                              <p:par>
                                <p:cTn id="106" presetID="2" presetClass="entr" presetSubtype="9" fill="hold" nodeType="withEffect">
                                  <p:stCondLst>
                                    <p:cond delay="0"/>
                                  </p:stCondLst>
                                  <p:childTnLst>
                                    <p:set>
                                      <p:cBhvr>
                                        <p:cTn id="107" dur="1" fill="hold">
                                          <p:stCondLst>
                                            <p:cond delay="0"/>
                                          </p:stCondLst>
                                        </p:cTn>
                                        <p:tgtEl>
                                          <p:spTgt spid="27"/>
                                        </p:tgtEl>
                                        <p:attrNameLst>
                                          <p:attrName>style.visibility</p:attrName>
                                        </p:attrNameLst>
                                      </p:cBhvr>
                                      <p:to>
                                        <p:strVal val="visible"/>
                                      </p:to>
                                    </p:set>
                                    <p:anim calcmode="lin" valueType="num">
                                      <p:cBhvr additive="base">
                                        <p:cTn id="108" dur="3000" fill="hold"/>
                                        <p:tgtEl>
                                          <p:spTgt spid="27"/>
                                        </p:tgtEl>
                                        <p:attrNameLst>
                                          <p:attrName>ppt_x</p:attrName>
                                        </p:attrNameLst>
                                      </p:cBhvr>
                                      <p:tavLst>
                                        <p:tav tm="0">
                                          <p:val>
                                            <p:strVal val="0-#ppt_w/2"/>
                                          </p:val>
                                        </p:tav>
                                        <p:tav tm="100000">
                                          <p:val>
                                            <p:strVal val="#ppt_x"/>
                                          </p:val>
                                        </p:tav>
                                      </p:tavLst>
                                    </p:anim>
                                    <p:anim calcmode="lin" valueType="num">
                                      <p:cBhvr additive="base">
                                        <p:cTn id="109" dur="3000" fill="hold"/>
                                        <p:tgtEl>
                                          <p:spTgt spid="27"/>
                                        </p:tgtEl>
                                        <p:attrNameLst>
                                          <p:attrName>ppt_y</p:attrName>
                                        </p:attrNameLst>
                                      </p:cBhvr>
                                      <p:tavLst>
                                        <p:tav tm="0">
                                          <p:val>
                                            <p:strVal val="0-#ppt_h/2"/>
                                          </p:val>
                                        </p:tav>
                                        <p:tav tm="100000">
                                          <p:val>
                                            <p:strVal val="#ppt_y"/>
                                          </p:val>
                                        </p:tav>
                                      </p:tavLst>
                                    </p:anim>
                                  </p:childTnLst>
                                </p:cTn>
                              </p:par>
                              <p:par>
                                <p:cTn id="110" presetID="3" presetClass="entr" presetSubtype="5" fill="hold" nodeType="withEffect">
                                  <p:stCondLst>
                                    <p:cond delay="0"/>
                                  </p:stCondLst>
                                  <p:childTnLst>
                                    <p:set>
                                      <p:cBhvr>
                                        <p:cTn id="111" dur="1" fill="hold">
                                          <p:stCondLst>
                                            <p:cond delay="0"/>
                                          </p:stCondLst>
                                        </p:cTn>
                                        <p:tgtEl>
                                          <p:spTgt spid="28"/>
                                        </p:tgtEl>
                                        <p:attrNameLst>
                                          <p:attrName>style.visibility</p:attrName>
                                        </p:attrNameLst>
                                      </p:cBhvr>
                                      <p:to>
                                        <p:strVal val="visible"/>
                                      </p:to>
                                    </p:set>
                                    <p:animEffect transition="in" filter="blinds(vertical)">
                                      <p:cBhvr>
                                        <p:cTn id="112" dur="3000"/>
                                        <p:tgtEl>
                                          <p:spTgt spid="28"/>
                                        </p:tgtEl>
                                      </p:cBhvr>
                                    </p:animEffect>
                                  </p:childTnLst>
                                </p:cTn>
                              </p:par>
                              <p:par>
                                <p:cTn id="113" presetID="2" presetClass="entr" presetSubtype="9" fill="hold" nodeType="withEffect">
                                  <p:stCondLst>
                                    <p:cond delay="0"/>
                                  </p:stCondLst>
                                  <p:childTnLst>
                                    <p:set>
                                      <p:cBhvr>
                                        <p:cTn id="114" dur="1" fill="hold">
                                          <p:stCondLst>
                                            <p:cond delay="0"/>
                                          </p:stCondLst>
                                        </p:cTn>
                                        <p:tgtEl>
                                          <p:spTgt spid="28"/>
                                        </p:tgtEl>
                                        <p:attrNameLst>
                                          <p:attrName>style.visibility</p:attrName>
                                        </p:attrNameLst>
                                      </p:cBhvr>
                                      <p:to>
                                        <p:strVal val="visible"/>
                                      </p:to>
                                    </p:set>
                                    <p:anim calcmode="lin" valueType="num">
                                      <p:cBhvr additive="base">
                                        <p:cTn id="115" dur="3000" fill="hold"/>
                                        <p:tgtEl>
                                          <p:spTgt spid="28"/>
                                        </p:tgtEl>
                                        <p:attrNameLst>
                                          <p:attrName>ppt_x</p:attrName>
                                        </p:attrNameLst>
                                      </p:cBhvr>
                                      <p:tavLst>
                                        <p:tav tm="0">
                                          <p:val>
                                            <p:strVal val="0-#ppt_w/2"/>
                                          </p:val>
                                        </p:tav>
                                        <p:tav tm="100000">
                                          <p:val>
                                            <p:strVal val="#ppt_x"/>
                                          </p:val>
                                        </p:tav>
                                      </p:tavLst>
                                    </p:anim>
                                    <p:anim calcmode="lin" valueType="num">
                                      <p:cBhvr additive="base">
                                        <p:cTn id="116" dur="3000" fill="hold"/>
                                        <p:tgtEl>
                                          <p:spTgt spid="28"/>
                                        </p:tgtEl>
                                        <p:attrNameLst>
                                          <p:attrName>ppt_y</p:attrName>
                                        </p:attrNameLst>
                                      </p:cBhvr>
                                      <p:tavLst>
                                        <p:tav tm="0">
                                          <p:val>
                                            <p:strVal val="0-#ppt_h/2"/>
                                          </p:val>
                                        </p:tav>
                                        <p:tav tm="100000">
                                          <p:val>
                                            <p:strVal val="#ppt_y"/>
                                          </p:val>
                                        </p:tav>
                                      </p:tavLst>
                                    </p:anim>
                                  </p:childTnLst>
                                </p:cTn>
                              </p:par>
                              <p:par>
                                <p:cTn id="117" presetID="3" presetClass="entr" presetSubtype="5" fill="hold" nodeType="withEffect">
                                  <p:stCondLst>
                                    <p:cond delay="0"/>
                                  </p:stCondLst>
                                  <p:childTnLst>
                                    <p:set>
                                      <p:cBhvr>
                                        <p:cTn id="118" dur="1" fill="hold">
                                          <p:stCondLst>
                                            <p:cond delay="0"/>
                                          </p:stCondLst>
                                        </p:cTn>
                                        <p:tgtEl>
                                          <p:spTgt spid="29"/>
                                        </p:tgtEl>
                                        <p:attrNameLst>
                                          <p:attrName>style.visibility</p:attrName>
                                        </p:attrNameLst>
                                      </p:cBhvr>
                                      <p:to>
                                        <p:strVal val="visible"/>
                                      </p:to>
                                    </p:set>
                                    <p:animEffect transition="in" filter="blinds(vertical)">
                                      <p:cBhvr>
                                        <p:cTn id="119" dur="3000"/>
                                        <p:tgtEl>
                                          <p:spTgt spid="29"/>
                                        </p:tgtEl>
                                      </p:cBhvr>
                                    </p:animEffect>
                                  </p:childTnLst>
                                </p:cTn>
                              </p:par>
                              <p:par>
                                <p:cTn id="120" presetID="2" presetClass="entr" presetSubtype="9" fill="hold" nodeType="withEffect">
                                  <p:stCondLst>
                                    <p:cond delay="0"/>
                                  </p:stCondLst>
                                  <p:childTnLst>
                                    <p:set>
                                      <p:cBhvr>
                                        <p:cTn id="121" dur="1" fill="hold">
                                          <p:stCondLst>
                                            <p:cond delay="0"/>
                                          </p:stCondLst>
                                        </p:cTn>
                                        <p:tgtEl>
                                          <p:spTgt spid="29"/>
                                        </p:tgtEl>
                                        <p:attrNameLst>
                                          <p:attrName>style.visibility</p:attrName>
                                        </p:attrNameLst>
                                      </p:cBhvr>
                                      <p:to>
                                        <p:strVal val="visible"/>
                                      </p:to>
                                    </p:set>
                                    <p:anim calcmode="lin" valueType="num">
                                      <p:cBhvr additive="base">
                                        <p:cTn id="122" dur="3000" fill="hold"/>
                                        <p:tgtEl>
                                          <p:spTgt spid="29"/>
                                        </p:tgtEl>
                                        <p:attrNameLst>
                                          <p:attrName>ppt_x</p:attrName>
                                        </p:attrNameLst>
                                      </p:cBhvr>
                                      <p:tavLst>
                                        <p:tav tm="0">
                                          <p:val>
                                            <p:strVal val="0-#ppt_w/2"/>
                                          </p:val>
                                        </p:tav>
                                        <p:tav tm="100000">
                                          <p:val>
                                            <p:strVal val="#ppt_x"/>
                                          </p:val>
                                        </p:tav>
                                      </p:tavLst>
                                    </p:anim>
                                    <p:anim calcmode="lin" valueType="num">
                                      <p:cBhvr additive="base">
                                        <p:cTn id="123" dur="3000" fill="hold"/>
                                        <p:tgtEl>
                                          <p:spTgt spid="29"/>
                                        </p:tgtEl>
                                        <p:attrNameLst>
                                          <p:attrName>ppt_y</p:attrName>
                                        </p:attrNameLst>
                                      </p:cBhvr>
                                      <p:tavLst>
                                        <p:tav tm="0">
                                          <p:val>
                                            <p:strVal val="0-#ppt_h/2"/>
                                          </p:val>
                                        </p:tav>
                                        <p:tav tm="100000">
                                          <p:val>
                                            <p:strVal val="#ppt_y"/>
                                          </p:val>
                                        </p:tav>
                                      </p:tavLst>
                                    </p:anim>
                                  </p:childTnLst>
                                </p:cTn>
                              </p:par>
                              <p:par>
                                <p:cTn id="124" presetID="3" presetClass="entr" presetSubtype="5" fill="hold" nodeType="withEffect">
                                  <p:stCondLst>
                                    <p:cond delay="0"/>
                                  </p:stCondLst>
                                  <p:childTnLst>
                                    <p:set>
                                      <p:cBhvr>
                                        <p:cTn id="125" dur="1" fill="hold">
                                          <p:stCondLst>
                                            <p:cond delay="0"/>
                                          </p:stCondLst>
                                        </p:cTn>
                                        <p:tgtEl>
                                          <p:spTgt spid="30"/>
                                        </p:tgtEl>
                                        <p:attrNameLst>
                                          <p:attrName>style.visibility</p:attrName>
                                        </p:attrNameLst>
                                      </p:cBhvr>
                                      <p:to>
                                        <p:strVal val="visible"/>
                                      </p:to>
                                    </p:set>
                                    <p:animEffect transition="in" filter="blinds(vertical)">
                                      <p:cBhvr>
                                        <p:cTn id="126" dur="3000"/>
                                        <p:tgtEl>
                                          <p:spTgt spid="30"/>
                                        </p:tgtEl>
                                      </p:cBhvr>
                                    </p:animEffect>
                                  </p:childTnLst>
                                </p:cTn>
                              </p:par>
                              <p:par>
                                <p:cTn id="127" presetID="2" presetClass="entr" presetSubtype="9" fill="hold" nodeType="withEffect">
                                  <p:stCondLst>
                                    <p:cond delay="0"/>
                                  </p:stCondLst>
                                  <p:childTnLst>
                                    <p:set>
                                      <p:cBhvr>
                                        <p:cTn id="128" dur="1" fill="hold">
                                          <p:stCondLst>
                                            <p:cond delay="0"/>
                                          </p:stCondLst>
                                        </p:cTn>
                                        <p:tgtEl>
                                          <p:spTgt spid="30"/>
                                        </p:tgtEl>
                                        <p:attrNameLst>
                                          <p:attrName>style.visibility</p:attrName>
                                        </p:attrNameLst>
                                      </p:cBhvr>
                                      <p:to>
                                        <p:strVal val="visible"/>
                                      </p:to>
                                    </p:set>
                                    <p:anim calcmode="lin" valueType="num">
                                      <p:cBhvr additive="base">
                                        <p:cTn id="129" dur="3000" fill="hold"/>
                                        <p:tgtEl>
                                          <p:spTgt spid="30"/>
                                        </p:tgtEl>
                                        <p:attrNameLst>
                                          <p:attrName>ppt_x</p:attrName>
                                        </p:attrNameLst>
                                      </p:cBhvr>
                                      <p:tavLst>
                                        <p:tav tm="0">
                                          <p:val>
                                            <p:strVal val="0-#ppt_w/2"/>
                                          </p:val>
                                        </p:tav>
                                        <p:tav tm="100000">
                                          <p:val>
                                            <p:strVal val="#ppt_x"/>
                                          </p:val>
                                        </p:tav>
                                      </p:tavLst>
                                    </p:anim>
                                    <p:anim calcmode="lin" valueType="num">
                                      <p:cBhvr additive="base">
                                        <p:cTn id="130" dur="3000" fill="hold"/>
                                        <p:tgtEl>
                                          <p:spTgt spid="30"/>
                                        </p:tgtEl>
                                        <p:attrNameLst>
                                          <p:attrName>ppt_y</p:attrName>
                                        </p:attrNameLst>
                                      </p:cBhvr>
                                      <p:tavLst>
                                        <p:tav tm="0">
                                          <p:val>
                                            <p:strVal val="0-#ppt_h/2"/>
                                          </p:val>
                                        </p:tav>
                                        <p:tav tm="100000">
                                          <p:val>
                                            <p:strVal val="#ppt_y"/>
                                          </p:val>
                                        </p:tav>
                                      </p:tavLst>
                                    </p:anim>
                                  </p:childTnLst>
                                </p:cTn>
                              </p:par>
                              <p:par>
                                <p:cTn id="131" presetID="3" presetClass="entr" presetSubtype="5" fill="hold" nodeType="withEffect">
                                  <p:stCondLst>
                                    <p:cond delay="0"/>
                                  </p:stCondLst>
                                  <p:childTnLst>
                                    <p:set>
                                      <p:cBhvr>
                                        <p:cTn id="132" dur="1" fill="hold">
                                          <p:stCondLst>
                                            <p:cond delay="0"/>
                                          </p:stCondLst>
                                        </p:cTn>
                                        <p:tgtEl>
                                          <p:spTgt spid="31"/>
                                        </p:tgtEl>
                                        <p:attrNameLst>
                                          <p:attrName>style.visibility</p:attrName>
                                        </p:attrNameLst>
                                      </p:cBhvr>
                                      <p:to>
                                        <p:strVal val="visible"/>
                                      </p:to>
                                    </p:set>
                                    <p:animEffect transition="in" filter="blinds(vertical)">
                                      <p:cBhvr>
                                        <p:cTn id="133" dur="3000"/>
                                        <p:tgtEl>
                                          <p:spTgt spid="31"/>
                                        </p:tgtEl>
                                      </p:cBhvr>
                                    </p:animEffect>
                                  </p:childTnLst>
                                </p:cTn>
                              </p:par>
                              <p:par>
                                <p:cTn id="134" presetID="2" presetClass="entr" presetSubtype="9" fill="hold" nodeType="withEffect">
                                  <p:stCondLst>
                                    <p:cond delay="0"/>
                                  </p:stCondLst>
                                  <p:childTnLst>
                                    <p:set>
                                      <p:cBhvr>
                                        <p:cTn id="135" dur="1" fill="hold">
                                          <p:stCondLst>
                                            <p:cond delay="0"/>
                                          </p:stCondLst>
                                        </p:cTn>
                                        <p:tgtEl>
                                          <p:spTgt spid="31"/>
                                        </p:tgtEl>
                                        <p:attrNameLst>
                                          <p:attrName>style.visibility</p:attrName>
                                        </p:attrNameLst>
                                      </p:cBhvr>
                                      <p:to>
                                        <p:strVal val="visible"/>
                                      </p:to>
                                    </p:set>
                                    <p:anim calcmode="lin" valueType="num">
                                      <p:cBhvr additive="base">
                                        <p:cTn id="136" dur="3000" fill="hold"/>
                                        <p:tgtEl>
                                          <p:spTgt spid="31"/>
                                        </p:tgtEl>
                                        <p:attrNameLst>
                                          <p:attrName>ppt_x</p:attrName>
                                        </p:attrNameLst>
                                      </p:cBhvr>
                                      <p:tavLst>
                                        <p:tav tm="0">
                                          <p:val>
                                            <p:strVal val="0-#ppt_w/2"/>
                                          </p:val>
                                        </p:tav>
                                        <p:tav tm="100000">
                                          <p:val>
                                            <p:strVal val="#ppt_x"/>
                                          </p:val>
                                        </p:tav>
                                      </p:tavLst>
                                    </p:anim>
                                    <p:anim calcmode="lin" valueType="num">
                                      <p:cBhvr additive="base">
                                        <p:cTn id="137" dur="3000" fill="hold"/>
                                        <p:tgtEl>
                                          <p:spTgt spid="31"/>
                                        </p:tgtEl>
                                        <p:attrNameLst>
                                          <p:attrName>ppt_y</p:attrName>
                                        </p:attrNameLst>
                                      </p:cBhvr>
                                      <p:tavLst>
                                        <p:tav tm="0">
                                          <p:val>
                                            <p:strVal val="0-#ppt_h/2"/>
                                          </p:val>
                                        </p:tav>
                                        <p:tav tm="100000">
                                          <p:val>
                                            <p:strVal val="#ppt_y"/>
                                          </p:val>
                                        </p:tav>
                                      </p:tavLst>
                                    </p:anim>
                                  </p:childTnLst>
                                </p:cTn>
                              </p:par>
                              <p:par>
                                <p:cTn id="138" presetID="3" presetClass="entr" presetSubtype="5" fill="hold" nodeType="withEffect">
                                  <p:stCondLst>
                                    <p:cond delay="0"/>
                                  </p:stCondLst>
                                  <p:childTnLst>
                                    <p:set>
                                      <p:cBhvr>
                                        <p:cTn id="139" dur="1" fill="hold">
                                          <p:stCondLst>
                                            <p:cond delay="0"/>
                                          </p:stCondLst>
                                        </p:cTn>
                                        <p:tgtEl>
                                          <p:spTgt spid="32"/>
                                        </p:tgtEl>
                                        <p:attrNameLst>
                                          <p:attrName>style.visibility</p:attrName>
                                        </p:attrNameLst>
                                      </p:cBhvr>
                                      <p:to>
                                        <p:strVal val="visible"/>
                                      </p:to>
                                    </p:set>
                                    <p:animEffect transition="in" filter="blinds(vertical)">
                                      <p:cBhvr>
                                        <p:cTn id="140" dur="3000"/>
                                        <p:tgtEl>
                                          <p:spTgt spid="32"/>
                                        </p:tgtEl>
                                      </p:cBhvr>
                                    </p:animEffect>
                                  </p:childTnLst>
                                </p:cTn>
                              </p:par>
                              <p:par>
                                <p:cTn id="141" presetID="2" presetClass="entr" presetSubtype="9" fill="hold" nodeType="withEffect">
                                  <p:stCondLst>
                                    <p:cond delay="0"/>
                                  </p:stCondLst>
                                  <p:childTnLst>
                                    <p:set>
                                      <p:cBhvr>
                                        <p:cTn id="142" dur="1" fill="hold">
                                          <p:stCondLst>
                                            <p:cond delay="0"/>
                                          </p:stCondLst>
                                        </p:cTn>
                                        <p:tgtEl>
                                          <p:spTgt spid="32"/>
                                        </p:tgtEl>
                                        <p:attrNameLst>
                                          <p:attrName>style.visibility</p:attrName>
                                        </p:attrNameLst>
                                      </p:cBhvr>
                                      <p:to>
                                        <p:strVal val="visible"/>
                                      </p:to>
                                    </p:set>
                                    <p:anim calcmode="lin" valueType="num">
                                      <p:cBhvr additive="base">
                                        <p:cTn id="143" dur="3000" fill="hold"/>
                                        <p:tgtEl>
                                          <p:spTgt spid="32"/>
                                        </p:tgtEl>
                                        <p:attrNameLst>
                                          <p:attrName>ppt_x</p:attrName>
                                        </p:attrNameLst>
                                      </p:cBhvr>
                                      <p:tavLst>
                                        <p:tav tm="0">
                                          <p:val>
                                            <p:strVal val="0-#ppt_w/2"/>
                                          </p:val>
                                        </p:tav>
                                        <p:tav tm="100000">
                                          <p:val>
                                            <p:strVal val="#ppt_x"/>
                                          </p:val>
                                        </p:tav>
                                      </p:tavLst>
                                    </p:anim>
                                    <p:anim calcmode="lin" valueType="num">
                                      <p:cBhvr additive="base">
                                        <p:cTn id="144" dur="3000" fill="hold"/>
                                        <p:tgtEl>
                                          <p:spTgt spid="32"/>
                                        </p:tgtEl>
                                        <p:attrNameLst>
                                          <p:attrName>ppt_y</p:attrName>
                                        </p:attrNameLst>
                                      </p:cBhvr>
                                      <p:tavLst>
                                        <p:tav tm="0">
                                          <p:val>
                                            <p:strVal val="0-#ppt_h/2"/>
                                          </p:val>
                                        </p:tav>
                                        <p:tav tm="100000">
                                          <p:val>
                                            <p:strVal val="#ppt_y"/>
                                          </p:val>
                                        </p:tav>
                                      </p:tavLst>
                                    </p:anim>
                                  </p:childTnLst>
                                </p:cTn>
                              </p:par>
                              <p:par>
                                <p:cTn id="145" presetID="3" presetClass="entr" presetSubtype="5" fill="hold" nodeType="withEffect">
                                  <p:stCondLst>
                                    <p:cond delay="0"/>
                                  </p:stCondLst>
                                  <p:childTnLst>
                                    <p:set>
                                      <p:cBhvr>
                                        <p:cTn id="146" dur="1" fill="hold">
                                          <p:stCondLst>
                                            <p:cond delay="0"/>
                                          </p:stCondLst>
                                        </p:cTn>
                                        <p:tgtEl>
                                          <p:spTgt spid="33"/>
                                        </p:tgtEl>
                                        <p:attrNameLst>
                                          <p:attrName>style.visibility</p:attrName>
                                        </p:attrNameLst>
                                      </p:cBhvr>
                                      <p:to>
                                        <p:strVal val="visible"/>
                                      </p:to>
                                    </p:set>
                                    <p:animEffect transition="in" filter="blinds(vertical)">
                                      <p:cBhvr>
                                        <p:cTn id="147" dur="3000"/>
                                        <p:tgtEl>
                                          <p:spTgt spid="33"/>
                                        </p:tgtEl>
                                      </p:cBhvr>
                                    </p:animEffect>
                                  </p:childTnLst>
                                </p:cTn>
                              </p:par>
                              <p:par>
                                <p:cTn id="148" presetID="2" presetClass="entr" presetSubtype="9" fill="hold" nodeType="withEffect">
                                  <p:stCondLst>
                                    <p:cond delay="0"/>
                                  </p:stCondLst>
                                  <p:childTnLst>
                                    <p:set>
                                      <p:cBhvr>
                                        <p:cTn id="149" dur="1" fill="hold">
                                          <p:stCondLst>
                                            <p:cond delay="0"/>
                                          </p:stCondLst>
                                        </p:cTn>
                                        <p:tgtEl>
                                          <p:spTgt spid="33"/>
                                        </p:tgtEl>
                                        <p:attrNameLst>
                                          <p:attrName>style.visibility</p:attrName>
                                        </p:attrNameLst>
                                      </p:cBhvr>
                                      <p:to>
                                        <p:strVal val="visible"/>
                                      </p:to>
                                    </p:set>
                                    <p:anim calcmode="lin" valueType="num">
                                      <p:cBhvr additive="base">
                                        <p:cTn id="150" dur="3000" fill="hold"/>
                                        <p:tgtEl>
                                          <p:spTgt spid="33"/>
                                        </p:tgtEl>
                                        <p:attrNameLst>
                                          <p:attrName>ppt_x</p:attrName>
                                        </p:attrNameLst>
                                      </p:cBhvr>
                                      <p:tavLst>
                                        <p:tav tm="0">
                                          <p:val>
                                            <p:strVal val="0-#ppt_w/2"/>
                                          </p:val>
                                        </p:tav>
                                        <p:tav tm="100000">
                                          <p:val>
                                            <p:strVal val="#ppt_x"/>
                                          </p:val>
                                        </p:tav>
                                      </p:tavLst>
                                    </p:anim>
                                    <p:anim calcmode="lin" valueType="num">
                                      <p:cBhvr additive="base">
                                        <p:cTn id="151" dur="3000" fill="hold"/>
                                        <p:tgtEl>
                                          <p:spTgt spid="33"/>
                                        </p:tgtEl>
                                        <p:attrNameLst>
                                          <p:attrName>ppt_y</p:attrName>
                                        </p:attrNameLst>
                                      </p:cBhvr>
                                      <p:tavLst>
                                        <p:tav tm="0">
                                          <p:val>
                                            <p:strVal val="0-#ppt_h/2"/>
                                          </p:val>
                                        </p:tav>
                                        <p:tav tm="100000">
                                          <p:val>
                                            <p:strVal val="#ppt_y"/>
                                          </p:val>
                                        </p:tav>
                                      </p:tavLst>
                                    </p:anim>
                                  </p:childTnLst>
                                </p:cTn>
                              </p:par>
                            </p:childTnLst>
                          </p:cTn>
                        </p:par>
                        <p:par>
                          <p:cTn id="152" fill="hold">
                            <p:stCondLst>
                              <p:cond delay="3000"/>
                            </p:stCondLst>
                            <p:childTnLst>
                              <p:par>
                                <p:cTn id="153" presetID="2" presetClass="exit" presetSubtype="3" fill="hold" nodeType="afterEffect">
                                  <p:stCondLst>
                                    <p:cond delay="0"/>
                                  </p:stCondLst>
                                  <p:childTnLst>
                                    <p:anim calcmode="lin" valueType="num">
                                      <p:cBhvr additive="base">
                                        <p:cTn id="154" dur="3000"/>
                                        <p:tgtEl>
                                          <p:spTgt spid="14"/>
                                        </p:tgtEl>
                                        <p:attrNameLst>
                                          <p:attrName>ppt_x</p:attrName>
                                        </p:attrNameLst>
                                      </p:cBhvr>
                                      <p:tavLst>
                                        <p:tav tm="0">
                                          <p:val>
                                            <p:strVal val="ppt_x"/>
                                          </p:val>
                                        </p:tav>
                                        <p:tav tm="100000">
                                          <p:val>
                                            <p:strVal val="1+ppt_w/2"/>
                                          </p:val>
                                        </p:tav>
                                      </p:tavLst>
                                    </p:anim>
                                    <p:anim calcmode="lin" valueType="num">
                                      <p:cBhvr additive="base">
                                        <p:cTn id="155" dur="3000"/>
                                        <p:tgtEl>
                                          <p:spTgt spid="14"/>
                                        </p:tgtEl>
                                        <p:attrNameLst>
                                          <p:attrName>ppt_y</p:attrName>
                                        </p:attrNameLst>
                                      </p:cBhvr>
                                      <p:tavLst>
                                        <p:tav tm="0">
                                          <p:val>
                                            <p:strVal val="ppt_y"/>
                                          </p:val>
                                        </p:tav>
                                        <p:tav tm="100000">
                                          <p:val>
                                            <p:strVal val="0-ppt_h/2"/>
                                          </p:val>
                                        </p:tav>
                                      </p:tavLst>
                                    </p:anim>
                                    <p:set>
                                      <p:cBhvr>
                                        <p:cTn id="156" dur="1" fill="hold">
                                          <p:stCondLst>
                                            <p:cond delay="2999"/>
                                          </p:stCondLst>
                                        </p:cTn>
                                        <p:tgtEl>
                                          <p:spTgt spid="14"/>
                                        </p:tgtEl>
                                        <p:attrNameLst>
                                          <p:attrName>style.visibility</p:attrName>
                                        </p:attrNameLst>
                                      </p:cBhvr>
                                      <p:to>
                                        <p:strVal val="hidden"/>
                                      </p:to>
                                    </p:set>
                                  </p:childTnLst>
                                </p:cTn>
                              </p:par>
                              <p:par>
                                <p:cTn id="157" presetID="2" presetClass="exit" presetSubtype="3" fill="hold" nodeType="withEffect">
                                  <p:stCondLst>
                                    <p:cond delay="0"/>
                                  </p:stCondLst>
                                  <p:childTnLst>
                                    <p:anim calcmode="lin" valueType="num">
                                      <p:cBhvr additive="base">
                                        <p:cTn id="158" dur="3000"/>
                                        <p:tgtEl>
                                          <p:spTgt spid="16"/>
                                        </p:tgtEl>
                                        <p:attrNameLst>
                                          <p:attrName>ppt_x</p:attrName>
                                        </p:attrNameLst>
                                      </p:cBhvr>
                                      <p:tavLst>
                                        <p:tav tm="0">
                                          <p:val>
                                            <p:strVal val="ppt_x"/>
                                          </p:val>
                                        </p:tav>
                                        <p:tav tm="100000">
                                          <p:val>
                                            <p:strVal val="1+ppt_w/2"/>
                                          </p:val>
                                        </p:tav>
                                      </p:tavLst>
                                    </p:anim>
                                    <p:anim calcmode="lin" valueType="num">
                                      <p:cBhvr additive="base">
                                        <p:cTn id="159" dur="3000"/>
                                        <p:tgtEl>
                                          <p:spTgt spid="16"/>
                                        </p:tgtEl>
                                        <p:attrNameLst>
                                          <p:attrName>ppt_y</p:attrName>
                                        </p:attrNameLst>
                                      </p:cBhvr>
                                      <p:tavLst>
                                        <p:tav tm="0">
                                          <p:val>
                                            <p:strVal val="ppt_y"/>
                                          </p:val>
                                        </p:tav>
                                        <p:tav tm="100000">
                                          <p:val>
                                            <p:strVal val="0-ppt_h/2"/>
                                          </p:val>
                                        </p:tav>
                                      </p:tavLst>
                                    </p:anim>
                                    <p:set>
                                      <p:cBhvr>
                                        <p:cTn id="160" dur="1" fill="hold">
                                          <p:stCondLst>
                                            <p:cond delay="2999"/>
                                          </p:stCondLst>
                                        </p:cTn>
                                        <p:tgtEl>
                                          <p:spTgt spid="16"/>
                                        </p:tgtEl>
                                        <p:attrNameLst>
                                          <p:attrName>style.visibility</p:attrName>
                                        </p:attrNameLst>
                                      </p:cBhvr>
                                      <p:to>
                                        <p:strVal val="hidden"/>
                                      </p:to>
                                    </p:set>
                                  </p:childTnLst>
                                </p:cTn>
                              </p:par>
                              <p:par>
                                <p:cTn id="161" presetID="2" presetClass="exit" presetSubtype="3" fill="hold" nodeType="withEffect">
                                  <p:stCondLst>
                                    <p:cond delay="0"/>
                                  </p:stCondLst>
                                  <p:childTnLst>
                                    <p:anim calcmode="lin" valueType="num">
                                      <p:cBhvr additive="base">
                                        <p:cTn id="162" dur="3000"/>
                                        <p:tgtEl>
                                          <p:spTgt spid="18"/>
                                        </p:tgtEl>
                                        <p:attrNameLst>
                                          <p:attrName>ppt_x</p:attrName>
                                        </p:attrNameLst>
                                      </p:cBhvr>
                                      <p:tavLst>
                                        <p:tav tm="0">
                                          <p:val>
                                            <p:strVal val="ppt_x"/>
                                          </p:val>
                                        </p:tav>
                                        <p:tav tm="100000">
                                          <p:val>
                                            <p:strVal val="1+ppt_w/2"/>
                                          </p:val>
                                        </p:tav>
                                      </p:tavLst>
                                    </p:anim>
                                    <p:anim calcmode="lin" valueType="num">
                                      <p:cBhvr additive="base">
                                        <p:cTn id="163" dur="3000"/>
                                        <p:tgtEl>
                                          <p:spTgt spid="18"/>
                                        </p:tgtEl>
                                        <p:attrNameLst>
                                          <p:attrName>ppt_y</p:attrName>
                                        </p:attrNameLst>
                                      </p:cBhvr>
                                      <p:tavLst>
                                        <p:tav tm="0">
                                          <p:val>
                                            <p:strVal val="ppt_y"/>
                                          </p:val>
                                        </p:tav>
                                        <p:tav tm="100000">
                                          <p:val>
                                            <p:strVal val="0-ppt_h/2"/>
                                          </p:val>
                                        </p:tav>
                                      </p:tavLst>
                                    </p:anim>
                                    <p:set>
                                      <p:cBhvr>
                                        <p:cTn id="164" dur="1" fill="hold">
                                          <p:stCondLst>
                                            <p:cond delay="2999"/>
                                          </p:stCondLst>
                                        </p:cTn>
                                        <p:tgtEl>
                                          <p:spTgt spid="18"/>
                                        </p:tgtEl>
                                        <p:attrNameLst>
                                          <p:attrName>style.visibility</p:attrName>
                                        </p:attrNameLst>
                                      </p:cBhvr>
                                      <p:to>
                                        <p:strVal val="hidden"/>
                                      </p:to>
                                    </p:set>
                                  </p:childTnLst>
                                </p:cTn>
                              </p:par>
                              <p:par>
                                <p:cTn id="165" presetID="2" presetClass="exit" presetSubtype="3" fill="hold" nodeType="withEffect">
                                  <p:stCondLst>
                                    <p:cond delay="0"/>
                                  </p:stCondLst>
                                  <p:childTnLst>
                                    <p:anim calcmode="lin" valueType="num">
                                      <p:cBhvr additive="base">
                                        <p:cTn id="166" dur="3000"/>
                                        <p:tgtEl>
                                          <p:spTgt spid="20"/>
                                        </p:tgtEl>
                                        <p:attrNameLst>
                                          <p:attrName>ppt_x</p:attrName>
                                        </p:attrNameLst>
                                      </p:cBhvr>
                                      <p:tavLst>
                                        <p:tav tm="0">
                                          <p:val>
                                            <p:strVal val="ppt_x"/>
                                          </p:val>
                                        </p:tav>
                                        <p:tav tm="100000">
                                          <p:val>
                                            <p:strVal val="1+ppt_w/2"/>
                                          </p:val>
                                        </p:tav>
                                      </p:tavLst>
                                    </p:anim>
                                    <p:anim calcmode="lin" valueType="num">
                                      <p:cBhvr additive="base">
                                        <p:cTn id="167" dur="3000"/>
                                        <p:tgtEl>
                                          <p:spTgt spid="20"/>
                                        </p:tgtEl>
                                        <p:attrNameLst>
                                          <p:attrName>ppt_y</p:attrName>
                                        </p:attrNameLst>
                                      </p:cBhvr>
                                      <p:tavLst>
                                        <p:tav tm="0">
                                          <p:val>
                                            <p:strVal val="ppt_y"/>
                                          </p:val>
                                        </p:tav>
                                        <p:tav tm="100000">
                                          <p:val>
                                            <p:strVal val="0-ppt_h/2"/>
                                          </p:val>
                                        </p:tav>
                                      </p:tavLst>
                                    </p:anim>
                                    <p:set>
                                      <p:cBhvr>
                                        <p:cTn id="168" dur="1" fill="hold">
                                          <p:stCondLst>
                                            <p:cond delay="2999"/>
                                          </p:stCondLst>
                                        </p:cTn>
                                        <p:tgtEl>
                                          <p:spTgt spid="20"/>
                                        </p:tgtEl>
                                        <p:attrNameLst>
                                          <p:attrName>style.visibility</p:attrName>
                                        </p:attrNameLst>
                                      </p:cBhvr>
                                      <p:to>
                                        <p:strVal val="hidden"/>
                                      </p:to>
                                    </p:set>
                                  </p:childTnLst>
                                </p:cTn>
                              </p:par>
                              <p:par>
                                <p:cTn id="169" presetID="2" presetClass="exit" presetSubtype="3" fill="hold" nodeType="withEffect">
                                  <p:stCondLst>
                                    <p:cond delay="0"/>
                                  </p:stCondLst>
                                  <p:childTnLst>
                                    <p:anim calcmode="lin" valueType="num">
                                      <p:cBhvr additive="base">
                                        <p:cTn id="170" dur="3000"/>
                                        <p:tgtEl>
                                          <p:spTgt spid="22"/>
                                        </p:tgtEl>
                                        <p:attrNameLst>
                                          <p:attrName>ppt_x</p:attrName>
                                        </p:attrNameLst>
                                      </p:cBhvr>
                                      <p:tavLst>
                                        <p:tav tm="0">
                                          <p:val>
                                            <p:strVal val="ppt_x"/>
                                          </p:val>
                                        </p:tav>
                                        <p:tav tm="100000">
                                          <p:val>
                                            <p:strVal val="1+ppt_w/2"/>
                                          </p:val>
                                        </p:tav>
                                      </p:tavLst>
                                    </p:anim>
                                    <p:anim calcmode="lin" valueType="num">
                                      <p:cBhvr additive="base">
                                        <p:cTn id="171" dur="3000"/>
                                        <p:tgtEl>
                                          <p:spTgt spid="22"/>
                                        </p:tgtEl>
                                        <p:attrNameLst>
                                          <p:attrName>ppt_y</p:attrName>
                                        </p:attrNameLst>
                                      </p:cBhvr>
                                      <p:tavLst>
                                        <p:tav tm="0">
                                          <p:val>
                                            <p:strVal val="ppt_y"/>
                                          </p:val>
                                        </p:tav>
                                        <p:tav tm="100000">
                                          <p:val>
                                            <p:strVal val="0-ppt_h/2"/>
                                          </p:val>
                                        </p:tav>
                                      </p:tavLst>
                                    </p:anim>
                                    <p:set>
                                      <p:cBhvr>
                                        <p:cTn id="172" dur="1" fill="hold">
                                          <p:stCondLst>
                                            <p:cond delay="2999"/>
                                          </p:stCondLst>
                                        </p:cTn>
                                        <p:tgtEl>
                                          <p:spTgt spid="22"/>
                                        </p:tgtEl>
                                        <p:attrNameLst>
                                          <p:attrName>style.visibility</p:attrName>
                                        </p:attrNameLst>
                                      </p:cBhvr>
                                      <p:to>
                                        <p:strVal val="hidden"/>
                                      </p:to>
                                    </p:set>
                                  </p:childTnLst>
                                </p:cTn>
                              </p:par>
                              <p:par>
                                <p:cTn id="173" presetID="2" presetClass="exit" presetSubtype="3" fill="hold" nodeType="withEffect">
                                  <p:stCondLst>
                                    <p:cond delay="0"/>
                                  </p:stCondLst>
                                  <p:childTnLst>
                                    <p:anim calcmode="lin" valueType="num">
                                      <p:cBhvr additive="base">
                                        <p:cTn id="174" dur="3000"/>
                                        <p:tgtEl>
                                          <p:spTgt spid="24"/>
                                        </p:tgtEl>
                                        <p:attrNameLst>
                                          <p:attrName>ppt_x</p:attrName>
                                        </p:attrNameLst>
                                      </p:cBhvr>
                                      <p:tavLst>
                                        <p:tav tm="0">
                                          <p:val>
                                            <p:strVal val="ppt_x"/>
                                          </p:val>
                                        </p:tav>
                                        <p:tav tm="100000">
                                          <p:val>
                                            <p:strVal val="1+ppt_w/2"/>
                                          </p:val>
                                        </p:tav>
                                      </p:tavLst>
                                    </p:anim>
                                    <p:anim calcmode="lin" valueType="num">
                                      <p:cBhvr additive="base">
                                        <p:cTn id="175" dur="3000"/>
                                        <p:tgtEl>
                                          <p:spTgt spid="24"/>
                                        </p:tgtEl>
                                        <p:attrNameLst>
                                          <p:attrName>ppt_y</p:attrName>
                                        </p:attrNameLst>
                                      </p:cBhvr>
                                      <p:tavLst>
                                        <p:tav tm="0">
                                          <p:val>
                                            <p:strVal val="ppt_y"/>
                                          </p:val>
                                        </p:tav>
                                        <p:tav tm="100000">
                                          <p:val>
                                            <p:strVal val="0-ppt_h/2"/>
                                          </p:val>
                                        </p:tav>
                                      </p:tavLst>
                                    </p:anim>
                                    <p:set>
                                      <p:cBhvr>
                                        <p:cTn id="176" dur="1" fill="hold">
                                          <p:stCondLst>
                                            <p:cond delay="2999"/>
                                          </p:stCondLst>
                                        </p:cTn>
                                        <p:tgtEl>
                                          <p:spTgt spid="24"/>
                                        </p:tgtEl>
                                        <p:attrNameLst>
                                          <p:attrName>style.visibility</p:attrName>
                                        </p:attrNameLst>
                                      </p:cBhvr>
                                      <p:to>
                                        <p:strVal val="hidden"/>
                                      </p:to>
                                    </p:set>
                                  </p:childTnLst>
                                </p:cTn>
                              </p:par>
                              <p:par>
                                <p:cTn id="177" presetID="2" presetClass="exit" presetSubtype="3" fill="hold" nodeType="withEffect">
                                  <p:stCondLst>
                                    <p:cond delay="0"/>
                                  </p:stCondLst>
                                  <p:childTnLst>
                                    <p:anim calcmode="lin" valueType="num">
                                      <p:cBhvr additive="base">
                                        <p:cTn id="178" dur="3000"/>
                                        <p:tgtEl>
                                          <p:spTgt spid="26"/>
                                        </p:tgtEl>
                                        <p:attrNameLst>
                                          <p:attrName>ppt_x</p:attrName>
                                        </p:attrNameLst>
                                      </p:cBhvr>
                                      <p:tavLst>
                                        <p:tav tm="0">
                                          <p:val>
                                            <p:strVal val="ppt_x"/>
                                          </p:val>
                                        </p:tav>
                                        <p:tav tm="100000">
                                          <p:val>
                                            <p:strVal val="1+ppt_w/2"/>
                                          </p:val>
                                        </p:tav>
                                      </p:tavLst>
                                    </p:anim>
                                    <p:anim calcmode="lin" valueType="num">
                                      <p:cBhvr additive="base">
                                        <p:cTn id="179" dur="3000"/>
                                        <p:tgtEl>
                                          <p:spTgt spid="26"/>
                                        </p:tgtEl>
                                        <p:attrNameLst>
                                          <p:attrName>ppt_y</p:attrName>
                                        </p:attrNameLst>
                                      </p:cBhvr>
                                      <p:tavLst>
                                        <p:tav tm="0">
                                          <p:val>
                                            <p:strVal val="ppt_y"/>
                                          </p:val>
                                        </p:tav>
                                        <p:tav tm="100000">
                                          <p:val>
                                            <p:strVal val="0-ppt_h/2"/>
                                          </p:val>
                                        </p:tav>
                                      </p:tavLst>
                                    </p:anim>
                                    <p:set>
                                      <p:cBhvr>
                                        <p:cTn id="180" dur="1" fill="hold">
                                          <p:stCondLst>
                                            <p:cond delay="2999"/>
                                          </p:stCondLst>
                                        </p:cTn>
                                        <p:tgtEl>
                                          <p:spTgt spid="26"/>
                                        </p:tgtEl>
                                        <p:attrNameLst>
                                          <p:attrName>style.visibility</p:attrName>
                                        </p:attrNameLst>
                                      </p:cBhvr>
                                      <p:to>
                                        <p:strVal val="hidden"/>
                                      </p:to>
                                    </p:set>
                                  </p:childTnLst>
                                </p:cTn>
                              </p:par>
                              <p:par>
                                <p:cTn id="181" presetID="2" presetClass="exit" presetSubtype="3" fill="hold" nodeType="withEffect">
                                  <p:stCondLst>
                                    <p:cond delay="0"/>
                                  </p:stCondLst>
                                  <p:childTnLst>
                                    <p:anim calcmode="lin" valueType="num">
                                      <p:cBhvr additive="base">
                                        <p:cTn id="182" dur="3000"/>
                                        <p:tgtEl>
                                          <p:spTgt spid="28"/>
                                        </p:tgtEl>
                                        <p:attrNameLst>
                                          <p:attrName>ppt_x</p:attrName>
                                        </p:attrNameLst>
                                      </p:cBhvr>
                                      <p:tavLst>
                                        <p:tav tm="0">
                                          <p:val>
                                            <p:strVal val="ppt_x"/>
                                          </p:val>
                                        </p:tav>
                                        <p:tav tm="100000">
                                          <p:val>
                                            <p:strVal val="1+ppt_w/2"/>
                                          </p:val>
                                        </p:tav>
                                      </p:tavLst>
                                    </p:anim>
                                    <p:anim calcmode="lin" valueType="num">
                                      <p:cBhvr additive="base">
                                        <p:cTn id="183" dur="3000"/>
                                        <p:tgtEl>
                                          <p:spTgt spid="28"/>
                                        </p:tgtEl>
                                        <p:attrNameLst>
                                          <p:attrName>ppt_y</p:attrName>
                                        </p:attrNameLst>
                                      </p:cBhvr>
                                      <p:tavLst>
                                        <p:tav tm="0">
                                          <p:val>
                                            <p:strVal val="ppt_y"/>
                                          </p:val>
                                        </p:tav>
                                        <p:tav tm="100000">
                                          <p:val>
                                            <p:strVal val="0-ppt_h/2"/>
                                          </p:val>
                                        </p:tav>
                                      </p:tavLst>
                                    </p:anim>
                                    <p:set>
                                      <p:cBhvr>
                                        <p:cTn id="184" dur="1" fill="hold">
                                          <p:stCondLst>
                                            <p:cond delay="2999"/>
                                          </p:stCondLst>
                                        </p:cTn>
                                        <p:tgtEl>
                                          <p:spTgt spid="28"/>
                                        </p:tgtEl>
                                        <p:attrNameLst>
                                          <p:attrName>style.visibility</p:attrName>
                                        </p:attrNameLst>
                                      </p:cBhvr>
                                      <p:to>
                                        <p:strVal val="hidden"/>
                                      </p:to>
                                    </p:set>
                                  </p:childTnLst>
                                </p:cTn>
                              </p:par>
                              <p:par>
                                <p:cTn id="185" presetID="2" presetClass="exit" presetSubtype="3" fill="hold" nodeType="withEffect">
                                  <p:stCondLst>
                                    <p:cond delay="0"/>
                                  </p:stCondLst>
                                  <p:childTnLst>
                                    <p:anim calcmode="lin" valueType="num">
                                      <p:cBhvr additive="base">
                                        <p:cTn id="186" dur="3000"/>
                                        <p:tgtEl>
                                          <p:spTgt spid="30"/>
                                        </p:tgtEl>
                                        <p:attrNameLst>
                                          <p:attrName>ppt_x</p:attrName>
                                        </p:attrNameLst>
                                      </p:cBhvr>
                                      <p:tavLst>
                                        <p:tav tm="0">
                                          <p:val>
                                            <p:strVal val="ppt_x"/>
                                          </p:val>
                                        </p:tav>
                                        <p:tav tm="100000">
                                          <p:val>
                                            <p:strVal val="1+ppt_w/2"/>
                                          </p:val>
                                        </p:tav>
                                      </p:tavLst>
                                    </p:anim>
                                    <p:anim calcmode="lin" valueType="num">
                                      <p:cBhvr additive="base">
                                        <p:cTn id="187" dur="3000"/>
                                        <p:tgtEl>
                                          <p:spTgt spid="30"/>
                                        </p:tgtEl>
                                        <p:attrNameLst>
                                          <p:attrName>ppt_y</p:attrName>
                                        </p:attrNameLst>
                                      </p:cBhvr>
                                      <p:tavLst>
                                        <p:tav tm="0">
                                          <p:val>
                                            <p:strVal val="ppt_y"/>
                                          </p:val>
                                        </p:tav>
                                        <p:tav tm="100000">
                                          <p:val>
                                            <p:strVal val="0-ppt_h/2"/>
                                          </p:val>
                                        </p:tav>
                                      </p:tavLst>
                                    </p:anim>
                                    <p:set>
                                      <p:cBhvr>
                                        <p:cTn id="188" dur="1" fill="hold">
                                          <p:stCondLst>
                                            <p:cond delay="2999"/>
                                          </p:stCondLst>
                                        </p:cTn>
                                        <p:tgtEl>
                                          <p:spTgt spid="30"/>
                                        </p:tgtEl>
                                        <p:attrNameLst>
                                          <p:attrName>style.visibility</p:attrName>
                                        </p:attrNameLst>
                                      </p:cBhvr>
                                      <p:to>
                                        <p:strVal val="hidden"/>
                                      </p:to>
                                    </p:set>
                                  </p:childTnLst>
                                </p:cTn>
                              </p:par>
                              <p:par>
                                <p:cTn id="189" presetID="2" presetClass="exit" presetSubtype="3" fill="hold" nodeType="withEffect">
                                  <p:stCondLst>
                                    <p:cond delay="0"/>
                                  </p:stCondLst>
                                  <p:childTnLst>
                                    <p:anim calcmode="lin" valueType="num">
                                      <p:cBhvr additive="base">
                                        <p:cTn id="190" dur="3000"/>
                                        <p:tgtEl>
                                          <p:spTgt spid="32"/>
                                        </p:tgtEl>
                                        <p:attrNameLst>
                                          <p:attrName>ppt_x</p:attrName>
                                        </p:attrNameLst>
                                      </p:cBhvr>
                                      <p:tavLst>
                                        <p:tav tm="0">
                                          <p:val>
                                            <p:strVal val="ppt_x"/>
                                          </p:val>
                                        </p:tav>
                                        <p:tav tm="100000">
                                          <p:val>
                                            <p:strVal val="1+ppt_w/2"/>
                                          </p:val>
                                        </p:tav>
                                      </p:tavLst>
                                    </p:anim>
                                    <p:anim calcmode="lin" valueType="num">
                                      <p:cBhvr additive="base">
                                        <p:cTn id="191" dur="3000"/>
                                        <p:tgtEl>
                                          <p:spTgt spid="32"/>
                                        </p:tgtEl>
                                        <p:attrNameLst>
                                          <p:attrName>ppt_y</p:attrName>
                                        </p:attrNameLst>
                                      </p:cBhvr>
                                      <p:tavLst>
                                        <p:tav tm="0">
                                          <p:val>
                                            <p:strVal val="ppt_y"/>
                                          </p:val>
                                        </p:tav>
                                        <p:tav tm="100000">
                                          <p:val>
                                            <p:strVal val="0-ppt_h/2"/>
                                          </p:val>
                                        </p:tav>
                                      </p:tavLst>
                                    </p:anim>
                                    <p:set>
                                      <p:cBhvr>
                                        <p:cTn id="192" dur="1" fill="hold">
                                          <p:stCondLst>
                                            <p:cond delay="2999"/>
                                          </p:stCondLst>
                                        </p:cTn>
                                        <p:tgtEl>
                                          <p:spTgt spid="32"/>
                                        </p:tgtEl>
                                        <p:attrNameLst>
                                          <p:attrName>style.visibility</p:attrName>
                                        </p:attrNameLst>
                                      </p:cBhvr>
                                      <p:to>
                                        <p:strVal val="hidden"/>
                                      </p:to>
                                    </p:set>
                                  </p:childTnLst>
                                </p:cTn>
                              </p:par>
                              <p:par>
                                <p:cTn id="193" presetID="2" presetClass="exit" presetSubtype="12" fill="hold" nodeType="withEffect">
                                  <p:stCondLst>
                                    <p:cond delay="0"/>
                                  </p:stCondLst>
                                  <p:childTnLst>
                                    <p:anim calcmode="lin" valueType="num">
                                      <p:cBhvr additive="base">
                                        <p:cTn id="194" dur="3000"/>
                                        <p:tgtEl>
                                          <p:spTgt spid="15"/>
                                        </p:tgtEl>
                                        <p:attrNameLst>
                                          <p:attrName>ppt_x</p:attrName>
                                        </p:attrNameLst>
                                      </p:cBhvr>
                                      <p:tavLst>
                                        <p:tav tm="0">
                                          <p:val>
                                            <p:strVal val="ppt_x"/>
                                          </p:val>
                                        </p:tav>
                                        <p:tav tm="100000">
                                          <p:val>
                                            <p:strVal val="0-ppt_w/2"/>
                                          </p:val>
                                        </p:tav>
                                      </p:tavLst>
                                    </p:anim>
                                    <p:anim calcmode="lin" valueType="num">
                                      <p:cBhvr additive="base">
                                        <p:cTn id="195" dur="3000"/>
                                        <p:tgtEl>
                                          <p:spTgt spid="15"/>
                                        </p:tgtEl>
                                        <p:attrNameLst>
                                          <p:attrName>ppt_y</p:attrName>
                                        </p:attrNameLst>
                                      </p:cBhvr>
                                      <p:tavLst>
                                        <p:tav tm="0">
                                          <p:val>
                                            <p:strVal val="ppt_y"/>
                                          </p:val>
                                        </p:tav>
                                        <p:tav tm="100000">
                                          <p:val>
                                            <p:strVal val="1+ppt_h/2"/>
                                          </p:val>
                                        </p:tav>
                                      </p:tavLst>
                                    </p:anim>
                                    <p:set>
                                      <p:cBhvr>
                                        <p:cTn id="196" dur="1" fill="hold">
                                          <p:stCondLst>
                                            <p:cond delay="2999"/>
                                          </p:stCondLst>
                                        </p:cTn>
                                        <p:tgtEl>
                                          <p:spTgt spid="15"/>
                                        </p:tgtEl>
                                        <p:attrNameLst>
                                          <p:attrName>style.visibility</p:attrName>
                                        </p:attrNameLst>
                                      </p:cBhvr>
                                      <p:to>
                                        <p:strVal val="hidden"/>
                                      </p:to>
                                    </p:set>
                                  </p:childTnLst>
                                </p:cTn>
                              </p:par>
                              <p:par>
                                <p:cTn id="197" presetID="2" presetClass="exit" presetSubtype="12" fill="hold" nodeType="withEffect">
                                  <p:stCondLst>
                                    <p:cond delay="0"/>
                                  </p:stCondLst>
                                  <p:childTnLst>
                                    <p:anim calcmode="lin" valueType="num">
                                      <p:cBhvr additive="base">
                                        <p:cTn id="198" dur="3000"/>
                                        <p:tgtEl>
                                          <p:spTgt spid="17"/>
                                        </p:tgtEl>
                                        <p:attrNameLst>
                                          <p:attrName>ppt_x</p:attrName>
                                        </p:attrNameLst>
                                      </p:cBhvr>
                                      <p:tavLst>
                                        <p:tav tm="0">
                                          <p:val>
                                            <p:strVal val="ppt_x"/>
                                          </p:val>
                                        </p:tav>
                                        <p:tav tm="100000">
                                          <p:val>
                                            <p:strVal val="0-ppt_w/2"/>
                                          </p:val>
                                        </p:tav>
                                      </p:tavLst>
                                    </p:anim>
                                    <p:anim calcmode="lin" valueType="num">
                                      <p:cBhvr additive="base">
                                        <p:cTn id="199" dur="3000"/>
                                        <p:tgtEl>
                                          <p:spTgt spid="17"/>
                                        </p:tgtEl>
                                        <p:attrNameLst>
                                          <p:attrName>ppt_y</p:attrName>
                                        </p:attrNameLst>
                                      </p:cBhvr>
                                      <p:tavLst>
                                        <p:tav tm="0">
                                          <p:val>
                                            <p:strVal val="ppt_y"/>
                                          </p:val>
                                        </p:tav>
                                        <p:tav tm="100000">
                                          <p:val>
                                            <p:strVal val="1+ppt_h/2"/>
                                          </p:val>
                                        </p:tav>
                                      </p:tavLst>
                                    </p:anim>
                                    <p:set>
                                      <p:cBhvr>
                                        <p:cTn id="200" dur="1" fill="hold">
                                          <p:stCondLst>
                                            <p:cond delay="2999"/>
                                          </p:stCondLst>
                                        </p:cTn>
                                        <p:tgtEl>
                                          <p:spTgt spid="17"/>
                                        </p:tgtEl>
                                        <p:attrNameLst>
                                          <p:attrName>style.visibility</p:attrName>
                                        </p:attrNameLst>
                                      </p:cBhvr>
                                      <p:to>
                                        <p:strVal val="hidden"/>
                                      </p:to>
                                    </p:set>
                                  </p:childTnLst>
                                </p:cTn>
                              </p:par>
                              <p:par>
                                <p:cTn id="201" presetID="2" presetClass="exit" presetSubtype="12" fill="hold" nodeType="withEffect">
                                  <p:stCondLst>
                                    <p:cond delay="0"/>
                                  </p:stCondLst>
                                  <p:childTnLst>
                                    <p:anim calcmode="lin" valueType="num">
                                      <p:cBhvr additive="base">
                                        <p:cTn id="202" dur="3000"/>
                                        <p:tgtEl>
                                          <p:spTgt spid="19"/>
                                        </p:tgtEl>
                                        <p:attrNameLst>
                                          <p:attrName>ppt_x</p:attrName>
                                        </p:attrNameLst>
                                      </p:cBhvr>
                                      <p:tavLst>
                                        <p:tav tm="0">
                                          <p:val>
                                            <p:strVal val="ppt_x"/>
                                          </p:val>
                                        </p:tav>
                                        <p:tav tm="100000">
                                          <p:val>
                                            <p:strVal val="0-ppt_w/2"/>
                                          </p:val>
                                        </p:tav>
                                      </p:tavLst>
                                    </p:anim>
                                    <p:anim calcmode="lin" valueType="num">
                                      <p:cBhvr additive="base">
                                        <p:cTn id="203" dur="3000"/>
                                        <p:tgtEl>
                                          <p:spTgt spid="19"/>
                                        </p:tgtEl>
                                        <p:attrNameLst>
                                          <p:attrName>ppt_y</p:attrName>
                                        </p:attrNameLst>
                                      </p:cBhvr>
                                      <p:tavLst>
                                        <p:tav tm="0">
                                          <p:val>
                                            <p:strVal val="ppt_y"/>
                                          </p:val>
                                        </p:tav>
                                        <p:tav tm="100000">
                                          <p:val>
                                            <p:strVal val="1+ppt_h/2"/>
                                          </p:val>
                                        </p:tav>
                                      </p:tavLst>
                                    </p:anim>
                                    <p:set>
                                      <p:cBhvr>
                                        <p:cTn id="204" dur="1" fill="hold">
                                          <p:stCondLst>
                                            <p:cond delay="2999"/>
                                          </p:stCondLst>
                                        </p:cTn>
                                        <p:tgtEl>
                                          <p:spTgt spid="19"/>
                                        </p:tgtEl>
                                        <p:attrNameLst>
                                          <p:attrName>style.visibility</p:attrName>
                                        </p:attrNameLst>
                                      </p:cBhvr>
                                      <p:to>
                                        <p:strVal val="hidden"/>
                                      </p:to>
                                    </p:set>
                                  </p:childTnLst>
                                </p:cTn>
                              </p:par>
                              <p:par>
                                <p:cTn id="205" presetID="2" presetClass="exit" presetSubtype="12" fill="hold" nodeType="withEffect">
                                  <p:stCondLst>
                                    <p:cond delay="0"/>
                                  </p:stCondLst>
                                  <p:childTnLst>
                                    <p:anim calcmode="lin" valueType="num">
                                      <p:cBhvr additive="base">
                                        <p:cTn id="206" dur="3000"/>
                                        <p:tgtEl>
                                          <p:spTgt spid="21"/>
                                        </p:tgtEl>
                                        <p:attrNameLst>
                                          <p:attrName>ppt_x</p:attrName>
                                        </p:attrNameLst>
                                      </p:cBhvr>
                                      <p:tavLst>
                                        <p:tav tm="0">
                                          <p:val>
                                            <p:strVal val="ppt_x"/>
                                          </p:val>
                                        </p:tav>
                                        <p:tav tm="100000">
                                          <p:val>
                                            <p:strVal val="0-ppt_w/2"/>
                                          </p:val>
                                        </p:tav>
                                      </p:tavLst>
                                    </p:anim>
                                    <p:anim calcmode="lin" valueType="num">
                                      <p:cBhvr additive="base">
                                        <p:cTn id="207" dur="3000"/>
                                        <p:tgtEl>
                                          <p:spTgt spid="21"/>
                                        </p:tgtEl>
                                        <p:attrNameLst>
                                          <p:attrName>ppt_y</p:attrName>
                                        </p:attrNameLst>
                                      </p:cBhvr>
                                      <p:tavLst>
                                        <p:tav tm="0">
                                          <p:val>
                                            <p:strVal val="ppt_y"/>
                                          </p:val>
                                        </p:tav>
                                        <p:tav tm="100000">
                                          <p:val>
                                            <p:strVal val="1+ppt_h/2"/>
                                          </p:val>
                                        </p:tav>
                                      </p:tavLst>
                                    </p:anim>
                                    <p:set>
                                      <p:cBhvr>
                                        <p:cTn id="208" dur="1" fill="hold">
                                          <p:stCondLst>
                                            <p:cond delay="2999"/>
                                          </p:stCondLst>
                                        </p:cTn>
                                        <p:tgtEl>
                                          <p:spTgt spid="21"/>
                                        </p:tgtEl>
                                        <p:attrNameLst>
                                          <p:attrName>style.visibility</p:attrName>
                                        </p:attrNameLst>
                                      </p:cBhvr>
                                      <p:to>
                                        <p:strVal val="hidden"/>
                                      </p:to>
                                    </p:set>
                                  </p:childTnLst>
                                </p:cTn>
                              </p:par>
                              <p:par>
                                <p:cTn id="209" presetID="2" presetClass="exit" presetSubtype="12" fill="hold" nodeType="withEffect">
                                  <p:stCondLst>
                                    <p:cond delay="0"/>
                                  </p:stCondLst>
                                  <p:childTnLst>
                                    <p:anim calcmode="lin" valueType="num">
                                      <p:cBhvr additive="base">
                                        <p:cTn id="210" dur="3000"/>
                                        <p:tgtEl>
                                          <p:spTgt spid="23"/>
                                        </p:tgtEl>
                                        <p:attrNameLst>
                                          <p:attrName>ppt_x</p:attrName>
                                        </p:attrNameLst>
                                      </p:cBhvr>
                                      <p:tavLst>
                                        <p:tav tm="0">
                                          <p:val>
                                            <p:strVal val="ppt_x"/>
                                          </p:val>
                                        </p:tav>
                                        <p:tav tm="100000">
                                          <p:val>
                                            <p:strVal val="0-ppt_w/2"/>
                                          </p:val>
                                        </p:tav>
                                      </p:tavLst>
                                    </p:anim>
                                    <p:anim calcmode="lin" valueType="num">
                                      <p:cBhvr additive="base">
                                        <p:cTn id="211" dur="3000"/>
                                        <p:tgtEl>
                                          <p:spTgt spid="23"/>
                                        </p:tgtEl>
                                        <p:attrNameLst>
                                          <p:attrName>ppt_y</p:attrName>
                                        </p:attrNameLst>
                                      </p:cBhvr>
                                      <p:tavLst>
                                        <p:tav tm="0">
                                          <p:val>
                                            <p:strVal val="ppt_y"/>
                                          </p:val>
                                        </p:tav>
                                        <p:tav tm="100000">
                                          <p:val>
                                            <p:strVal val="1+ppt_h/2"/>
                                          </p:val>
                                        </p:tav>
                                      </p:tavLst>
                                    </p:anim>
                                    <p:set>
                                      <p:cBhvr>
                                        <p:cTn id="212" dur="1" fill="hold">
                                          <p:stCondLst>
                                            <p:cond delay="2999"/>
                                          </p:stCondLst>
                                        </p:cTn>
                                        <p:tgtEl>
                                          <p:spTgt spid="23"/>
                                        </p:tgtEl>
                                        <p:attrNameLst>
                                          <p:attrName>style.visibility</p:attrName>
                                        </p:attrNameLst>
                                      </p:cBhvr>
                                      <p:to>
                                        <p:strVal val="hidden"/>
                                      </p:to>
                                    </p:set>
                                  </p:childTnLst>
                                </p:cTn>
                              </p:par>
                              <p:par>
                                <p:cTn id="213" presetID="2" presetClass="exit" presetSubtype="12" fill="hold" nodeType="withEffect">
                                  <p:stCondLst>
                                    <p:cond delay="0"/>
                                  </p:stCondLst>
                                  <p:childTnLst>
                                    <p:anim calcmode="lin" valueType="num">
                                      <p:cBhvr additive="base">
                                        <p:cTn id="214" dur="3000"/>
                                        <p:tgtEl>
                                          <p:spTgt spid="25"/>
                                        </p:tgtEl>
                                        <p:attrNameLst>
                                          <p:attrName>ppt_x</p:attrName>
                                        </p:attrNameLst>
                                      </p:cBhvr>
                                      <p:tavLst>
                                        <p:tav tm="0">
                                          <p:val>
                                            <p:strVal val="ppt_x"/>
                                          </p:val>
                                        </p:tav>
                                        <p:tav tm="100000">
                                          <p:val>
                                            <p:strVal val="0-ppt_w/2"/>
                                          </p:val>
                                        </p:tav>
                                      </p:tavLst>
                                    </p:anim>
                                    <p:anim calcmode="lin" valueType="num">
                                      <p:cBhvr additive="base">
                                        <p:cTn id="215" dur="3000"/>
                                        <p:tgtEl>
                                          <p:spTgt spid="25"/>
                                        </p:tgtEl>
                                        <p:attrNameLst>
                                          <p:attrName>ppt_y</p:attrName>
                                        </p:attrNameLst>
                                      </p:cBhvr>
                                      <p:tavLst>
                                        <p:tav tm="0">
                                          <p:val>
                                            <p:strVal val="ppt_y"/>
                                          </p:val>
                                        </p:tav>
                                        <p:tav tm="100000">
                                          <p:val>
                                            <p:strVal val="1+ppt_h/2"/>
                                          </p:val>
                                        </p:tav>
                                      </p:tavLst>
                                    </p:anim>
                                    <p:set>
                                      <p:cBhvr>
                                        <p:cTn id="216" dur="1" fill="hold">
                                          <p:stCondLst>
                                            <p:cond delay="2999"/>
                                          </p:stCondLst>
                                        </p:cTn>
                                        <p:tgtEl>
                                          <p:spTgt spid="25"/>
                                        </p:tgtEl>
                                        <p:attrNameLst>
                                          <p:attrName>style.visibility</p:attrName>
                                        </p:attrNameLst>
                                      </p:cBhvr>
                                      <p:to>
                                        <p:strVal val="hidden"/>
                                      </p:to>
                                    </p:set>
                                  </p:childTnLst>
                                </p:cTn>
                              </p:par>
                              <p:par>
                                <p:cTn id="217" presetID="2" presetClass="exit" presetSubtype="12" fill="hold" nodeType="withEffect">
                                  <p:stCondLst>
                                    <p:cond delay="0"/>
                                  </p:stCondLst>
                                  <p:childTnLst>
                                    <p:anim calcmode="lin" valueType="num">
                                      <p:cBhvr additive="base">
                                        <p:cTn id="218" dur="3000"/>
                                        <p:tgtEl>
                                          <p:spTgt spid="27"/>
                                        </p:tgtEl>
                                        <p:attrNameLst>
                                          <p:attrName>ppt_x</p:attrName>
                                        </p:attrNameLst>
                                      </p:cBhvr>
                                      <p:tavLst>
                                        <p:tav tm="0">
                                          <p:val>
                                            <p:strVal val="ppt_x"/>
                                          </p:val>
                                        </p:tav>
                                        <p:tav tm="100000">
                                          <p:val>
                                            <p:strVal val="0-ppt_w/2"/>
                                          </p:val>
                                        </p:tav>
                                      </p:tavLst>
                                    </p:anim>
                                    <p:anim calcmode="lin" valueType="num">
                                      <p:cBhvr additive="base">
                                        <p:cTn id="219" dur="3000"/>
                                        <p:tgtEl>
                                          <p:spTgt spid="27"/>
                                        </p:tgtEl>
                                        <p:attrNameLst>
                                          <p:attrName>ppt_y</p:attrName>
                                        </p:attrNameLst>
                                      </p:cBhvr>
                                      <p:tavLst>
                                        <p:tav tm="0">
                                          <p:val>
                                            <p:strVal val="ppt_y"/>
                                          </p:val>
                                        </p:tav>
                                        <p:tav tm="100000">
                                          <p:val>
                                            <p:strVal val="1+ppt_h/2"/>
                                          </p:val>
                                        </p:tav>
                                      </p:tavLst>
                                    </p:anim>
                                    <p:set>
                                      <p:cBhvr>
                                        <p:cTn id="220" dur="1" fill="hold">
                                          <p:stCondLst>
                                            <p:cond delay="2999"/>
                                          </p:stCondLst>
                                        </p:cTn>
                                        <p:tgtEl>
                                          <p:spTgt spid="27"/>
                                        </p:tgtEl>
                                        <p:attrNameLst>
                                          <p:attrName>style.visibility</p:attrName>
                                        </p:attrNameLst>
                                      </p:cBhvr>
                                      <p:to>
                                        <p:strVal val="hidden"/>
                                      </p:to>
                                    </p:set>
                                  </p:childTnLst>
                                </p:cTn>
                              </p:par>
                              <p:par>
                                <p:cTn id="221" presetID="2" presetClass="exit" presetSubtype="12" fill="hold" nodeType="withEffect">
                                  <p:stCondLst>
                                    <p:cond delay="0"/>
                                  </p:stCondLst>
                                  <p:childTnLst>
                                    <p:anim calcmode="lin" valueType="num">
                                      <p:cBhvr additive="base">
                                        <p:cTn id="222" dur="3000"/>
                                        <p:tgtEl>
                                          <p:spTgt spid="29"/>
                                        </p:tgtEl>
                                        <p:attrNameLst>
                                          <p:attrName>ppt_x</p:attrName>
                                        </p:attrNameLst>
                                      </p:cBhvr>
                                      <p:tavLst>
                                        <p:tav tm="0">
                                          <p:val>
                                            <p:strVal val="ppt_x"/>
                                          </p:val>
                                        </p:tav>
                                        <p:tav tm="100000">
                                          <p:val>
                                            <p:strVal val="0-ppt_w/2"/>
                                          </p:val>
                                        </p:tav>
                                      </p:tavLst>
                                    </p:anim>
                                    <p:anim calcmode="lin" valueType="num">
                                      <p:cBhvr additive="base">
                                        <p:cTn id="223" dur="3000"/>
                                        <p:tgtEl>
                                          <p:spTgt spid="29"/>
                                        </p:tgtEl>
                                        <p:attrNameLst>
                                          <p:attrName>ppt_y</p:attrName>
                                        </p:attrNameLst>
                                      </p:cBhvr>
                                      <p:tavLst>
                                        <p:tav tm="0">
                                          <p:val>
                                            <p:strVal val="ppt_y"/>
                                          </p:val>
                                        </p:tav>
                                        <p:tav tm="100000">
                                          <p:val>
                                            <p:strVal val="1+ppt_h/2"/>
                                          </p:val>
                                        </p:tav>
                                      </p:tavLst>
                                    </p:anim>
                                    <p:set>
                                      <p:cBhvr>
                                        <p:cTn id="224" dur="1" fill="hold">
                                          <p:stCondLst>
                                            <p:cond delay="2999"/>
                                          </p:stCondLst>
                                        </p:cTn>
                                        <p:tgtEl>
                                          <p:spTgt spid="29"/>
                                        </p:tgtEl>
                                        <p:attrNameLst>
                                          <p:attrName>style.visibility</p:attrName>
                                        </p:attrNameLst>
                                      </p:cBhvr>
                                      <p:to>
                                        <p:strVal val="hidden"/>
                                      </p:to>
                                    </p:set>
                                  </p:childTnLst>
                                </p:cTn>
                              </p:par>
                              <p:par>
                                <p:cTn id="225" presetID="2" presetClass="exit" presetSubtype="12" fill="hold" nodeType="withEffect">
                                  <p:stCondLst>
                                    <p:cond delay="0"/>
                                  </p:stCondLst>
                                  <p:childTnLst>
                                    <p:anim calcmode="lin" valueType="num">
                                      <p:cBhvr additive="base">
                                        <p:cTn id="226" dur="3000"/>
                                        <p:tgtEl>
                                          <p:spTgt spid="31"/>
                                        </p:tgtEl>
                                        <p:attrNameLst>
                                          <p:attrName>ppt_x</p:attrName>
                                        </p:attrNameLst>
                                      </p:cBhvr>
                                      <p:tavLst>
                                        <p:tav tm="0">
                                          <p:val>
                                            <p:strVal val="ppt_x"/>
                                          </p:val>
                                        </p:tav>
                                        <p:tav tm="100000">
                                          <p:val>
                                            <p:strVal val="0-ppt_w/2"/>
                                          </p:val>
                                        </p:tav>
                                      </p:tavLst>
                                    </p:anim>
                                    <p:anim calcmode="lin" valueType="num">
                                      <p:cBhvr additive="base">
                                        <p:cTn id="227" dur="3000"/>
                                        <p:tgtEl>
                                          <p:spTgt spid="31"/>
                                        </p:tgtEl>
                                        <p:attrNameLst>
                                          <p:attrName>ppt_y</p:attrName>
                                        </p:attrNameLst>
                                      </p:cBhvr>
                                      <p:tavLst>
                                        <p:tav tm="0">
                                          <p:val>
                                            <p:strVal val="ppt_y"/>
                                          </p:val>
                                        </p:tav>
                                        <p:tav tm="100000">
                                          <p:val>
                                            <p:strVal val="1+ppt_h/2"/>
                                          </p:val>
                                        </p:tav>
                                      </p:tavLst>
                                    </p:anim>
                                    <p:set>
                                      <p:cBhvr>
                                        <p:cTn id="228" dur="1" fill="hold">
                                          <p:stCondLst>
                                            <p:cond delay="2999"/>
                                          </p:stCondLst>
                                        </p:cTn>
                                        <p:tgtEl>
                                          <p:spTgt spid="31"/>
                                        </p:tgtEl>
                                        <p:attrNameLst>
                                          <p:attrName>style.visibility</p:attrName>
                                        </p:attrNameLst>
                                      </p:cBhvr>
                                      <p:to>
                                        <p:strVal val="hidden"/>
                                      </p:to>
                                    </p:set>
                                  </p:childTnLst>
                                </p:cTn>
                              </p:par>
                              <p:par>
                                <p:cTn id="229" presetID="2" presetClass="exit" presetSubtype="12" fill="hold" nodeType="withEffect">
                                  <p:stCondLst>
                                    <p:cond delay="0"/>
                                  </p:stCondLst>
                                  <p:childTnLst>
                                    <p:anim calcmode="lin" valueType="num">
                                      <p:cBhvr additive="base">
                                        <p:cTn id="230" dur="3000"/>
                                        <p:tgtEl>
                                          <p:spTgt spid="33"/>
                                        </p:tgtEl>
                                        <p:attrNameLst>
                                          <p:attrName>ppt_x</p:attrName>
                                        </p:attrNameLst>
                                      </p:cBhvr>
                                      <p:tavLst>
                                        <p:tav tm="0">
                                          <p:val>
                                            <p:strVal val="ppt_x"/>
                                          </p:val>
                                        </p:tav>
                                        <p:tav tm="100000">
                                          <p:val>
                                            <p:strVal val="0-ppt_w/2"/>
                                          </p:val>
                                        </p:tav>
                                      </p:tavLst>
                                    </p:anim>
                                    <p:anim calcmode="lin" valueType="num">
                                      <p:cBhvr additive="base">
                                        <p:cTn id="231" dur="3000"/>
                                        <p:tgtEl>
                                          <p:spTgt spid="33"/>
                                        </p:tgtEl>
                                        <p:attrNameLst>
                                          <p:attrName>ppt_y</p:attrName>
                                        </p:attrNameLst>
                                      </p:cBhvr>
                                      <p:tavLst>
                                        <p:tav tm="0">
                                          <p:val>
                                            <p:strVal val="ppt_y"/>
                                          </p:val>
                                        </p:tav>
                                        <p:tav tm="100000">
                                          <p:val>
                                            <p:strVal val="1+ppt_h/2"/>
                                          </p:val>
                                        </p:tav>
                                      </p:tavLst>
                                    </p:anim>
                                    <p:set>
                                      <p:cBhvr>
                                        <p:cTn id="232" dur="1" fill="hold">
                                          <p:stCondLst>
                                            <p:cond delay="2999"/>
                                          </p:stCondLst>
                                        </p:cTn>
                                        <p:tgtEl>
                                          <p:spTgt spid="33"/>
                                        </p:tgtEl>
                                        <p:attrNameLst>
                                          <p:attrName>style.visibility</p:attrName>
                                        </p:attrNameLst>
                                      </p:cBhvr>
                                      <p:to>
                                        <p:strVal val="hidden"/>
                                      </p:to>
                                    </p:set>
                                  </p:childTnLst>
                                </p:cTn>
                              </p:par>
                              <p:par>
                                <p:cTn id="233" presetID="2" presetClass="exit" presetSubtype="12" fill="hold" nodeType="withEffect">
                                  <p:stCondLst>
                                    <p:cond delay="0"/>
                                  </p:stCondLst>
                                  <p:childTnLst>
                                    <p:anim calcmode="lin" valueType="num">
                                      <p:cBhvr additive="base">
                                        <p:cTn id="234" dur="3000"/>
                                        <p:tgtEl>
                                          <p:spTgt spid="13"/>
                                        </p:tgtEl>
                                        <p:attrNameLst>
                                          <p:attrName>ppt_x</p:attrName>
                                        </p:attrNameLst>
                                      </p:cBhvr>
                                      <p:tavLst>
                                        <p:tav tm="0">
                                          <p:val>
                                            <p:strVal val="ppt_x"/>
                                          </p:val>
                                        </p:tav>
                                        <p:tav tm="100000">
                                          <p:val>
                                            <p:strVal val="0-ppt_w/2"/>
                                          </p:val>
                                        </p:tav>
                                      </p:tavLst>
                                    </p:anim>
                                    <p:anim calcmode="lin" valueType="num">
                                      <p:cBhvr additive="base">
                                        <p:cTn id="235" dur="3000"/>
                                        <p:tgtEl>
                                          <p:spTgt spid="13"/>
                                        </p:tgtEl>
                                        <p:attrNameLst>
                                          <p:attrName>ppt_y</p:attrName>
                                        </p:attrNameLst>
                                      </p:cBhvr>
                                      <p:tavLst>
                                        <p:tav tm="0">
                                          <p:val>
                                            <p:strVal val="ppt_y"/>
                                          </p:val>
                                        </p:tav>
                                        <p:tav tm="100000">
                                          <p:val>
                                            <p:strVal val="1+ppt_h/2"/>
                                          </p:val>
                                        </p:tav>
                                      </p:tavLst>
                                    </p:anim>
                                    <p:set>
                                      <p:cBhvr>
                                        <p:cTn id="236" dur="1" fill="hold">
                                          <p:stCondLst>
                                            <p:cond delay="2999"/>
                                          </p:stCondLst>
                                        </p:cTn>
                                        <p:tgtEl>
                                          <p:spTgt spid="13"/>
                                        </p:tgtEl>
                                        <p:attrNameLst>
                                          <p:attrName>style.visibility</p:attrName>
                                        </p:attrNameLst>
                                      </p:cBhvr>
                                      <p:to>
                                        <p:strVal val="hidden"/>
                                      </p:to>
                                    </p:set>
                                  </p:childTnLst>
                                </p:cTn>
                              </p:par>
                              <p:par>
                                <p:cTn id="237" presetID="3" presetClass="exit" presetSubtype="10" fill="hold" nodeType="withEffect">
                                  <p:stCondLst>
                                    <p:cond delay="0"/>
                                  </p:stCondLst>
                                  <p:childTnLst>
                                    <p:animEffect transition="out" filter="blinds(horizontal)">
                                      <p:cBhvr>
                                        <p:cTn id="238" dur="3000"/>
                                        <p:tgtEl>
                                          <p:spTgt spid="14"/>
                                        </p:tgtEl>
                                      </p:cBhvr>
                                    </p:animEffect>
                                    <p:set>
                                      <p:cBhvr>
                                        <p:cTn id="239" dur="1" fill="hold">
                                          <p:stCondLst>
                                            <p:cond delay="2999"/>
                                          </p:stCondLst>
                                        </p:cTn>
                                        <p:tgtEl>
                                          <p:spTgt spid="14"/>
                                        </p:tgtEl>
                                        <p:attrNameLst>
                                          <p:attrName>style.visibility</p:attrName>
                                        </p:attrNameLst>
                                      </p:cBhvr>
                                      <p:to>
                                        <p:strVal val="hidden"/>
                                      </p:to>
                                    </p:set>
                                  </p:childTnLst>
                                </p:cTn>
                              </p:par>
                              <p:par>
                                <p:cTn id="240" presetID="3" presetClass="exit" presetSubtype="10" fill="hold" nodeType="withEffect">
                                  <p:stCondLst>
                                    <p:cond delay="0"/>
                                  </p:stCondLst>
                                  <p:childTnLst>
                                    <p:animEffect transition="out" filter="blinds(horizontal)">
                                      <p:cBhvr>
                                        <p:cTn id="241" dur="3000"/>
                                        <p:tgtEl>
                                          <p:spTgt spid="16"/>
                                        </p:tgtEl>
                                      </p:cBhvr>
                                    </p:animEffect>
                                    <p:set>
                                      <p:cBhvr>
                                        <p:cTn id="242" dur="1" fill="hold">
                                          <p:stCondLst>
                                            <p:cond delay="2999"/>
                                          </p:stCondLst>
                                        </p:cTn>
                                        <p:tgtEl>
                                          <p:spTgt spid="16"/>
                                        </p:tgtEl>
                                        <p:attrNameLst>
                                          <p:attrName>style.visibility</p:attrName>
                                        </p:attrNameLst>
                                      </p:cBhvr>
                                      <p:to>
                                        <p:strVal val="hidden"/>
                                      </p:to>
                                    </p:set>
                                  </p:childTnLst>
                                </p:cTn>
                              </p:par>
                              <p:par>
                                <p:cTn id="243" presetID="3" presetClass="exit" presetSubtype="10" fill="hold" nodeType="withEffect">
                                  <p:stCondLst>
                                    <p:cond delay="0"/>
                                  </p:stCondLst>
                                  <p:childTnLst>
                                    <p:animEffect transition="out" filter="blinds(horizontal)">
                                      <p:cBhvr>
                                        <p:cTn id="244" dur="3000"/>
                                        <p:tgtEl>
                                          <p:spTgt spid="18"/>
                                        </p:tgtEl>
                                      </p:cBhvr>
                                    </p:animEffect>
                                    <p:set>
                                      <p:cBhvr>
                                        <p:cTn id="245" dur="1" fill="hold">
                                          <p:stCondLst>
                                            <p:cond delay="2999"/>
                                          </p:stCondLst>
                                        </p:cTn>
                                        <p:tgtEl>
                                          <p:spTgt spid="18"/>
                                        </p:tgtEl>
                                        <p:attrNameLst>
                                          <p:attrName>style.visibility</p:attrName>
                                        </p:attrNameLst>
                                      </p:cBhvr>
                                      <p:to>
                                        <p:strVal val="hidden"/>
                                      </p:to>
                                    </p:set>
                                  </p:childTnLst>
                                </p:cTn>
                              </p:par>
                              <p:par>
                                <p:cTn id="246" presetID="3" presetClass="exit" presetSubtype="10" fill="hold" nodeType="withEffect">
                                  <p:stCondLst>
                                    <p:cond delay="0"/>
                                  </p:stCondLst>
                                  <p:childTnLst>
                                    <p:animEffect transition="out" filter="blinds(horizontal)">
                                      <p:cBhvr>
                                        <p:cTn id="247" dur="3000"/>
                                        <p:tgtEl>
                                          <p:spTgt spid="20"/>
                                        </p:tgtEl>
                                      </p:cBhvr>
                                    </p:animEffect>
                                    <p:set>
                                      <p:cBhvr>
                                        <p:cTn id="248" dur="1" fill="hold">
                                          <p:stCondLst>
                                            <p:cond delay="2999"/>
                                          </p:stCondLst>
                                        </p:cTn>
                                        <p:tgtEl>
                                          <p:spTgt spid="20"/>
                                        </p:tgtEl>
                                        <p:attrNameLst>
                                          <p:attrName>style.visibility</p:attrName>
                                        </p:attrNameLst>
                                      </p:cBhvr>
                                      <p:to>
                                        <p:strVal val="hidden"/>
                                      </p:to>
                                    </p:set>
                                  </p:childTnLst>
                                </p:cTn>
                              </p:par>
                              <p:par>
                                <p:cTn id="249" presetID="3" presetClass="exit" presetSubtype="10" fill="hold" nodeType="withEffect">
                                  <p:stCondLst>
                                    <p:cond delay="0"/>
                                  </p:stCondLst>
                                  <p:childTnLst>
                                    <p:animEffect transition="out" filter="blinds(horizontal)">
                                      <p:cBhvr>
                                        <p:cTn id="250" dur="3000"/>
                                        <p:tgtEl>
                                          <p:spTgt spid="22"/>
                                        </p:tgtEl>
                                      </p:cBhvr>
                                    </p:animEffect>
                                    <p:set>
                                      <p:cBhvr>
                                        <p:cTn id="251" dur="1" fill="hold">
                                          <p:stCondLst>
                                            <p:cond delay="2999"/>
                                          </p:stCondLst>
                                        </p:cTn>
                                        <p:tgtEl>
                                          <p:spTgt spid="22"/>
                                        </p:tgtEl>
                                        <p:attrNameLst>
                                          <p:attrName>style.visibility</p:attrName>
                                        </p:attrNameLst>
                                      </p:cBhvr>
                                      <p:to>
                                        <p:strVal val="hidden"/>
                                      </p:to>
                                    </p:set>
                                  </p:childTnLst>
                                </p:cTn>
                              </p:par>
                              <p:par>
                                <p:cTn id="252" presetID="3" presetClass="exit" presetSubtype="10" fill="hold" nodeType="withEffect">
                                  <p:stCondLst>
                                    <p:cond delay="0"/>
                                  </p:stCondLst>
                                  <p:childTnLst>
                                    <p:animEffect transition="out" filter="blinds(horizontal)">
                                      <p:cBhvr>
                                        <p:cTn id="253" dur="3000"/>
                                        <p:tgtEl>
                                          <p:spTgt spid="24"/>
                                        </p:tgtEl>
                                      </p:cBhvr>
                                    </p:animEffect>
                                    <p:set>
                                      <p:cBhvr>
                                        <p:cTn id="254" dur="1" fill="hold">
                                          <p:stCondLst>
                                            <p:cond delay="2999"/>
                                          </p:stCondLst>
                                        </p:cTn>
                                        <p:tgtEl>
                                          <p:spTgt spid="24"/>
                                        </p:tgtEl>
                                        <p:attrNameLst>
                                          <p:attrName>style.visibility</p:attrName>
                                        </p:attrNameLst>
                                      </p:cBhvr>
                                      <p:to>
                                        <p:strVal val="hidden"/>
                                      </p:to>
                                    </p:set>
                                  </p:childTnLst>
                                </p:cTn>
                              </p:par>
                              <p:par>
                                <p:cTn id="255" presetID="3" presetClass="exit" presetSubtype="10" fill="hold" nodeType="withEffect">
                                  <p:stCondLst>
                                    <p:cond delay="0"/>
                                  </p:stCondLst>
                                  <p:childTnLst>
                                    <p:animEffect transition="out" filter="blinds(horizontal)">
                                      <p:cBhvr>
                                        <p:cTn id="256" dur="3000"/>
                                        <p:tgtEl>
                                          <p:spTgt spid="26"/>
                                        </p:tgtEl>
                                      </p:cBhvr>
                                    </p:animEffect>
                                    <p:set>
                                      <p:cBhvr>
                                        <p:cTn id="257" dur="1" fill="hold">
                                          <p:stCondLst>
                                            <p:cond delay="2999"/>
                                          </p:stCondLst>
                                        </p:cTn>
                                        <p:tgtEl>
                                          <p:spTgt spid="26"/>
                                        </p:tgtEl>
                                        <p:attrNameLst>
                                          <p:attrName>style.visibility</p:attrName>
                                        </p:attrNameLst>
                                      </p:cBhvr>
                                      <p:to>
                                        <p:strVal val="hidden"/>
                                      </p:to>
                                    </p:set>
                                  </p:childTnLst>
                                </p:cTn>
                              </p:par>
                              <p:par>
                                <p:cTn id="258" presetID="3" presetClass="exit" presetSubtype="10" fill="hold" nodeType="withEffect">
                                  <p:stCondLst>
                                    <p:cond delay="0"/>
                                  </p:stCondLst>
                                  <p:childTnLst>
                                    <p:animEffect transition="out" filter="blinds(horizontal)">
                                      <p:cBhvr>
                                        <p:cTn id="259" dur="3000"/>
                                        <p:tgtEl>
                                          <p:spTgt spid="28"/>
                                        </p:tgtEl>
                                      </p:cBhvr>
                                    </p:animEffect>
                                    <p:set>
                                      <p:cBhvr>
                                        <p:cTn id="260" dur="1" fill="hold">
                                          <p:stCondLst>
                                            <p:cond delay="2999"/>
                                          </p:stCondLst>
                                        </p:cTn>
                                        <p:tgtEl>
                                          <p:spTgt spid="28"/>
                                        </p:tgtEl>
                                        <p:attrNameLst>
                                          <p:attrName>style.visibility</p:attrName>
                                        </p:attrNameLst>
                                      </p:cBhvr>
                                      <p:to>
                                        <p:strVal val="hidden"/>
                                      </p:to>
                                    </p:set>
                                  </p:childTnLst>
                                </p:cTn>
                              </p:par>
                              <p:par>
                                <p:cTn id="261" presetID="3" presetClass="exit" presetSubtype="10" fill="hold" nodeType="withEffect">
                                  <p:stCondLst>
                                    <p:cond delay="0"/>
                                  </p:stCondLst>
                                  <p:childTnLst>
                                    <p:animEffect transition="out" filter="blinds(horizontal)">
                                      <p:cBhvr>
                                        <p:cTn id="262" dur="3000"/>
                                        <p:tgtEl>
                                          <p:spTgt spid="30"/>
                                        </p:tgtEl>
                                      </p:cBhvr>
                                    </p:animEffect>
                                    <p:set>
                                      <p:cBhvr>
                                        <p:cTn id="263" dur="1" fill="hold">
                                          <p:stCondLst>
                                            <p:cond delay="2999"/>
                                          </p:stCondLst>
                                        </p:cTn>
                                        <p:tgtEl>
                                          <p:spTgt spid="30"/>
                                        </p:tgtEl>
                                        <p:attrNameLst>
                                          <p:attrName>style.visibility</p:attrName>
                                        </p:attrNameLst>
                                      </p:cBhvr>
                                      <p:to>
                                        <p:strVal val="hidden"/>
                                      </p:to>
                                    </p:set>
                                  </p:childTnLst>
                                </p:cTn>
                              </p:par>
                              <p:par>
                                <p:cTn id="264" presetID="3" presetClass="exit" presetSubtype="10" fill="hold" nodeType="withEffect">
                                  <p:stCondLst>
                                    <p:cond delay="0"/>
                                  </p:stCondLst>
                                  <p:childTnLst>
                                    <p:animEffect transition="out" filter="blinds(horizontal)">
                                      <p:cBhvr>
                                        <p:cTn id="265" dur="3000"/>
                                        <p:tgtEl>
                                          <p:spTgt spid="32"/>
                                        </p:tgtEl>
                                      </p:cBhvr>
                                    </p:animEffect>
                                    <p:set>
                                      <p:cBhvr>
                                        <p:cTn id="266" dur="1" fill="hold">
                                          <p:stCondLst>
                                            <p:cond delay="2999"/>
                                          </p:stCondLst>
                                        </p:cTn>
                                        <p:tgtEl>
                                          <p:spTgt spid="32"/>
                                        </p:tgtEl>
                                        <p:attrNameLst>
                                          <p:attrName>style.visibility</p:attrName>
                                        </p:attrNameLst>
                                      </p:cBhvr>
                                      <p:to>
                                        <p:strVal val="hidden"/>
                                      </p:to>
                                    </p:set>
                                  </p:childTnLst>
                                </p:cTn>
                              </p:par>
                              <p:par>
                                <p:cTn id="267" presetID="3" presetClass="exit" presetSubtype="10" fill="hold" nodeType="withEffect">
                                  <p:stCondLst>
                                    <p:cond delay="0"/>
                                  </p:stCondLst>
                                  <p:childTnLst>
                                    <p:animEffect transition="out" filter="blinds(horizontal)">
                                      <p:cBhvr>
                                        <p:cTn id="268" dur="3000"/>
                                        <p:tgtEl>
                                          <p:spTgt spid="15"/>
                                        </p:tgtEl>
                                      </p:cBhvr>
                                    </p:animEffect>
                                    <p:set>
                                      <p:cBhvr>
                                        <p:cTn id="269" dur="1" fill="hold">
                                          <p:stCondLst>
                                            <p:cond delay="2999"/>
                                          </p:stCondLst>
                                        </p:cTn>
                                        <p:tgtEl>
                                          <p:spTgt spid="15"/>
                                        </p:tgtEl>
                                        <p:attrNameLst>
                                          <p:attrName>style.visibility</p:attrName>
                                        </p:attrNameLst>
                                      </p:cBhvr>
                                      <p:to>
                                        <p:strVal val="hidden"/>
                                      </p:to>
                                    </p:set>
                                  </p:childTnLst>
                                </p:cTn>
                              </p:par>
                              <p:par>
                                <p:cTn id="270" presetID="3" presetClass="exit" presetSubtype="10" fill="hold" nodeType="withEffect">
                                  <p:stCondLst>
                                    <p:cond delay="0"/>
                                  </p:stCondLst>
                                  <p:childTnLst>
                                    <p:animEffect transition="out" filter="blinds(horizontal)">
                                      <p:cBhvr>
                                        <p:cTn id="271" dur="3000"/>
                                        <p:tgtEl>
                                          <p:spTgt spid="17"/>
                                        </p:tgtEl>
                                      </p:cBhvr>
                                    </p:animEffect>
                                    <p:set>
                                      <p:cBhvr>
                                        <p:cTn id="272" dur="1" fill="hold">
                                          <p:stCondLst>
                                            <p:cond delay="2999"/>
                                          </p:stCondLst>
                                        </p:cTn>
                                        <p:tgtEl>
                                          <p:spTgt spid="17"/>
                                        </p:tgtEl>
                                        <p:attrNameLst>
                                          <p:attrName>style.visibility</p:attrName>
                                        </p:attrNameLst>
                                      </p:cBhvr>
                                      <p:to>
                                        <p:strVal val="hidden"/>
                                      </p:to>
                                    </p:set>
                                  </p:childTnLst>
                                </p:cTn>
                              </p:par>
                              <p:par>
                                <p:cTn id="273" presetID="3" presetClass="exit" presetSubtype="10" fill="hold" nodeType="withEffect">
                                  <p:stCondLst>
                                    <p:cond delay="0"/>
                                  </p:stCondLst>
                                  <p:childTnLst>
                                    <p:animEffect transition="out" filter="blinds(horizontal)">
                                      <p:cBhvr>
                                        <p:cTn id="274" dur="3000"/>
                                        <p:tgtEl>
                                          <p:spTgt spid="19"/>
                                        </p:tgtEl>
                                      </p:cBhvr>
                                    </p:animEffect>
                                    <p:set>
                                      <p:cBhvr>
                                        <p:cTn id="275" dur="1" fill="hold">
                                          <p:stCondLst>
                                            <p:cond delay="2999"/>
                                          </p:stCondLst>
                                        </p:cTn>
                                        <p:tgtEl>
                                          <p:spTgt spid="19"/>
                                        </p:tgtEl>
                                        <p:attrNameLst>
                                          <p:attrName>style.visibility</p:attrName>
                                        </p:attrNameLst>
                                      </p:cBhvr>
                                      <p:to>
                                        <p:strVal val="hidden"/>
                                      </p:to>
                                    </p:set>
                                  </p:childTnLst>
                                </p:cTn>
                              </p:par>
                              <p:par>
                                <p:cTn id="276" presetID="3" presetClass="exit" presetSubtype="10" fill="hold" nodeType="withEffect">
                                  <p:stCondLst>
                                    <p:cond delay="0"/>
                                  </p:stCondLst>
                                  <p:childTnLst>
                                    <p:animEffect transition="out" filter="blinds(horizontal)">
                                      <p:cBhvr>
                                        <p:cTn id="277" dur="3000"/>
                                        <p:tgtEl>
                                          <p:spTgt spid="21"/>
                                        </p:tgtEl>
                                      </p:cBhvr>
                                    </p:animEffect>
                                    <p:set>
                                      <p:cBhvr>
                                        <p:cTn id="278" dur="1" fill="hold">
                                          <p:stCondLst>
                                            <p:cond delay="2999"/>
                                          </p:stCondLst>
                                        </p:cTn>
                                        <p:tgtEl>
                                          <p:spTgt spid="21"/>
                                        </p:tgtEl>
                                        <p:attrNameLst>
                                          <p:attrName>style.visibility</p:attrName>
                                        </p:attrNameLst>
                                      </p:cBhvr>
                                      <p:to>
                                        <p:strVal val="hidden"/>
                                      </p:to>
                                    </p:set>
                                  </p:childTnLst>
                                </p:cTn>
                              </p:par>
                              <p:par>
                                <p:cTn id="279" presetID="3" presetClass="exit" presetSubtype="10" fill="hold" nodeType="withEffect">
                                  <p:stCondLst>
                                    <p:cond delay="0"/>
                                  </p:stCondLst>
                                  <p:childTnLst>
                                    <p:animEffect transition="out" filter="blinds(horizontal)">
                                      <p:cBhvr>
                                        <p:cTn id="280" dur="3000"/>
                                        <p:tgtEl>
                                          <p:spTgt spid="23"/>
                                        </p:tgtEl>
                                      </p:cBhvr>
                                    </p:animEffect>
                                    <p:set>
                                      <p:cBhvr>
                                        <p:cTn id="281" dur="1" fill="hold">
                                          <p:stCondLst>
                                            <p:cond delay="2999"/>
                                          </p:stCondLst>
                                        </p:cTn>
                                        <p:tgtEl>
                                          <p:spTgt spid="23"/>
                                        </p:tgtEl>
                                        <p:attrNameLst>
                                          <p:attrName>style.visibility</p:attrName>
                                        </p:attrNameLst>
                                      </p:cBhvr>
                                      <p:to>
                                        <p:strVal val="hidden"/>
                                      </p:to>
                                    </p:set>
                                  </p:childTnLst>
                                </p:cTn>
                              </p:par>
                              <p:par>
                                <p:cTn id="282" presetID="3" presetClass="exit" presetSubtype="10" fill="hold" nodeType="withEffect">
                                  <p:stCondLst>
                                    <p:cond delay="0"/>
                                  </p:stCondLst>
                                  <p:childTnLst>
                                    <p:animEffect transition="out" filter="blinds(horizontal)">
                                      <p:cBhvr>
                                        <p:cTn id="283" dur="3000"/>
                                        <p:tgtEl>
                                          <p:spTgt spid="25"/>
                                        </p:tgtEl>
                                      </p:cBhvr>
                                    </p:animEffect>
                                    <p:set>
                                      <p:cBhvr>
                                        <p:cTn id="284" dur="1" fill="hold">
                                          <p:stCondLst>
                                            <p:cond delay="2999"/>
                                          </p:stCondLst>
                                        </p:cTn>
                                        <p:tgtEl>
                                          <p:spTgt spid="25"/>
                                        </p:tgtEl>
                                        <p:attrNameLst>
                                          <p:attrName>style.visibility</p:attrName>
                                        </p:attrNameLst>
                                      </p:cBhvr>
                                      <p:to>
                                        <p:strVal val="hidden"/>
                                      </p:to>
                                    </p:set>
                                  </p:childTnLst>
                                </p:cTn>
                              </p:par>
                              <p:par>
                                <p:cTn id="285" presetID="3" presetClass="exit" presetSubtype="10" fill="hold" nodeType="withEffect">
                                  <p:stCondLst>
                                    <p:cond delay="0"/>
                                  </p:stCondLst>
                                  <p:childTnLst>
                                    <p:animEffect transition="out" filter="blinds(horizontal)">
                                      <p:cBhvr>
                                        <p:cTn id="286" dur="3000"/>
                                        <p:tgtEl>
                                          <p:spTgt spid="27"/>
                                        </p:tgtEl>
                                      </p:cBhvr>
                                    </p:animEffect>
                                    <p:set>
                                      <p:cBhvr>
                                        <p:cTn id="287" dur="1" fill="hold">
                                          <p:stCondLst>
                                            <p:cond delay="2999"/>
                                          </p:stCondLst>
                                        </p:cTn>
                                        <p:tgtEl>
                                          <p:spTgt spid="27"/>
                                        </p:tgtEl>
                                        <p:attrNameLst>
                                          <p:attrName>style.visibility</p:attrName>
                                        </p:attrNameLst>
                                      </p:cBhvr>
                                      <p:to>
                                        <p:strVal val="hidden"/>
                                      </p:to>
                                    </p:set>
                                  </p:childTnLst>
                                </p:cTn>
                              </p:par>
                              <p:par>
                                <p:cTn id="288" presetID="3" presetClass="exit" presetSubtype="10" fill="hold" nodeType="withEffect">
                                  <p:stCondLst>
                                    <p:cond delay="0"/>
                                  </p:stCondLst>
                                  <p:childTnLst>
                                    <p:animEffect transition="out" filter="blinds(horizontal)">
                                      <p:cBhvr>
                                        <p:cTn id="289" dur="3000"/>
                                        <p:tgtEl>
                                          <p:spTgt spid="29"/>
                                        </p:tgtEl>
                                      </p:cBhvr>
                                    </p:animEffect>
                                    <p:set>
                                      <p:cBhvr>
                                        <p:cTn id="290" dur="1" fill="hold">
                                          <p:stCondLst>
                                            <p:cond delay="2999"/>
                                          </p:stCondLst>
                                        </p:cTn>
                                        <p:tgtEl>
                                          <p:spTgt spid="29"/>
                                        </p:tgtEl>
                                        <p:attrNameLst>
                                          <p:attrName>style.visibility</p:attrName>
                                        </p:attrNameLst>
                                      </p:cBhvr>
                                      <p:to>
                                        <p:strVal val="hidden"/>
                                      </p:to>
                                    </p:set>
                                  </p:childTnLst>
                                </p:cTn>
                              </p:par>
                              <p:par>
                                <p:cTn id="291" presetID="3" presetClass="exit" presetSubtype="10" fill="hold" nodeType="withEffect">
                                  <p:stCondLst>
                                    <p:cond delay="0"/>
                                  </p:stCondLst>
                                  <p:childTnLst>
                                    <p:animEffect transition="out" filter="blinds(horizontal)">
                                      <p:cBhvr>
                                        <p:cTn id="292" dur="3000"/>
                                        <p:tgtEl>
                                          <p:spTgt spid="31"/>
                                        </p:tgtEl>
                                      </p:cBhvr>
                                    </p:animEffect>
                                    <p:set>
                                      <p:cBhvr>
                                        <p:cTn id="293" dur="1" fill="hold">
                                          <p:stCondLst>
                                            <p:cond delay="2999"/>
                                          </p:stCondLst>
                                        </p:cTn>
                                        <p:tgtEl>
                                          <p:spTgt spid="31"/>
                                        </p:tgtEl>
                                        <p:attrNameLst>
                                          <p:attrName>style.visibility</p:attrName>
                                        </p:attrNameLst>
                                      </p:cBhvr>
                                      <p:to>
                                        <p:strVal val="hidden"/>
                                      </p:to>
                                    </p:set>
                                  </p:childTnLst>
                                </p:cTn>
                              </p:par>
                              <p:par>
                                <p:cTn id="294" presetID="3" presetClass="exit" presetSubtype="10" fill="hold" nodeType="withEffect">
                                  <p:stCondLst>
                                    <p:cond delay="0"/>
                                  </p:stCondLst>
                                  <p:childTnLst>
                                    <p:animEffect transition="out" filter="blinds(horizontal)">
                                      <p:cBhvr>
                                        <p:cTn id="295" dur="3000"/>
                                        <p:tgtEl>
                                          <p:spTgt spid="33"/>
                                        </p:tgtEl>
                                      </p:cBhvr>
                                    </p:animEffect>
                                    <p:set>
                                      <p:cBhvr>
                                        <p:cTn id="296" dur="1" fill="hold">
                                          <p:stCondLst>
                                            <p:cond delay="2999"/>
                                          </p:stCondLst>
                                        </p:cTn>
                                        <p:tgtEl>
                                          <p:spTgt spid="33"/>
                                        </p:tgtEl>
                                        <p:attrNameLst>
                                          <p:attrName>style.visibility</p:attrName>
                                        </p:attrNameLst>
                                      </p:cBhvr>
                                      <p:to>
                                        <p:strVal val="hidden"/>
                                      </p:to>
                                    </p:set>
                                  </p:childTnLst>
                                </p:cTn>
                              </p:par>
                              <p:par>
                                <p:cTn id="297" presetID="3" presetClass="exit" presetSubtype="10" fill="hold" nodeType="withEffect">
                                  <p:stCondLst>
                                    <p:cond delay="0"/>
                                  </p:stCondLst>
                                  <p:childTnLst>
                                    <p:animEffect transition="out" filter="blinds(horizontal)">
                                      <p:cBhvr>
                                        <p:cTn id="298" dur="3000"/>
                                        <p:tgtEl>
                                          <p:spTgt spid="13"/>
                                        </p:tgtEl>
                                      </p:cBhvr>
                                    </p:animEffect>
                                    <p:set>
                                      <p:cBhvr>
                                        <p:cTn id="299" dur="1" fill="hold">
                                          <p:stCondLst>
                                            <p:cond delay="2999"/>
                                          </p:stCondLst>
                                        </p:cTn>
                                        <p:tgtEl>
                                          <p:spTgt spid="13"/>
                                        </p:tgtEl>
                                        <p:attrNameLst>
                                          <p:attrName>style.visibility</p:attrName>
                                        </p:attrNameLst>
                                      </p:cBhvr>
                                      <p:to>
                                        <p:strVal val="hidden"/>
                                      </p:to>
                                    </p:set>
                                  </p:childTnLst>
                                </p:cTn>
                              </p:par>
                              <p:par>
                                <p:cTn id="300" presetID="23" presetClass="entr" presetSubtype="272" fill="hold" nodeType="withEffect">
                                  <p:stCondLst>
                                    <p:cond delay="0"/>
                                  </p:stCondLst>
                                  <p:childTnLst>
                                    <p:set>
                                      <p:cBhvr>
                                        <p:cTn id="301" dur="1" fill="hold">
                                          <p:stCondLst>
                                            <p:cond delay="0"/>
                                          </p:stCondLst>
                                        </p:cTn>
                                        <p:tgtEl>
                                          <p:spTgt spid="2"/>
                                        </p:tgtEl>
                                        <p:attrNameLst>
                                          <p:attrName>style.visibility</p:attrName>
                                        </p:attrNameLst>
                                      </p:cBhvr>
                                      <p:to>
                                        <p:strVal val="visible"/>
                                      </p:to>
                                    </p:set>
                                    <p:anim calcmode="lin" valueType="num">
                                      <p:cBhvr>
                                        <p:cTn id="302" dur="3000" fill="hold"/>
                                        <p:tgtEl>
                                          <p:spTgt spid="2"/>
                                        </p:tgtEl>
                                        <p:attrNameLst>
                                          <p:attrName>ppt_w</p:attrName>
                                        </p:attrNameLst>
                                      </p:cBhvr>
                                      <p:tavLst>
                                        <p:tav tm="0">
                                          <p:val>
                                            <p:strVal val="2/3*#ppt_w"/>
                                          </p:val>
                                        </p:tav>
                                        <p:tav tm="100000">
                                          <p:val>
                                            <p:strVal val="#ppt_w"/>
                                          </p:val>
                                        </p:tav>
                                      </p:tavLst>
                                    </p:anim>
                                    <p:anim calcmode="lin" valueType="num">
                                      <p:cBhvr>
                                        <p:cTn id="303" dur="3000" fill="hold"/>
                                        <p:tgtEl>
                                          <p:spTgt spid="2"/>
                                        </p:tgtEl>
                                        <p:attrNameLst>
                                          <p:attrName>ppt_h</p:attrName>
                                        </p:attrNameLst>
                                      </p:cBhvr>
                                      <p:tavLst>
                                        <p:tav tm="0">
                                          <p:val>
                                            <p:strVal val="2/3*#ppt_h"/>
                                          </p:val>
                                        </p:tav>
                                        <p:tav tm="100000">
                                          <p:val>
                                            <p:strVal val="#ppt_h"/>
                                          </p:val>
                                        </p:tav>
                                      </p:tavLst>
                                    </p:anim>
                                  </p:childTnLst>
                                </p:cTn>
                              </p:par>
                              <p:par>
                                <p:cTn id="304" presetID="8" presetClass="entr" presetSubtype="32" fill="hold" nodeType="withEffect">
                                  <p:stCondLst>
                                    <p:cond delay="0"/>
                                  </p:stCondLst>
                                  <p:childTnLst>
                                    <p:set>
                                      <p:cBhvr>
                                        <p:cTn id="305" dur="1" fill="hold">
                                          <p:stCondLst>
                                            <p:cond delay="0"/>
                                          </p:stCondLst>
                                        </p:cTn>
                                        <p:tgtEl>
                                          <p:spTgt spid="2"/>
                                        </p:tgtEl>
                                        <p:attrNameLst>
                                          <p:attrName>style.visibility</p:attrName>
                                        </p:attrNameLst>
                                      </p:cBhvr>
                                      <p:to>
                                        <p:strVal val="visible"/>
                                      </p:to>
                                    </p:set>
                                    <p:animEffect transition="in" filter="diamond(out)">
                                      <p:cBhvr>
                                        <p:cTn id="306" dur="3000"/>
                                        <p:tgtEl>
                                          <p:spTgt spid="2"/>
                                        </p:tgtEl>
                                      </p:cBhvr>
                                    </p:animEffect>
                                  </p:childTnLst>
                                </p:cTn>
                              </p:par>
                            </p:childTnLst>
                          </p:cTn>
                        </p:par>
                        <p:par>
                          <p:cTn id="307" fill="hold">
                            <p:stCondLst>
                              <p:cond delay="6000"/>
                            </p:stCondLst>
                            <p:childTnLst>
                              <p:par>
                                <p:cTn id="308" presetID="40" presetClass="entr" presetSubtype="0" fill="hold" grpId="0" nodeType="afterEffect">
                                  <p:stCondLst>
                                    <p:cond delay="0"/>
                                  </p:stCondLst>
                                  <p:iterate type="lt">
                                    <p:tmPct val="10000"/>
                                  </p:iterate>
                                  <p:childTnLst>
                                    <p:set>
                                      <p:cBhvr>
                                        <p:cTn id="309" dur="1" fill="hold">
                                          <p:stCondLst>
                                            <p:cond delay="0"/>
                                          </p:stCondLst>
                                        </p:cTn>
                                        <p:tgtEl>
                                          <p:spTgt spid="35"/>
                                        </p:tgtEl>
                                        <p:attrNameLst>
                                          <p:attrName>style.visibility</p:attrName>
                                        </p:attrNameLst>
                                      </p:cBhvr>
                                      <p:to>
                                        <p:strVal val="visible"/>
                                      </p:to>
                                    </p:set>
                                    <p:animEffect transition="in" filter="fade">
                                      <p:cBhvr>
                                        <p:cTn id="310" dur="1000"/>
                                        <p:tgtEl>
                                          <p:spTgt spid="35"/>
                                        </p:tgtEl>
                                      </p:cBhvr>
                                    </p:animEffect>
                                    <p:anim calcmode="lin" valueType="num">
                                      <p:cBhvr>
                                        <p:cTn id="311" dur="1000" fill="hold"/>
                                        <p:tgtEl>
                                          <p:spTgt spid="35"/>
                                        </p:tgtEl>
                                        <p:attrNameLst>
                                          <p:attrName>ppt_x</p:attrName>
                                        </p:attrNameLst>
                                      </p:cBhvr>
                                      <p:tavLst>
                                        <p:tav tm="0">
                                          <p:val>
                                            <p:strVal val="#ppt_x-.1"/>
                                          </p:val>
                                        </p:tav>
                                        <p:tav tm="100000">
                                          <p:val>
                                            <p:strVal val="#ppt_x"/>
                                          </p:val>
                                        </p:tav>
                                      </p:tavLst>
                                    </p:anim>
                                    <p:anim calcmode="lin" valueType="num">
                                      <p:cBhvr>
                                        <p:cTn id="312" dur="1000" fill="hold"/>
                                        <p:tgtEl>
                                          <p:spTgt spid="3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Imagen3.jpg"/>
          <p:cNvPicPr>
            <a:picLocks noChangeAspect="1"/>
          </p:cNvPicPr>
          <p:nvPr/>
        </p:nvPicPr>
        <p:blipFill>
          <a:blip r:embed="rId2" cstate="print"/>
          <a:stretch>
            <a:fillRect/>
          </a:stretch>
        </p:blipFill>
        <p:spPr bwMode="auto">
          <a:xfrm>
            <a:off x="0" y="11112"/>
            <a:ext cx="6576810" cy="57038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Luna"/>
          <p:cNvSpPr/>
          <p:nvPr/>
        </p:nvSpPr>
        <p:spPr>
          <a:xfrm rot="16200000">
            <a:off x="1881194" y="-1666899"/>
            <a:ext cx="2738438" cy="6500826"/>
          </a:xfrm>
          <a:prstGeom prst="moon">
            <a:avLst>
              <a:gd name="adj" fmla="val 10458"/>
            </a:avLst>
          </a:prstGeom>
          <a:noFill/>
          <a:ln w="57150">
            <a:solidFill>
              <a:schemeClr val="tx1">
                <a:lumMod val="8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Luna"/>
          <p:cNvSpPr/>
          <p:nvPr/>
        </p:nvSpPr>
        <p:spPr>
          <a:xfrm rot="16200000" flipH="1">
            <a:off x="1756458" y="981979"/>
            <a:ext cx="2976562" cy="6489477"/>
          </a:xfrm>
          <a:prstGeom prst="moon">
            <a:avLst>
              <a:gd name="adj" fmla="val 10458"/>
            </a:avLst>
          </a:prstGeom>
          <a:noFill/>
          <a:ln w="57150">
            <a:solidFill>
              <a:schemeClr val="tx1">
                <a:lumMod val="8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Luna"/>
          <p:cNvSpPr/>
          <p:nvPr/>
        </p:nvSpPr>
        <p:spPr>
          <a:xfrm rot="16200000">
            <a:off x="2071034" y="-1785300"/>
            <a:ext cx="2381250" cy="6380440"/>
          </a:xfrm>
          <a:prstGeom prst="moon">
            <a:avLst>
              <a:gd name="adj" fmla="val 10458"/>
            </a:avLst>
          </a:prstGeom>
          <a:noFill/>
          <a:ln w="57150">
            <a:solidFill>
              <a:schemeClr val="tx1">
                <a:lumMod val="8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Luna"/>
          <p:cNvSpPr/>
          <p:nvPr/>
        </p:nvSpPr>
        <p:spPr>
          <a:xfrm rot="16200000" flipH="1">
            <a:off x="2035859" y="1189942"/>
            <a:ext cx="2560637" cy="6489479"/>
          </a:xfrm>
          <a:prstGeom prst="moon">
            <a:avLst>
              <a:gd name="adj" fmla="val 10458"/>
            </a:avLst>
          </a:prstGeom>
          <a:noFill/>
          <a:ln w="57150">
            <a:solidFill>
              <a:schemeClr val="tx1">
                <a:lumMod val="8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Luna"/>
          <p:cNvSpPr/>
          <p:nvPr/>
        </p:nvSpPr>
        <p:spPr>
          <a:xfrm rot="16200000">
            <a:off x="2302212" y="-1873605"/>
            <a:ext cx="2024063" cy="6199862"/>
          </a:xfrm>
          <a:prstGeom prst="moon">
            <a:avLst>
              <a:gd name="adj" fmla="val 10458"/>
            </a:avLst>
          </a:prstGeom>
          <a:noFill/>
          <a:ln w="57150">
            <a:solidFill>
              <a:schemeClr val="tx1">
                <a:lumMod val="8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Luna"/>
          <p:cNvSpPr/>
          <p:nvPr/>
        </p:nvSpPr>
        <p:spPr>
          <a:xfrm rot="16200000" flipH="1">
            <a:off x="2185202" y="1399373"/>
            <a:ext cx="2201862" cy="6429389"/>
          </a:xfrm>
          <a:prstGeom prst="moon">
            <a:avLst>
              <a:gd name="adj" fmla="val 10458"/>
            </a:avLst>
          </a:prstGeom>
          <a:noFill/>
          <a:ln w="57150">
            <a:solidFill>
              <a:schemeClr val="tx1">
                <a:lumMod val="8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Luna"/>
          <p:cNvSpPr/>
          <p:nvPr/>
        </p:nvSpPr>
        <p:spPr>
          <a:xfrm rot="16200000">
            <a:off x="2379999" y="-2022829"/>
            <a:ext cx="1725613" cy="6199861"/>
          </a:xfrm>
          <a:prstGeom prst="moon">
            <a:avLst>
              <a:gd name="adj" fmla="val 10458"/>
            </a:avLst>
          </a:prstGeom>
          <a:noFill/>
          <a:ln w="57150">
            <a:solidFill>
              <a:schemeClr val="tx1">
                <a:lumMod val="8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Luna"/>
          <p:cNvSpPr/>
          <p:nvPr/>
        </p:nvSpPr>
        <p:spPr>
          <a:xfrm rot="16200000" flipH="1">
            <a:off x="2363795" y="1577968"/>
            <a:ext cx="1844675" cy="6429390"/>
          </a:xfrm>
          <a:prstGeom prst="moon">
            <a:avLst>
              <a:gd name="adj" fmla="val 10458"/>
            </a:avLst>
          </a:prstGeom>
          <a:noFill/>
          <a:ln w="57150">
            <a:solidFill>
              <a:schemeClr val="tx1">
                <a:lumMod val="8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CuadroTexto"/>
          <p:cNvSpPr txBox="1"/>
          <p:nvPr/>
        </p:nvSpPr>
        <p:spPr>
          <a:xfrm>
            <a:off x="6643702" y="571484"/>
            <a:ext cx="2357454" cy="4524315"/>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Llevaron a los heridos hasta un pequeño hospital de </a:t>
            </a:r>
            <a:r>
              <a:rPr lang="es-ES" i="1" dirty="0" err="1" smtClean="0">
                <a:effectLst>
                  <a:glow rad="101600">
                    <a:srgbClr val="C00000">
                      <a:alpha val="60000"/>
                    </a:srgbClr>
                  </a:glow>
                  <a:outerShdw blurRad="38100" dist="38100" dir="2700000" algn="tl">
                    <a:srgbClr val="000000">
                      <a:alpha val="43137"/>
                    </a:srgbClr>
                  </a:outerShdw>
                </a:effectLst>
              </a:rPr>
              <a:t>Tarancón</a:t>
            </a:r>
            <a:r>
              <a:rPr lang="es-ES" i="1" dirty="0" smtClean="0">
                <a:effectLst>
                  <a:glow rad="101600">
                    <a:srgbClr val="C00000">
                      <a:alpha val="60000"/>
                    </a:srgbClr>
                  </a:glow>
                  <a:outerShdw blurRad="38100" dist="38100" dir="2700000" algn="tl">
                    <a:srgbClr val="000000">
                      <a:alpha val="43137"/>
                    </a:srgbClr>
                  </a:outerShdw>
                </a:effectLst>
              </a:rPr>
              <a:t>, de donde fueron trasladados en ambulancia a Madrid. A pocos kilómetros de la capital, Nino Bravo falleció a causa de las múltiples heridas que había recibido, seguramente, por no llevar puesto el cinturón de seguridad.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4000">
        <p:wipe dir="u"/>
      </p:transition>
    </mc:Choice>
    <mc:Fallback xmlns="">
      <p:transition spd="slow" advTm="34000">
        <p:wipe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3000" fill="hold"/>
                                        <p:tgtEl>
                                          <p:spTgt spid="7"/>
                                        </p:tgtEl>
                                        <p:attrNameLst>
                                          <p:attrName>ppt_x</p:attrName>
                                        </p:attrNameLst>
                                      </p:cBhvr>
                                      <p:tavLst>
                                        <p:tav tm="0">
                                          <p:val>
                                            <p:strVal val="#ppt_x"/>
                                          </p:val>
                                        </p:tav>
                                        <p:tav tm="100000">
                                          <p:val>
                                            <p:strVal val="#ppt_x"/>
                                          </p:val>
                                        </p:tav>
                                      </p:tavLst>
                                    </p:anim>
                                    <p:anim calcmode="lin" valueType="num">
                                      <p:cBhvr additive="base">
                                        <p:cTn id="8" dur="30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3000" fill="hold"/>
                                        <p:tgtEl>
                                          <p:spTgt spid="9"/>
                                        </p:tgtEl>
                                        <p:attrNameLst>
                                          <p:attrName>ppt_x</p:attrName>
                                        </p:attrNameLst>
                                      </p:cBhvr>
                                      <p:tavLst>
                                        <p:tav tm="0">
                                          <p:val>
                                            <p:strVal val="#ppt_x"/>
                                          </p:val>
                                        </p:tav>
                                        <p:tav tm="100000">
                                          <p:val>
                                            <p:strVal val="#ppt_x"/>
                                          </p:val>
                                        </p:tav>
                                      </p:tavLst>
                                    </p:anim>
                                    <p:anim calcmode="lin" valueType="num">
                                      <p:cBhvr additive="base">
                                        <p:cTn id="12" dur="3000" fill="hold"/>
                                        <p:tgtEl>
                                          <p:spTgt spid="9"/>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3000" fill="hold"/>
                                        <p:tgtEl>
                                          <p:spTgt spid="11"/>
                                        </p:tgtEl>
                                        <p:attrNameLst>
                                          <p:attrName>ppt_x</p:attrName>
                                        </p:attrNameLst>
                                      </p:cBhvr>
                                      <p:tavLst>
                                        <p:tav tm="0">
                                          <p:val>
                                            <p:strVal val="#ppt_x"/>
                                          </p:val>
                                        </p:tav>
                                        <p:tav tm="100000">
                                          <p:val>
                                            <p:strVal val="#ppt_x"/>
                                          </p:val>
                                        </p:tav>
                                      </p:tavLst>
                                    </p:anim>
                                    <p:anim calcmode="lin" valueType="num">
                                      <p:cBhvr additive="base">
                                        <p:cTn id="16" dur="3000" fill="hold"/>
                                        <p:tgtEl>
                                          <p:spTgt spid="11"/>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3000" fill="hold"/>
                                        <p:tgtEl>
                                          <p:spTgt spid="13"/>
                                        </p:tgtEl>
                                        <p:attrNameLst>
                                          <p:attrName>ppt_x</p:attrName>
                                        </p:attrNameLst>
                                      </p:cBhvr>
                                      <p:tavLst>
                                        <p:tav tm="0">
                                          <p:val>
                                            <p:strVal val="#ppt_x"/>
                                          </p:val>
                                        </p:tav>
                                        <p:tav tm="100000">
                                          <p:val>
                                            <p:strVal val="#ppt_x"/>
                                          </p:val>
                                        </p:tav>
                                      </p:tavLst>
                                    </p:anim>
                                    <p:anim calcmode="lin" valueType="num">
                                      <p:cBhvr additive="base">
                                        <p:cTn id="20" dur="3000" fill="hold"/>
                                        <p:tgtEl>
                                          <p:spTgt spid="13"/>
                                        </p:tgtEl>
                                        <p:attrNameLst>
                                          <p:attrName>ppt_y</p:attrName>
                                        </p:attrNameLst>
                                      </p:cBhvr>
                                      <p:tavLst>
                                        <p:tav tm="0">
                                          <p:val>
                                            <p:strVal val="1+#ppt_h/2"/>
                                          </p:val>
                                        </p:tav>
                                        <p:tav tm="100000">
                                          <p:val>
                                            <p:strVal val="#ppt_y"/>
                                          </p:val>
                                        </p:tav>
                                      </p:tavLst>
                                    </p:anim>
                                  </p:childTnLst>
                                </p:cTn>
                              </p:par>
                              <p:par>
                                <p:cTn id="21" presetID="2" presetClass="entr" presetSubtype="1"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3000" fill="hold"/>
                                        <p:tgtEl>
                                          <p:spTgt spid="8"/>
                                        </p:tgtEl>
                                        <p:attrNameLst>
                                          <p:attrName>ppt_x</p:attrName>
                                        </p:attrNameLst>
                                      </p:cBhvr>
                                      <p:tavLst>
                                        <p:tav tm="0">
                                          <p:val>
                                            <p:strVal val="#ppt_x"/>
                                          </p:val>
                                        </p:tav>
                                        <p:tav tm="100000">
                                          <p:val>
                                            <p:strVal val="#ppt_x"/>
                                          </p:val>
                                        </p:tav>
                                      </p:tavLst>
                                    </p:anim>
                                    <p:anim calcmode="lin" valueType="num">
                                      <p:cBhvr additive="base">
                                        <p:cTn id="24" dur="3000" fill="hold"/>
                                        <p:tgtEl>
                                          <p:spTgt spid="8"/>
                                        </p:tgtEl>
                                        <p:attrNameLst>
                                          <p:attrName>ppt_y</p:attrName>
                                        </p:attrNameLst>
                                      </p:cBhvr>
                                      <p:tavLst>
                                        <p:tav tm="0">
                                          <p:val>
                                            <p:strVal val="0-#ppt_h/2"/>
                                          </p:val>
                                        </p:tav>
                                        <p:tav tm="100000">
                                          <p:val>
                                            <p:strVal val="#ppt_y"/>
                                          </p:val>
                                        </p:tav>
                                      </p:tavLst>
                                    </p:anim>
                                  </p:childTnLst>
                                </p:cTn>
                              </p:par>
                              <p:par>
                                <p:cTn id="25" presetID="2" presetClass="entr" presetSubtype="1"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ppt_x"/>
                                          </p:val>
                                        </p:tav>
                                        <p:tav tm="100000">
                                          <p:val>
                                            <p:strVal val="#ppt_x"/>
                                          </p:val>
                                        </p:tav>
                                      </p:tavLst>
                                    </p:anim>
                                    <p:anim calcmode="lin" valueType="num">
                                      <p:cBhvr additive="base">
                                        <p:cTn id="28" dur="3000" fill="hold"/>
                                        <p:tgtEl>
                                          <p:spTgt spid="10"/>
                                        </p:tgtEl>
                                        <p:attrNameLst>
                                          <p:attrName>ppt_y</p:attrName>
                                        </p:attrNameLst>
                                      </p:cBhvr>
                                      <p:tavLst>
                                        <p:tav tm="0">
                                          <p:val>
                                            <p:strVal val="0-#ppt_h/2"/>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3000" fill="hold"/>
                                        <p:tgtEl>
                                          <p:spTgt spid="12"/>
                                        </p:tgtEl>
                                        <p:attrNameLst>
                                          <p:attrName>ppt_x</p:attrName>
                                        </p:attrNameLst>
                                      </p:cBhvr>
                                      <p:tavLst>
                                        <p:tav tm="0">
                                          <p:val>
                                            <p:strVal val="#ppt_x"/>
                                          </p:val>
                                        </p:tav>
                                        <p:tav tm="100000">
                                          <p:val>
                                            <p:strVal val="#ppt_x"/>
                                          </p:val>
                                        </p:tav>
                                      </p:tavLst>
                                    </p:anim>
                                    <p:anim calcmode="lin" valueType="num">
                                      <p:cBhvr additive="base">
                                        <p:cTn id="32" dur="3000" fill="hold"/>
                                        <p:tgtEl>
                                          <p:spTgt spid="12"/>
                                        </p:tgtEl>
                                        <p:attrNameLst>
                                          <p:attrName>ppt_y</p:attrName>
                                        </p:attrNameLst>
                                      </p:cBhvr>
                                      <p:tavLst>
                                        <p:tav tm="0">
                                          <p:val>
                                            <p:strVal val="0-#ppt_h/2"/>
                                          </p:val>
                                        </p:tav>
                                        <p:tav tm="100000">
                                          <p:val>
                                            <p:strVal val="#ppt_y"/>
                                          </p:val>
                                        </p:tav>
                                      </p:tavLst>
                                    </p:anim>
                                  </p:childTnLst>
                                </p:cTn>
                              </p:par>
                              <p:par>
                                <p:cTn id="33" presetID="2" presetClass="entr" presetSubtype="1" fill="hold" nodeType="with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3000" fill="hold"/>
                                        <p:tgtEl>
                                          <p:spTgt spid="14"/>
                                        </p:tgtEl>
                                        <p:attrNameLst>
                                          <p:attrName>ppt_x</p:attrName>
                                        </p:attrNameLst>
                                      </p:cBhvr>
                                      <p:tavLst>
                                        <p:tav tm="0">
                                          <p:val>
                                            <p:strVal val="#ppt_x"/>
                                          </p:val>
                                        </p:tav>
                                        <p:tav tm="100000">
                                          <p:val>
                                            <p:strVal val="#ppt_x"/>
                                          </p:val>
                                        </p:tav>
                                      </p:tavLst>
                                    </p:anim>
                                    <p:anim calcmode="lin" valueType="num">
                                      <p:cBhvr additive="base">
                                        <p:cTn id="36" dur="3000" fill="hold"/>
                                        <p:tgtEl>
                                          <p:spTgt spid="14"/>
                                        </p:tgtEl>
                                        <p:attrNameLst>
                                          <p:attrName>ppt_y</p:attrName>
                                        </p:attrNameLst>
                                      </p:cBhvr>
                                      <p:tavLst>
                                        <p:tav tm="0">
                                          <p:val>
                                            <p:strVal val="0-#ppt_h/2"/>
                                          </p:val>
                                        </p:tav>
                                        <p:tav tm="100000">
                                          <p:val>
                                            <p:strVal val="#ppt_y"/>
                                          </p:val>
                                        </p:tav>
                                      </p:tavLst>
                                    </p:anim>
                                  </p:childTnLst>
                                </p:cTn>
                              </p:par>
                              <p:par>
                                <p:cTn id="37" presetID="16" presetClass="entr" presetSubtype="21" fill="hold" nodeType="with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barn(inVertical)">
                                      <p:cBhvr>
                                        <p:cTn id="39" dur="3000"/>
                                        <p:tgtEl>
                                          <p:spTgt spid="7"/>
                                        </p:tgtEl>
                                      </p:cBhvr>
                                    </p:animEffect>
                                  </p:childTnLst>
                                </p:cTn>
                              </p:par>
                              <p:par>
                                <p:cTn id="40" presetID="16" presetClass="entr" presetSubtype="21" fill="hold" nodeType="with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barn(inVertical)">
                                      <p:cBhvr>
                                        <p:cTn id="42" dur="3000"/>
                                        <p:tgtEl>
                                          <p:spTgt spid="9"/>
                                        </p:tgtEl>
                                      </p:cBhvr>
                                    </p:animEffect>
                                  </p:childTnLst>
                                </p:cTn>
                              </p:par>
                              <p:par>
                                <p:cTn id="43" presetID="16" presetClass="entr" presetSubtype="21" fill="hold" nodeType="withEffect">
                                  <p:stCondLst>
                                    <p:cond delay="0"/>
                                  </p:stCondLst>
                                  <p:childTnLst>
                                    <p:set>
                                      <p:cBhvr>
                                        <p:cTn id="44" dur="1" fill="hold">
                                          <p:stCondLst>
                                            <p:cond delay="0"/>
                                          </p:stCondLst>
                                        </p:cTn>
                                        <p:tgtEl>
                                          <p:spTgt spid="11"/>
                                        </p:tgtEl>
                                        <p:attrNameLst>
                                          <p:attrName>style.visibility</p:attrName>
                                        </p:attrNameLst>
                                      </p:cBhvr>
                                      <p:to>
                                        <p:strVal val="visible"/>
                                      </p:to>
                                    </p:set>
                                    <p:animEffect transition="in" filter="barn(inVertical)">
                                      <p:cBhvr>
                                        <p:cTn id="45" dur="3000"/>
                                        <p:tgtEl>
                                          <p:spTgt spid="11"/>
                                        </p:tgtEl>
                                      </p:cBhvr>
                                    </p:animEffect>
                                  </p:childTnLst>
                                </p:cTn>
                              </p:par>
                              <p:par>
                                <p:cTn id="46" presetID="16" presetClass="entr" presetSubtype="21" fill="hold" nodeType="withEffect">
                                  <p:stCondLst>
                                    <p:cond delay="0"/>
                                  </p:stCondLst>
                                  <p:childTnLst>
                                    <p:set>
                                      <p:cBhvr>
                                        <p:cTn id="47" dur="1" fill="hold">
                                          <p:stCondLst>
                                            <p:cond delay="0"/>
                                          </p:stCondLst>
                                        </p:cTn>
                                        <p:tgtEl>
                                          <p:spTgt spid="13"/>
                                        </p:tgtEl>
                                        <p:attrNameLst>
                                          <p:attrName>style.visibility</p:attrName>
                                        </p:attrNameLst>
                                      </p:cBhvr>
                                      <p:to>
                                        <p:strVal val="visible"/>
                                      </p:to>
                                    </p:set>
                                    <p:animEffect transition="in" filter="barn(inVertical)">
                                      <p:cBhvr>
                                        <p:cTn id="48" dur="3000"/>
                                        <p:tgtEl>
                                          <p:spTgt spid="13"/>
                                        </p:tgtEl>
                                      </p:cBhvr>
                                    </p:animEffect>
                                  </p:childTnLst>
                                </p:cTn>
                              </p:par>
                              <p:par>
                                <p:cTn id="49" presetID="16" presetClass="entr" presetSubtype="21" fill="hold" nodeType="withEffect">
                                  <p:stCondLst>
                                    <p:cond delay="0"/>
                                  </p:stCondLst>
                                  <p:childTnLst>
                                    <p:set>
                                      <p:cBhvr>
                                        <p:cTn id="50" dur="1" fill="hold">
                                          <p:stCondLst>
                                            <p:cond delay="0"/>
                                          </p:stCondLst>
                                        </p:cTn>
                                        <p:tgtEl>
                                          <p:spTgt spid="8"/>
                                        </p:tgtEl>
                                        <p:attrNameLst>
                                          <p:attrName>style.visibility</p:attrName>
                                        </p:attrNameLst>
                                      </p:cBhvr>
                                      <p:to>
                                        <p:strVal val="visible"/>
                                      </p:to>
                                    </p:set>
                                    <p:animEffect transition="in" filter="barn(inVertical)">
                                      <p:cBhvr>
                                        <p:cTn id="51" dur="3000"/>
                                        <p:tgtEl>
                                          <p:spTgt spid="8"/>
                                        </p:tgtEl>
                                      </p:cBhvr>
                                    </p:animEffect>
                                  </p:childTnLst>
                                </p:cTn>
                              </p:par>
                              <p:par>
                                <p:cTn id="52" presetID="16" presetClass="entr" presetSubtype="21" fill="hold" nodeType="withEffect">
                                  <p:stCondLst>
                                    <p:cond delay="0"/>
                                  </p:stCondLst>
                                  <p:childTnLst>
                                    <p:set>
                                      <p:cBhvr>
                                        <p:cTn id="53" dur="1" fill="hold">
                                          <p:stCondLst>
                                            <p:cond delay="0"/>
                                          </p:stCondLst>
                                        </p:cTn>
                                        <p:tgtEl>
                                          <p:spTgt spid="10"/>
                                        </p:tgtEl>
                                        <p:attrNameLst>
                                          <p:attrName>style.visibility</p:attrName>
                                        </p:attrNameLst>
                                      </p:cBhvr>
                                      <p:to>
                                        <p:strVal val="visible"/>
                                      </p:to>
                                    </p:set>
                                    <p:animEffect transition="in" filter="barn(inVertical)">
                                      <p:cBhvr>
                                        <p:cTn id="54" dur="3000"/>
                                        <p:tgtEl>
                                          <p:spTgt spid="10"/>
                                        </p:tgtEl>
                                      </p:cBhvr>
                                    </p:animEffect>
                                  </p:childTnLst>
                                </p:cTn>
                              </p:par>
                              <p:par>
                                <p:cTn id="55" presetID="16" presetClass="entr" presetSubtype="21"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Effect transition="in" filter="barn(inVertical)">
                                      <p:cBhvr>
                                        <p:cTn id="57" dur="3000"/>
                                        <p:tgtEl>
                                          <p:spTgt spid="12"/>
                                        </p:tgtEl>
                                      </p:cBhvr>
                                    </p:animEffect>
                                  </p:childTnLst>
                                </p:cTn>
                              </p:par>
                              <p:par>
                                <p:cTn id="58" presetID="16" presetClass="entr" presetSubtype="21" fill="hold" nodeType="withEffect">
                                  <p:stCondLst>
                                    <p:cond delay="0"/>
                                  </p:stCondLst>
                                  <p:childTnLst>
                                    <p:set>
                                      <p:cBhvr>
                                        <p:cTn id="59" dur="1" fill="hold">
                                          <p:stCondLst>
                                            <p:cond delay="0"/>
                                          </p:stCondLst>
                                        </p:cTn>
                                        <p:tgtEl>
                                          <p:spTgt spid="14"/>
                                        </p:tgtEl>
                                        <p:attrNameLst>
                                          <p:attrName>style.visibility</p:attrName>
                                        </p:attrNameLst>
                                      </p:cBhvr>
                                      <p:to>
                                        <p:strVal val="visible"/>
                                      </p:to>
                                    </p:set>
                                    <p:animEffect transition="in" filter="barn(inVertical)">
                                      <p:cBhvr>
                                        <p:cTn id="60" dur="3000"/>
                                        <p:tgtEl>
                                          <p:spTgt spid="14"/>
                                        </p:tgtEl>
                                      </p:cBhvr>
                                    </p:animEffect>
                                  </p:childTnLst>
                                </p:cTn>
                              </p:par>
                            </p:childTnLst>
                          </p:cTn>
                        </p:par>
                        <p:par>
                          <p:cTn id="61" fill="hold">
                            <p:stCondLst>
                              <p:cond delay="3000"/>
                            </p:stCondLst>
                            <p:childTnLst>
                              <p:par>
                                <p:cTn id="62" presetID="2" presetClass="exit" presetSubtype="4" fill="hold" nodeType="afterEffect">
                                  <p:stCondLst>
                                    <p:cond delay="0"/>
                                  </p:stCondLst>
                                  <p:childTnLst>
                                    <p:anim calcmode="lin" valueType="num">
                                      <p:cBhvr additive="base">
                                        <p:cTn id="63" dur="3000"/>
                                        <p:tgtEl>
                                          <p:spTgt spid="7"/>
                                        </p:tgtEl>
                                        <p:attrNameLst>
                                          <p:attrName>ppt_x</p:attrName>
                                        </p:attrNameLst>
                                      </p:cBhvr>
                                      <p:tavLst>
                                        <p:tav tm="0">
                                          <p:val>
                                            <p:strVal val="ppt_x"/>
                                          </p:val>
                                        </p:tav>
                                        <p:tav tm="100000">
                                          <p:val>
                                            <p:strVal val="ppt_x"/>
                                          </p:val>
                                        </p:tav>
                                      </p:tavLst>
                                    </p:anim>
                                    <p:anim calcmode="lin" valueType="num">
                                      <p:cBhvr additive="base">
                                        <p:cTn id="64" dur="3000"/>
                                        <p:tgtEl>
                                          <p:spTgt spid="7"/>
                                        </p:tgtEl>
                                        <p:attrNameLst>
                                          <p:attrName>ppt_y</p:attrName>
                                        </p:attrNameLst>
                                      </p:cBhvr>
                                      <p:tavLst>
                                        <p:tav tm="0">
                                          <p:val>
                                            <p:strVal val="ppt_y"/>
                                          </p:val>
                                        </p:tav>
                                        <p:tav tm="100000">
                                          <p:val>
                                            <p:strVal val="1+ppt_h/2"/>
                                          </p:val>
                                        </p:tav>
                                      </p:tavLst>
                                    </p:anim>
                                    <p:set>
                                      <p:cBhvr>
                                        <p:cTn id="65" dur="1" fill="hold">
                                          <p:stCondLst>
                                            <p:cond delay="2999"/>
                                          </p:stCondLst>
                                        </p:cTn>
                                        <p:tgtEl>
                                          <p:spTgt spid="7"/>
                                        </p:tgtEl>
                                        <p:attrNameLst>
                                          <p:attrName>style.visibility</p:attrName>
                                        </p:attrNameLst>
                                      </p:cBhvr>
                                      <p:to>
                                        <p:strVal val="hidden"/>
                                      </p:to>
                                    </p:set>
                                  </p:childTnLst>
                                </p:cTn>
                              </p:par>
                              <p:par>
                                <p:cTn id="66" presetID="2" presetClass="exit" presetSubtype="4" fill="hold" nodeType="withEffect">
                                  <p:stCondLst>
                                    <p:cond delay="0"/>
                                  </p:stCondLst>
                                  <p:childTnLst>
                                    <p:anim calcmode="lin" valueType="num">
                                      <p:cBhvr additive="base">
                                        <p:cTn id="67" dur="3000"/>
                                        <p:tgtEl>
                                          <p:spTgt spid="9"/>
                                        </p:tgtEl>
                                        <p:attrNameLst>
                                          <p:attrName>ppt_x</p:attrName>
                                        </p:attrNameLst>
                                      </p:cBhvr>
                                      <p:tavLst>
                                        <p:tav tm="0">
                                          <p:val>
                                            <p:strVal val="ppt_x"/>
                                          </p:val>
                                        </p:tav>
                                        <p:tav tm="100000">
                                          <p:val>
                                            <p:strVal val="ppt_x"/>
                                          </p:val>
                                        </p:tav>
                                      </p:tavLst>
                                    </p:anim>
                                    <p:anim calcmode="lin" valueType="num">
                                      <p:cBhvr additive="base">
                                        <p:cTn id="68" dur="3000"/>
                                        <p:tgtEl>
                                          <p:spTgt spid="9"/>
                                        </p:tgtEl>
                                        <p:attrNameLst>
                                          <p:attrName>ppt_y</p:attrName>
                                        </p:attrNameLst>
                                      </p:cBhvr>
                                      <p:tavLst>
                                        <p:tav tm="0">
                                          <p:val>
                                            <p:strVal val="ppt_y"/>
                                          </p:val>
                                        </p:tav>
                                        <p:tav tm="100000">
                                          <p:val>
                                            <p:strVal val="1+ppt_h/2"/>
                                          </p:val>
                                        </p:tav>
                                      </p:tavLst>
                                    </p:anim>
                                    <p:set>
                                      <p:cBhvr>
                                        <p:cTn id="69" dur="1" fill="hold">
                                          <p:stCondLst>
                                            <p:cond delay="2999"/>
                                          </p:stCondLst>
                                        </p:cTn>
                                        <p:tgtEl>
                                          <p:spTgt spid="9"/>
                                        </p:tgtEl>
                                        <p:attrNameLst>
                                          <p:attrName>style.visibility</p:attrName>
                                        </p:attrNameLst>
                                      </p:cBhvr>
                                      <p:to>
                                        <p:strVal val="hidden"/>
                                      </p:to>
                                    </p:set>
                                  </p:childTnLst>
                                </p:cTn>
                              </p:par>
                              <p:par>
                                <p:cTn id="70" presetID="2" presetClass="exit" presetSubtype="4" fill="hold" nodeType="withEffect">
                                  <p:stCondLst>
                                    <p:cond delay="0"/>
                                  </p:stCondLst>
                                  <p:childTnLst>
                                    <p:anim calcmode="lin" valueType="num">
                                      <p:cBhvr additive="base">
                                        <p:cTn id="71" dur="3000"/>
                                        <p:tgtEl>
                                          <p:spTgt spid="11"/>
                                        </p:tgtEl>
                                        <p:attrNameLst>
                                          <p:attrName>ppt_x</p:attrName>
                                        </p:attrNameLst>
                                      </p:cBhvr>
                                      <p:tavLst>
                                        <p:tav tm="0">
                                          <p:val>
                                            <p:strVal val="ppt_x"/>
                                          </p:val>
                                        </p:tav>
                                        <p:tav tm="100000">
                                          <p:val>
                                            <p:strVal val="ppt_x"/>
                                          </p:val>
                                        </p:tav>
                                      </p:tavLst>
                                    </p:anim>
                                    <p:anim calcmode="lin" valueType="num">
                                      <p:cBhvr additive="base">
                                        <p:cTn id="72" dur="3000"/>
                                        <p:tgtEl>
                                          <p:spTgt spid="11"/>
                                        </p:tgtEl>
                                        <p:attrNameLst>
                                          <p:attrName>ppt_y</p:attrName>
                                        </p:attrNameLst>
                                      </p:cBhvr>
                                      <p:tavLst>
                                        <p:tav tm="0">
                                          <p:val>
                                            <p:strVal val="ppt_y"/>
                                          </p:val>
                                        </p:tav>
                                        <p:tav tm="100000">
                                          <p:val>
                                            <p:strVal val="1+ppt_h/2"/>
                                          </p:val>
                                        </p:tav>
                                      </p:tavLst>
                                    </p:anim>
                                    <p:set>
                                      <p:cBhvr>
                                        <p:cTn id="73" dur="1" fill="hold">
                                          <p:stCondLst>
                                            <p:cond delay="2999"/>
                                          </p:stCondLst>
                                        </p:cTn>
                                        <p:tgtEl>
                                          <p:spTgt spid="11"/>
                                        </p:tgtEl>
                                        <p:attrNameLst>
                                          <p:attrName>style.visibility</p:attrName>
                                        </p:attrNameLst>
                                      </p:cBhvr>
                                      <p:to>
                                        <p:strVal val="hidden"/>
                                      </p:to>
                                    </p:set>
                                  </p:childTnLst>
                                </p:cTn>
                              </p:par>
                              <p:par>
                                <p:cTn id="74" presetID="2" presetClass="exit" presetSubtype="4" fill="hold" nodeType="withEffect">
                                  <p:stCondLst>
                                    <p:cond delay="0"/>
                                  </p:stCondLst>
                                  <p:childTnLst>
                                    <p:anim calcmode="lin" valueType="num">
                                      <p:cBhvr additive="base">
                                        <p:cTn id="75" dur="3000"/>
                                        <p:tgtEl>
                                          <p:spTgt spid="13"/>
                                        </p:tgtEl>
                                        <p:attrNameLst>
                                          <p:attrName>ppt_x</p:attrName>
                                        </p:attrNameLst>
                                      </p:cBhvr>
                                      <p:tavLst>
                                        <p:tav tm="0">
                                          <p:val>
                                            <p:strVal val="ppt_x"/>
                                          </p:val>
                                        </p:tav>
                                        <p:tav tm="100000">
                                          <p:val>
                                            <p:strVal val="ppt_x"/>
                                          </p:val>
                                        </p:tav>
                                      </p:tavLst>
                                    </p:anim>
                                    <p:anim calcmode="lin" valueType="num">
                                      <p:cBhvr additive="base">
                                        <p:cTn id="76" dur="3000"/>
                                        <p:tgtEl>
                                          <p:spTgt spid="13"/>
                                        </p:tgtEl>
                                        <p:attrNameLst>
                                          <p:attrName>ppt_y</p:attrName>
                                        </p:attrNameLst>
                                      </p:cBhvr>
                                      <p:tavLst>
                                        <p:tav tm="0">
                                          <p:val>
                                            <p:strVal val="ppt_y"/>
                                          </p:val>
                                        </p:tav>
                                        <p:tav tm="100000">
                                          <p:val>
                                            <p:strVal val="1+ppt_h/2"/>
                                          </p:val>
                                        </p:tav>
                                      </p:tavLst>
                                    </p:anim>
                                    <p:set>
                                      <p:cBhvr>
                                        <p:cTn id="77" dur="1" fill="hold">
                                          <p:stCondLst>
                                            <p:cond delay="2999"/>
                                          </p:stCondLst>
                                        </p:cTn>
                                        <p:tgtEl>
                                          <p:spTgt spid="13"/>
                                        </p:tgtEl>
                                        <p:attrNameLst>
                                          <p:attrName>style.visibility</p:attrName>
                                        </p:attrNameLst>
                                      </p:cBhvr>
                                      <p:to>
                                        <p:strVal val="hidden"/>
                                      </p:to>
                                    </p:set>
                                  </p:childTnLst>
                                </p:cTn>
                              </p:par>
                              <p:par>
                                <p:cTn id="78" presetID="2" presetClass="exit" presetSubtype="1" fill="hold" nodeType="withEffect">
                                  <p:stCondLst>
                                    <p:cond delay="0"/>
                                  </p:stCondLst>
                                  <p:childTnLst>
                                    <p:anim calcmode="lin" valueType="num">
                                      <p:cBhvr additive="base">
                                        <p:cTn id="79" dur="3000"/>
                                        <p:tgtEl>
                                          <p:spTgt spid="8"/>
                                        </p:tgtEl>
                                        <p:attrNameLst>
                                          <p:attrName>ppt_x</p:attrName>
                                        </p:attrNameLst>
                                      </p:cBhvr>
                                      <p:tavLst>
                                        <p:tav tm="0">
                                          <p:val>
                                            <p:strVal val="ppt_x"/>
                                          </p:val>
                                        </p:tav>
                                        <p:tav tm="100000">
                                          <p:val>
                                            <p:strVal val="ppt_x"/>
                                          </p:val>
                                        </p:tav>
                                      </p:tavLst>
                                    </p:anim>
                                    <p:anim calcmode="lin" valueType="num">
                                      <p:cBhvr additive="base">
                                        <p:cTn id="80" dur="3000"/>
                                        <p:tgtEl>
                                          <p:spTgt spid="8"/>
                                        </p:tgtEl>
                                        <p:attrNameLst>
                                          <p:attrName>ppt_y</p:attrName>
                                        </p:attrNameLst>
                                      </p:cBhvr>
                                      <p:tavLst>
                                        <p:tav tm="0">
                                          <p:val>
                                            <p:strVal val="ppt_y"/>
                                          </p:val>
                                        </p:tav>
                                        <p:tav tm="100000">
                                          <p:val>
                                            <p:strVal val="0-ppt_h/2"/>
                                          </p:val>
                                        </p:tav>
                                      </p:tavLst>
                                    </p:anim>
                                    <p:set>
                                      <p:cBhvr>
                                        <p:cTn id="81" dur="1" fill="hold">
                                          <p:stCondLst>
                                            <p:cond delay="2999"/>
                                          </p:stCondLst>
                                        </p:cTn>
                                        <p:tgtEl>
                                          <p:spTgt spid="8"/>
                                        </p:tgtEl>
                                        <p:attrNameLst>
                                          <p:attrName>style.visibility</p:attrName>
                                        </p:attrNameLst>
                                      </p:cBhvr>
                                      <p:to>
                                        <p:strVal val="hidden"/>
                                      </p:to>
                                    </p:set>
                                  </p:childTnLst>
                                </p:cTn>
                              </p:par>
                              <p:par>
                                <p:cTn id="82" presetID="2" presetClass="exit" presetSubtype="1" fill="hold" nodeType="withEffect">
                                  <p:stCondLst>
                                    <p:cond delay="0"/>
                                  </p:stCondLst>
                                  <p:childTnLst>
                                    <p:anim calcmode="lin" valueType="num">
                                      <p:cBhvr additive="base">
                                        <p:cTn id="83" dur="3000"/>
                                        <p:tgtEl>
                                          <p:spTgt spid="10"/>
                                        </p:tgtEl>
                                        <p:attrNameLst>
                                          <p:attrName>ppt_x</p:attrName>
                                        </p:attrNameLst>
                                      </p:cBhvr>
                                      <p:tavLst>
                                        <p:tav tm="0">
                                          <p:val>
                                            <p:strVal val="ppt_x"/>
                                          </p:val>
                                        </p:tav>
                                        <p:tav tm="100000">
                                          <p:val>
                                            <p:strVal val="ppt_x"/>
                                          </p:val>
                                        </p:tav>
                                      </p:tavLst>
                                    </p:anim>
                                    <p:anim calcmode="lin" valueType="num">
                                      <p:cBhvr additive="base">
                                        <p:cTn id="84" dur="3000"/>
                                        <p:tgtEl>
                                          <p:spTgt spid="10"/>
                                        </p:tgtEl>
                                        <p:attrNameLst>
                                          <p:attrName>ppt_y</p:attrName>
                                        </p:attrNameLst>
                                      </p:cBhvr>
                                      <p:tavLst>
                                        <p:tav tm="0">
                                          <p:val>
                                            <p:strVal val="ppt_y"/>
                                          </p:val>
                                        </p:tav>
                                        <p:tav tm="100000">
                                          <p:val>
                                            <p:strVal val="0-ppt_h/2"/>
                                          </p:val>
                                        </p:tav>
                                      </p:tavLst>
                                    </p:anim>
                                    <p:set>
                                      <p:cBhvr>
                                        <p:cTn id="85" dur="1" fill="hold">
                                          <p:stCondLst>
                                            <p:cond delay="2999"/>
                                          </p:stCondLst>
                                        </p:cTn>
                                        <p:tgtEl>
                                          <p:spTgt spid="10"/>
                                        </p:tgtEl>
                                        <p:attrNameLst>
                                          <p:attrName>style.visibility</p:attrName>
                                        </p:attrNameLst>
                                      </p:cBhvr>
                                      <p:to>
                                        <p:strVal val="hidden"/>
                                      </p:to>
                                    </p:set>
                                  </p:childTnLst>
                                </p:cTn>
                              </p:par>
                              <p:par>
                                <p:cTn id="86" presetID="2" presetClass="exit" presetSubtype="1" fill="hold" nodeType="withEffect">
                                  <p:stCondLst>
                                    <p:cond delay="0"/>
                                  </p:stCondLst>
                                  <p:childTnLst>
                                    <p:anim calcmode="lin" valueType="num">
                                      <p:cBhvr additive="base">
                                        <p:cTn id="87" dur="3000"/>
                                        <p:tgtEl>
                                          <p:spTgt spid="12"/>
                                        </p:tgtEl>
                                        <p:attrNameLst>
                                          <p:attrName>ppt_x</p:attrName>
                                        </p:attrNameLst>
                                      </p:cBhvr>
                                      <p:tavLst>
                                        <p:tav tm="0">
                                          <p:val>
                                            <p:strVal val="ppt_x"/>
                                          </p:val>
                                        </p:tav>
                                        <p:tav tm="100000">
                                          <p:val>
                                            <p:strVal val="ppt_x"/>
                                          </p:val>
                                        </p:tav>
                                      </p:tavLst>
                                    </p:anim>
                                    <p:anim calcmode="lin" valueType="num">
                                      <p:cBhvr additive="base">
                                        <p:cTn id="88" dur="3000"/>
                                        <p:tgtEl>
                                          <p:spTgt spid="12"/>
                                        </p:tgtEl>
                                        <p:attrNameLst>
                                          <p:attrName>ppt_y</p:attrName>
                                        </p:attrNameLst>
                                      </p:cBhvr>
                                      <p:tavLst>
                                        <p:tav tm="0">
                                          <p:val>
                                            <p:strVal val="ppt_y"/>
                                          </p:val>
                                        </p:tav>
                                        <p:tav tm="100000">
                                          <p:val>
                                            <p:strVal val="0-ppt_h/2"/>
                                          </p:val>
                                        </p:tav>
                                      </p:tavLst>
                                    </p:anim>
                                    <p:set>
                                      <p:cBhvr>
                                        <p:cTn id="89" dur="1" fill="hold">
                                          <p:stCondLst>
                                            <p:cond delay="2999"/>
                                          </p:stCondLst>
                                        </p:cTn>
                                        <p:tgtEl>
                                          <p:spTgt spid="12"/>
                                        </p:tgtEl>
                                        <p:attrNameLst>
                                          <p:attrName>style.visibility</p:attrName>
                                        </p:attrNameLst>
                                      </p:cBhvr>
                                      <p:to>
                                        <p:strVal val="hidden"/>
                                      </p:to>
                                    </p:set>
                                  </p:childTnLst>
                                </p:cTn>
                              </p:par>
                              <p:par>
                                <p:cTn id="90" presetID="2" presetClass="exit" presetSubtype="1" fill="hold" nodeType="withEffect">
                                  <p:stCondLst>
                                    <p:cond delay="0"/>
                                  </p:stCondLst>
                                  <p:childTnLst>
                                    <p:anim calcmode="lin" valueType="num">
                                      <p:cBhvr additive="base">
                                        <p:cTn id="91" dur="3000"/>
                                        <p:tgtEl>
                                          <p:spTgt spid="14"/>
                                        </p:tgtEl>
                                        <p:attrNameLst>
                                          <p:attrName>ppt_x</p:attrName>
                                        </p:attrNameLst>
                                      </p:cBhvr>
                                      <p:tavLst>
                                        <p:tav tm="0">
                                          <p:val>
                                            <p:strVal val="ppt_x"/>
                                          </p:val>
                                        </p:tav>
                                        <p:tav tm="100000">
                                          <p:val>
                                            <p:strVal val="ppt_x"/>
                                          </p:val>
                                        </p:tav>
                                      </p:tavLst>
                                    </p:anim>
                                    <p:anim calcmode="lin" valueType="num">
                                      <p:cBhvr additive="base">
                                        <p:cTn id="92" dur="3000"/>
                                        <p:tgtEl>
                                          <p:spTgt spid="14"/>
                                        </p:tgtEl>
                                        <p:attrNameLst>
                                          <p:attrName>ppt_y</p:attrName>
                                        </p:attrNameLst>
                                      </p:cBhvr>
                                      <p:tavLst>
                                        <p:tav tm="0">
                                          <p:val>
                                            <p:strVal val="ppt_y"/>
                                          </p:val>
                                        </p:tav>
                                        <p:tav tm="100000">
                                          <p:val>
                                            <p:strVal val="0-ppt_h/2"/>
                                          </p:val>
                                        </p:tav>
                                      </p:tavLst>
                                    </p:anim>
                                    <p:set>
                                      <p:cBhvr>
                                        <p:cTn id="93" dur="1" fill="hold">
                                          <p:stCondLst>
                                            <p:cond delay="2999"/>
                                          </p:stCondLst>
                                        </p:cTn>
                                        <p:tgtEl>
                                          <p:spTgt spid="14"/>
                                        </p:tgtEl>
                                        <p:attrNameLst>
                                          <p:attrName>style.visibility</p:attrName>
                                        </p:attrNameLst>
                                      </p:cBhvr>
                                      <p:to>
                                        <p:strVal val="hidden"/>
                                      </p:to>
                                    </p:set>
                                  </p:childTnLst>
                                </p:cTn>
                              </p:par>
                              <p:par>
                                <p:cTn id="94" presetID="23" presetClass="entr" presetSubtype="272" fill="hold" nodeType="withEffect">
                                  <p:stCondLst>
                                    <p:cond delay="0"/>
                                  </p:stCondLst>
                                  <p:childTnLst>
                                    <p:set>
                                      <p:cBhvr>
                                        <p:cTn id="95" dur="1" fill="hold">
                                          <p:stCondLst>
                                            <p:cond delay="0"/>
                                          </p:stCondLst>
                                        </p:cTn>
                                        <p:tgtEl>
                                          <p:spTgt spid="5"/>
                                        </p:tgtEl>
                                        <p:attrNameLst>
                                          <p:attrName>style.visibility</p:attrName>
                                        </p:attrNameLst>
                                      </p:cBhvr>
                                      <p:to>
                                        <p:strVal val="visible"/>
                                      </p:to>
                                    </p:set>
                                    <p:anim calcmode="lin" valueType="num">
                                      <p:cBhvr>
                                        <p:cTn id="96" dur="3000" fill="hold"/>
                                        <p:tgtEl>
                                          <p:spTgt spid="5"/>
                                        </p:tgtEl>
                                        <p:attrNameLst>
                                          <p:attrName>ppt_w</p:attrName>
                                        </p:attrNameLst>
                                      </p:cBhvr>
                                      <p:tavLst>
                                        <p:tav tm="0">
                                          <p:val>
                                            <p:strVal val="2/3*#ppt_w"/>
                                          </p:val>
                                        </p:tav>
                                        <p:tav tm="100000">
                                          <p:val>
                                            <p:strVal val="#ppt_w"/>
                                          </p:val>
                                        </p:tav>
                                      </p:tavLst>
                                    </p:anim>
                                    <p:anim calcmode="lin" valueType="num">
                                      <p:cBhvr>
                                        <p:cTn id="97" dur="3000" fill="hold"/>
                                        <p:tgtEl>
                                          <p:spTgt spid="5"/>
                                        </p:tgtEl>
                                        <p:attrNameLst>
                                          <p:attrName>ppt_h</p:attrName>
                                        </p:attrNameLst>
                                      </p:cBhvr>
                                      <p:tavLst>
                                        <p:tav tm="0">
                                          <p:val>
                                            <p:strVal val="2/3*#ppt_h"/>
                                          </p:val>
                                        </p:tav>
                                        <p:tav tm="100000">
                                          <p:val>
                                            <p:strVal val="#ppt_h"/>
                                          </p:val>
                                        </p:tav>
                                      </p:tavLst>
                                    </p:anim>
                                  </p:childTnLst>
                                </p:cTn>
                              </p:par>
                              <p:par>
                                <p:cTn id="98" presetID="16" presetClass="entr" presetSubtype="42" fill="hold" nodeType="withEffect">
                                  <p:stCondLst>
                                    <p:cond delay="0"/>
                                  </p:stCondLst>
                                  <p:childTnLst>
                                    <p:set>
                                      <p:cBhvr>
                                        <p:cTn id="99" dur="1" fill="hold">
                                          <p:stCondLst>
                                            <p:cond delay="0"/>
                                          </p:stCondLst>
                                        </p:cTn>
                                        <p:tgtEl>
                                          <p:spTgt spid="5"/>
                                        </p:tgtEl>
                                        <p:attrNameLst>
                                          <p:attrName>style.visibility</p:attrName>
                                        </p:attrNameLst>
                                      </p:cBhvr>
                                      <p:to>
                                        <p:strVal val="visible"/>
                                      </p:to>
                                    </p:set>
                                    <p:animEffect transition="in" filter="barn(outHorizontal)">
                                      <p:cBhvr>
                                        <p:cTn id="100" dur="3000"/>
                                        <p:tgtEl>
                                          <p:spTgt spid="5"/>
                                        </p:tgtEl>
                                      </p:cBhvr>
                                    </p:animEffect>
                                  </p:childTnLst>
                                </p:cTn>
                              </p:par>
                            </p:childTnLst>
                          </p:cTn>
                        </p:par>
                        <p:par>
                          <p:cTn id="101" fill="hold">
                            <p:stCondLst>
                              <p:cond delay="6000"/>
                            </p:stCondLst>
                            <p:childTnLst>
                              <p:par>
                                <p:cTn id="102" presetID="40" presetClass="entr" presetSubtype="0" fill="hold" grpId="0" nodeType="afterEffect">
                                  <p:stCondLst>
                                    <p:cond delay="0"/>
                                  </p:stCondLst>
                                  <p:iterate type="lt">
                                    <p:tmPct val="10000"/>
                                  </p:iterate>
                                  <p:childTnLst>
                                    <p:set>
                                      <p:cBhvr>
                                        <p:cTn id="103" dur="1" fill="hold">
                                          <p:stCondLst>
                                            <p:cond delay="0"/>
                                          </p:stCondLst>
                                        </p:cTn>
                                        <p:tgtEl>
                                          <p:spTgt spid="16"/>
                                        </p:tgtEl>
                                        <p:attrNameLst>
                                          <p:attrName>style.visibility</p:attrName>
                                        </p:attrNameLst>
                                      </p:cBhvr>
                                      <p:to>
                                        <p:strVal val="visible"/>
                                      </p:to>
                                    </p:set>
                                    <p:animEffect transition="in" filter="fade">
                                      <p:cBhvr>
                                        <p:cTn id="104" dur="1000"/>
                                        <p:tgtEl>
                                          <p:spTgt spid="16"/>
                                        </p:tgtEl>
                                      </p:cBhvr>
                                    </p:animEffect>
                                    <p:anim calcmode="lin" valueType="num">
                                      <p:cBhvr>
                                        <p:cTn id="105" dur="1000" fill="hold"/>
                                        <p:tgtEl>
                                          <p:spTgt spid="16"/>
                                        </p:tgtEl>
                                        <p:attrNameLst>
                                          <p:attrName>ppt_x</p:attrName>
                                        </p:attrNameLst>
                                      </p:cBhvr>
                                      <p:tavLst>
                                        <p:tav tm="0">
                                          <p:val>
                                            <p:strVal val="#ppt_x-.1"/>
                                          </p:val>
                                        </p:tav>
                                        <p:tav tm="100000">
                                          <p:val>
                                            <p:strVal val="#ppt_x"/>
                                          </p:val>
                                        </p:tav>
                                      </p:tavLst>
                                    </p:anim>
                                    <p:anim calcmode="lin" valueType="num">
                                      <p:cBhvr>
                                        <p:cTn id="106"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Breslavia universidad.jpg"/>
          <p:cNvPicPr>
            <a:picLocks noGrp="1" noChangeAspect="1"/>
          </p:cNvPicPr>
          <p:nvPr isPhoto="1"/>
        </p:nvPicPr>
        <p:blipFill>
          <a:blip r:embed="rId2" cstate="print"/>
          <a:stretch>
            <a:fillRect/>
          </a:stretch>
        </p:blipFill>
        <p:spPr bwMode="auto">
          <a:xfrm>
            <a:off x="0" y="-642962"/>
            <a:ext cx="9144000" cy="6643734"/>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4" name="3 Rectángulo"/>
          <p:cNvSpPr/>
          <p:nvPr/>
        </p:nvSpPr>
        <p:spPr>
          <a:xfrm flipV="1">
            <a:off x="0" y="5537200"/>
            <a:ext cx="9144000" cy="177800"/>
          </a:xfrm>
          <a:prstGeom prst="rect">
            <a:avLst/>
          </a:prstGeom>
          <a:noFill/>
          <a:ln w="57150">
            <a:solidFill>
              <a:schemeClr val="tx1">
                <a:lumMod val="8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flipV="1">
            <a:off x="785813" y="5238750"/>
            <a:ext cx="7572375" cy="238125"/>
          </a:xfrm>
          <a:prstGeom prst="rect">
            <a:avLst/>
          </a:prstGeom>
          <a:noFill/>
          <a:ln w="57150">
            <a:solidFill>
              <a:schemeClr val="tx1">
                <a:lumMod val="8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flipV="1">
            <a:off x="1000125" y="4941888"/>
            <a:ext cx="7000875" cy="236537"/>
          </a:xfrm>
          <a:prstGeom prst="rect">
            <a:avLst/>
          </a:prstGeom>
          <a:noFill/>
          <a:ln w="57150">
            <a:solidFill>
              <a:schemeClr val="tx1">
                <a:lumMod val="8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flipV="1">
            <a:off x="1500188" y="4643438"/>
            <a:ext cx="6072187" cy="238125"/>
          </a:xfrm>
          <a:prstGeom prst="rect">
            <a:avLst/>
          </a:prstGeom>
          <a:noFill/>
          <a:ln w="57150">
            <a:solidFill>
              <a:schemeClr val="tx1">
                <a:lumMod val="8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flipV="1">
            <a:off x="2071688" y="4346575"/>
            <a:ext cx="4929187" cy="238125"/>
          </a:xfrm>
          <a:prstGeom prst="rect">
            <a:avLst/>
          </a:prstGeom>
          <a:noFill/>
          <a:ln w="57150">
            <a:solidFill>
              <a:schemeClr val="tx1">
                <a:lumMod val="8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flipV="1">
            <a:off x="2571750" y="4048125"/>
            <a:ext cx="4000500" cy="238125"/>
          </a:xfrm>
          <a:prstGeom prst="rect">
            <a:avLst/>
          </a:prstGeom>
          <a:noFill/>
          <a:ln w="57150">
            <a:solidFill>
              <a:schemeClr val="tx1">
                <a:lumMod val="8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flipV="1">
            <a:off x="2928938" y="3751263"/>
            <a:ext cx="3214687" cy="238125"/>
          </a:xfrm>
          <a:prstGeom prst="rect">
            <a:avLst/>
          </a:prstGeom>
          <a:noFill/>
          <a:ln w="57150">
            <a:solidFill>
              <a:schemeClr val="tx1">
                <a:lumMod val="8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flipV="1">
            <a:off x="3571875" y="3452813"/>
            <a:ext cx="2071688" cy="238125"/>
          </a:xfrm>
          <a:prstGeom prst="rect">
            <a:avLst/>
          </a:prstGeom>
          <a:noFill/>
          <a:ln w="57150">
            <a:solidFill>
              <a:schemeClr val="tx1">
                <a:lumMod val="8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flipV="1">
            <a:off x="4000500" y="3214688"/>
            <a:ext cx="1214438" cy="179387"/>
          </a:xfrm>
          <a:prstGeom prst="rect">
            <a:avLst/>
          </a:prstGeom>
          <a:noFill/>
          <a:ln w="57150">
            <a:solidFill>
              <a:schemeClr val="tx1">
                <a:lumMod val="8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flipV="1">
            <a:off x="4286250" y="2916238"/>
            <a:ext cx="571500" cy="179387"/>
          </a:xfrm>
          <a:prstGeom prst="rect">
            <a:avLst/>
          </a:prstGeom>
          <a:noFill/>
          <a:ln w="57150">
            <a:solidFill>
              <a:schemeClr val="tx1">
                <a:lumMod val="8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flipV="1">
            <a:off x="0" y="0"/>
            <a:ext cx="9144000" cy="177800"/>
          </a:xfrm>
          <a:prstGeom prst="rect">
            <a:avLst/>
          </a:prstGeom>
          <a:noFill/>
          <a:ln w="57150">
            <a:solidFill>
              <a:schemeClr val="tx1">
                <a:lumMod val="8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flipV="1">
            <a:off x="785813" y="238125"/>
            <a:ext cx="7715250" cy="238125"/>
          </a:xfrm>
          <a:prstGeom prst="rect">
            <a:avLst/>
          </a:prstGeom>
          <a:noFill/>
          <a:ln w="57150">
            <a:solidFill>
              <a:schemeClr val="tx1">
                <a:lumMod val="8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Rectángulo"/>
          <p:cNvSpPr/>
          <p:nvPr/>
        </p:nvSpPr>
        <p:spPr>
          <a:xfrm flipV="1">
            <a:off x="1071563" y="534988"/>
            <a:ext cx="7000875" cy="238125"/>
          </a:xfrm>
          <a:prstGeom prst="rect">
            <a:avLst/>
          </a:prstGeom>
          <a:noFill/>
          <a:ln w="57150">
            <a:solidFill>
              <a:schemeClr val="tx1">
                <a:lumMod val="8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Rectángulo"/>
          <p:cNvSpPr/>
          <p:nvPr/>
        </p:nvSpPr>
        <p:spPr>
          <a:xfrm flipV="1">
            <a:off x="1643063" y="833438"/>
            <a:ext cx="6072187" cy="238125"/>
          </a:xfrm>
          <a:prstGeom prst="rect">
            <a:avLst/>
          </a:prstGeom>
          <a:noFill/>
          <a:ln w="57150">
            <a:solidFill>
              <a:schemeClr val="tx1">
                <a:lumMod val="8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Rectángulo"/>
          <p:cNvSpPr/>
          <p:nvPr/>
        </p:nvSpPr>
        <p:spPr>
          <a:xfrm flipV="1">
            <a:off x="2143125" y="1130300"/>
            <a:ext cx="4929188" cy="238125"/>
          </a:xfrm>
          <a:prstGeom prst="rect">
            <a:avLst/>
          </a:prstGeom>
          <a:noFill/>
          <a:ln w="57150">
            <a:solidFill>
              <a:schemeClr val="tx1">
                <a:lumMod val="8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Rectángulo"/>
          <p:cNvSpPr/>
          <p:nvPr/>
        </p:nvSpPr>
        <p:spPr>
          <a:xfrm flipV="1">
            <a:off x="2643188" y="1428750"/>
            <a:ext cx="4000500" cy="238125"/>
          </a:xfrm>
          <a:prstGeom prst="rect">
            <a:avLst/>
          </a:prstGeom>
          <a:noFill/>
          <a:ln w="57150">
            <a:solidFill>
              <a:schemeClr val="tx1">
                <a:lumMod val="8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Rectángulo"/>
          <p:cNvSpPr/>
          <p:nvPr/>
        </p:nvSpPr>
        <p:spPr>
          <a:xfrm flipV="1">
            <a:off x="3000375" y="1725613"/>
            <a:ext cx="3214688" cy="238125"/>
          </a:xfrm>
          <a:prstGeom prst="rect">
            <a:avLst/>
          </a:prstGeom>
          <a:noFill/>
          <a:ln w="57150">
            <a:solidFill>
              <a:schemeClr val="tx1">
                <a:lumMod val="8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Rectángulo"/>
          <p:cNvSpPr/>
          <p:nvPr/>
        </p:nvSpPr>
        <p:spPr>
          <a:xfrm flipV="1">
            <a:off x="3500438" y="2082800"/>
            <a:ext cx="2071687" cy="238125"/>
          </a:xfrm>
          <a:prstGeom prst="rect">
            <a:avLst/>
          </a:prstGeom>
          <a:noFill/>
          <a:ln w="57150">
            <a:solidFill>
              <a:schemeClr val="tx1">
                <a:lumMod val="8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Rectángulo"/>
          <p:cNvSpPr/>
          <p:nvPr/>
        </p:nvSpPr>
        <p:spPr>
          <a:xfrm flipV="1">
            <a:off x="3929063" y="2381250"/>
            <a:ext cx="1214437" cy="177800"/>
          </a:xfrm>
          <a:prstGeom prst="rect">
            <a:avLst/>
          </a:prstGeom>
          <a:noFill/>
          <a:ln w="57150">
            <a:solidFill>
              <a:schemeClr val="tx1">
                <a:lumMod val="8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3" name="22 Rectángulo"/>
          <p:cNvSpPr/>
          <p:nvPr/>
        </p:nvSpPr>
        <p:spPr>
          <a:xfrm flipV="1">
            <a:off x="4286250" y="2678113"/>
            <a:ext cx="571500" cy="179387"/>
          </a:xfrm>
          <a:prstGeom prst="rect">
            <a:avLst/>
          </a:prstGeom>
          <a:noFill/>
          <a:ln w="57150">
            <a:solidFill>
              <a:schemeClr val="tx1">
                <a:lumMod val="85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5" name="24 CuadroTexto"/>
          <p:cNvSpPr txBox="1"/>
          <p:nvPr/>
        </p:nvSpPr>
        <p:spPr>
          <a:xfrm>
            <a:off x="357158" y="4357698"/>
            <a:ext cx="864399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Sólo tenía 28 años, se encontraba en la cima de su carrera y su mujer esperaba a su segunda hija, Eva, a la que no conoció. Tras su muerte, se publicó "...Y Vol. 5", el disco que había grabado poco antes y que incluía uno de sus mayores éxitos, "América, América".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2000">
        <p:wipe dir="d"/>
      </p:transition>
    </mc:Choice>
    <mc:Fallback xmlns="">
      <p:transition spd="slow" advTm="32000">
        <p:wipe dir="d"/>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3000" fill="hold"/>
                                        <p:tgtEl>
                                          <p:spTgt spid="14"/>
                                        </p:tgtEl>
                                        <p:attrNameLst>
                                          <p:attrName>ppt_x</p:attrName>
                                        </p:attrNameLst>
                                      </p:cBhvr>
                                      <p:tavLst>
                                        <p:tav tm="0">
                                          <p:val>
                                            <p:strVal val="#ppt_x"/>
                                          </p:val>
                                        </p:tav>
                                        <p:tav tm="100000">
                                          <p:val>
                                            <p:strVal val="#ppt_x"/>
                                          </p:val>
                                        </p:tav>
                                      </p:tavLst>
                                    </p:anim>
                                    <p:anim calcmode="lin" valueType="num">
                                      <p:cBhvr additive="base">
                                        <p:cTn id="8" dur="3000" fill="hold"/>
                                        <p:tgtEl>
                                          <p:spTgt spid="14"/>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3000" fill="hold"/>
                                        <p:tgtEl>
                                          <p:spTgt spid="15"/>
                                        </p:tgtEl>
                                        <p:attrNameLst>
                                          <p:attrName>ppt_x</p:attrName>
                                        </p:attrNameLst>
                                      </p:cBhvr>
                                      <p:tavLst>
                                        <p:tav tm="0">
                                          <p:val>
                                            <p:strVal val="#ppt_x"/>
                                          </p:val>
                                        </p:tav>
                                        <p:tav tm="100000">
                                          <p:val>
                                            <p:strVal val="#ppt_x"/>
                                          </p:val>
                                        </p:tav>
                                      </p:tavLst>
                                    </p:anim>
                                    <p:anim calcmode="lin" valueType="num">
                                      <p:cBhvr additive="base">
                                        <p:cTn id="12" dur="3000" fill="hold"/>
                                        <p:tgtEl>
                                          <p:spTgt spid="15"/>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additive="base">
                                        <p:cTn id="15" dur="3000" fill="hold"/>
                                        <p:tgtEl>
                                          <p:spTgt spid="16"/>
                                        </p:tgtEl>
                                        <p:attrNameLst>
                                          <p:attrName>ppt_x</p:attrName>
                                        </p:attrNameLst>
                                      </p:cBhvr>
                                      <p:tavLst>
                                        <p:tav tm="0">
                                          <p:val>
                                            <p:strVal val="#ppt_x"/>
                                          </p:val>
                                        </p:tav>
                                        <p:tav tm="100000">
                                          <p:val>
                                            <p:strVal val="#ppt_x"/>
                                          </p:val>
                                        </p:tav>
                                      </p:tavLst>
                                    </p:anim>
                                    <p:anim calcmode="lin" valueType="num">
                                      <p:cBhvr additive="base">
                                        <p:cTn id="16" dur="3000" fill="hold"/>
                                        <p:tgtEl>
                                          <p:spTgt spid="16"/>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3000" fill="hold"/>
                                        <p:tgtEl>
                                          <p:spTgt spid="17"/>
                                        </p:tgtEl>
                                        <p:attrNameLst>
                                          <p:attrName>ppt_x</p:attrName>
                                        </p:attrNameLst>
                                      </p:cBhvr>
                                      <p:tavLst>
                                        <p:tav tm="0">
                                          <p:val>
                                            <p:strVal val="#ppt_x"/>
                                          </p:val>
                                        </p:tav>
                                        <p:tav tm="100000">
                                          <p:val>
                                            <p:strVal val="#ppt_x"/>
                                          </p:val>
                                        </p:tav>
                                      </p:tavLst>
                                    </p:anim>
                                    <p:anim calcmode="lin" valueType="num">
                                      <p:cBhvr additive="base">
                                        <p:cTn id="20" dur="3000" fill="hold"/>
                                        <p:tgtEl>
                                          <p:spTgt spid="17"/>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8"/>
                                        </p:tgtEl>
                                        <p:attrNameLst>
                                          <p:attrName>style.visibility</p:attrName>
                                        </p:attrNameLst>
                                      </p:cBhvr>
                                      <p:to>
                                        <p:strVal val="visible"/>
                                      </p:to>
                                    </p:set>
                                    <p:anim calcmode="lin" valueType="num">
                                      <p:cBhvr additive="base">
                                        <p:cTn id="23" dur="3000" fill="hold"/>
                                        <p:tgtEl>
                                          <p:spTgt spid="18"/>
                                        </p:tgtEl>
                                        <p:attrNameLst>
                                          <p:attrName>ppt_x</p:attrName>
                                        </p:attrNameLst>
                                      </p:cBhvr>
                                      <p:tavLst>
                                        <p:tav tm="0">
                                          <p:val>
                                            <p:strVal val="#ppt_x"/>
                                          </p:val>
                                        </p:tav>
                                        <p:tav tm="100000">
                                          <p:val>
                                            <p:strVal val="#ppt_x"/>
                                          </p:val>
                                        </p:tav>
                                      </p:tavLst>
                                    </p:anim>
                                    <p:anim calcmode="lin" valueType="num">
                                      <p:cBhvr additive="base">
                                        <p:cTn id="24" dur="3000" fill="hold"/>
                                        <p:tgtEl>
                                          <p:spTgt spid="18"/>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3000" fill="hold"/>
                                        <p:tgtEl>
                                          <p:spTgt spid="19"/>
                                        </p:tgtEl>
                                        <p:attrNameLst>
                                          <p:attrName>ppt_x</p:attrName>
                                        </p:attrNameLst>
                                      </p:cBhvr>
                                      <p:tavLst>
                                        <p:tav tm="0">
                                          <p:val>
                                            <p:strVal val="#ppt_x"/>
                                          </p:val>
                                        </p:tav>
                                        <p:tav tm="100000">
                                          <p:val>
                                            <p:strVal val="#ppt_x"/>
                                          </p:val>
                                        </p:tav>
                                      </p:tavLst>
                                    </p:anim>
                                    <p:anim calcmode="lin" valueType="num">
                                      <p:cBhvr additive="base">
                                        <p:cTn id="28" dur="3000" fill="hold"/>
                                        <p:tgtEl>
                                          <p:spTgt spid="19"/>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3000" fill="hold"/>
                                        <p:tgtEl>
                                          <p:spTgt spid="20"/>
                                        </p:tgtEl>
                                        <p:attrNameLst>
                                          <p:attrName>ppt_x</p:attrName>
                                        </p:attrNameLst>
                                      </p:cBhvr>
                                      <p:tavLst>
                                        <p:tav tm="0">
                                          <p:val>
                                            <p:strVal val="#ppt_x"/>
                                          </p:val>
                                        </p:tav>
                                        <p:tav tm="100000">
                                          <p:val>
                                            <p:strVal val="#ppt_x"/>
                                          </p:val>
                                        </p:tav>
                                      </p:tavLst>
                                    </p:anim>
                                    <p:anim calcmode="lin" valueType="num">
                                      <p:cBhvr additive="base">
                                        <p:cTn id="32" dur="3000" fill="hold"/>
                                        <p:tgtEl>
                                          <p:spTgt spid="20"/>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21"/>
                                        </p:tgtEl>
                                        <p:attrNameLst>
                                          <p:attrName>style.visibility</p:attrName>
                                        </p:attrNameLst>
                                      </p:cBhvr>
                                      <p:to>
                                        <p:strVal val="visible"/>
                                      </p:to>
                                    </p:set>
                                    <p:anim calcmode="lin" valueType="num">
                                      <p:cBhvr additive="base">
                                        <p:cTn id="35" dur="3000" fill="hold"/>
                                        <p:tgtEl>
                                          <p:spTgt spid="21"/>
                                        </p:tgtEl>
                                        <p:attrNameLst>
                                          <p:attrName>ppt_x</p:attrName>
                                        </p:attrNameLst>
                                      </p:cBhvr>
                                      <p:tavLst>
                                        <p:tav tm="0">
                                          <p:val>
                                            <p:strVal val="#ppt_x"/>
                                          </p:val>
                                        </p:tav>
                                        <p:tav tm="100000">
                                          <p:val>
                                            <p:strVal val="#ppt_x"/>
                                          </p:val>
                                        </p:tav>
                                      </p:tavLst>
                                    </p:anim>
                                    <p:anim calcmode="lin" valueType="num">
                                      <p:cBhvr additive="base">
                                        <p:cTn id="36" dur="3000" fill="hold"/>
                                        <p:tgtEl>
                                          <p:spTgt spid="21"/>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22"/>
                                        </p:tgtEl>
                                        <p:attrNameLst>
                                          <p:attrName>style.visibility</p:attrName>
                                        </p:attrNameLst>
                                      </p:cBhvr>
                                      <p:to>
                                        <p:strVal val="visible"/>
                                      </p:to>
                                    </p:set>
                                    <p:anim calcmode="lin" valueType="num">
                                      <p:cBhvr additive="base">
                                        <p:cTn id="39" dur="3000" fill="hold"/>
                                        <p:tgtEl>
                                          <p:spTgt spid="22"/>
                                        </p:tgtEl>
                                        <p:attrNameLst>
                                          <p:attrName>ppt_x</p:attrName>
                                        </p:attrNameLst>
                                      </p:cBhvr>
                                      <p:tavLst>
                                        <p:tav tm="0">
                                          <p:val>
                                            <p:strVal val="#ppt_x"/>
                                          </p:val>
                                        </p:tav>
                                        <p:tav tm="100000">
                                          <p:val>
                                            <p:strVal val="#ppt_x"/>
                                          </p:val>
                                        </p:tav>
                                      </p:tavLst>
                                    </p:anim>
                                    <p:anim calcmode="lin" valueType="num">
                                      <p:cBhvr additive="base">
                                        <p:cTn id="40" dur="3000" fill="hold"/>
                                        <p:tgtEl>
                                          <p:spTgt spid="22"/>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23"/>
                                        </p:tgtEl>
                                        <p:attrNameLst>
                                          <p:attrName>style.visibility</p:attrName>
                                        </p:attrNameLst>
                                      </p:cBhvr>
                                      <p:to>
                                        <p:strVal val="visible"/>
                                      </p:to>
                                    </p:set>
                                    <p:anim calcmode="lin" valueType="num">
                                      <p:cBhvr additive="base">
                                        <p:cTn id="43" dur="3000" fill="hold"/>
                                        <p:tgtEl>
                                          <p:spTgt spid="23"/>
                                        </p:tgtEl>
                                        <p:attrNameLst>
                                          <p:attrName>ppt_x</p:attrName>
                                        </p:attrNameLst>
                                      </p:cBhvr>
                                      <p:tavLst>
                                        <p:tav tm="0">
                                          <p:val>
                                            <p:strVal val="#ppt_x"/>
                                          </p:val>
                                        </p:tav>
                                        <p:tav tm="100000">
                                          <p:val>
                                            <p:strVal val="#ppt_x"/>
                                          </p:val>
                                        </p:tav>
                                      </p:tavLst>
                                    </p:anim>
                                    <p:anim calcmode="lin" valueType="num">
                                      <p:cBhvr additive="base">
                                        <p:cTn id="44" dur="3000" fill="hold"/>
                                        <p:tgtEl>
                                          <p:spTgt spid="23"/>
                                        </p:tgtEl>
                                        <p:attrNameLst>
                                          <p:attrName>ppt_y</p:attrName>
                                        </p:attrNameLst>
                                      </p:cBhvr>
                                      <p:tavLst>
                                        <p:tav tm="0">
                                          <p:val>
                                            <p:strVal val="1+#ppt_h/2"/>
                                          </p:val>
                                        </p:tav>
                                        <p:tav tm="100000">
                                          <p:val>
                                            <p:strVal val="#ppt_y"/>
                                          </p:val>
                                        </p:tav>
                                      </p:tavLst>
                                    </p:anim>
                                  </p:childTnLst>
                                </p:cTn>
                              </p:par>
                              <p:par>
                                <p:cTn id="45" presetID="2" presetClass="entr" presetSubtype="1"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 calcmode="lin" valueType="num">
                                      <p:cBhvr additive="base">
                                        <p:cTn id="47" dur="3000" fill="hold"/>
                                        <p:tgtEl>
                                          <p:spTgt spid="4"/>
                                        </p:tgtEl>
                                        <p:attrNameLst>
                                          <p:attrName>ppt_x</p:attrName>
                                        </p:attrNameLst>
                                      </p:cBhvr>
                                      <p:tavLst>
                                        <p:tav tm="0">
                                          <p:val>
                                            <p:strVal val="#ppt_x"/>
                                          </p:val>
                                        </p:tav>
                                        <p:tav tm="100000">
                                          <p:val>
                                            <p:strVal val="#ppt_x"/>
                                          </p:val>
                                        </p:tav>
                                      </p:tavLst>
                                    </p:anim>
                                    <p:anim calcmode="lin" valueType="num">
                                      <p:cBhvr additive="base">
                                        <p:cTn id="48" dur="3000" fill="hold"/>
                                        <p:tgtEl>
                                          <p:spTgt spid="4"/>
                                        </p:tgtEl>
                                        <p:attrNameLst>
                                          <p:attrName>ppt_y</p:attrName>
                                        </p:attrNameLst>
                                      </p:cBhvr>
                                      <p:tavLst>
                                        <p:tav tm="0">
                                          <p:val>
                                            <p:strVal val="0-#ppt_h/2"/>
                                          </p:val>
                                        </p:tav>
                                        <p:tav tm="100000">
                                          <p:val>
                                            <p:strVal val="#ppt_y"/>
                                          </p:val>
                                        </p:tav>
                                      </p:tavLst>
                                    </p:anim>
                                  </p:childTnLst>
                                </p:cTn>
                              </p:par>
                              <p:par>
                                <p:cTn id="49" presetID="2" presetClass="entr" presetSubtype="1" fill="hold" nodeType="withEffect">
                                  <p:stCondLst>
                                    <p:cond delay="0"/>
                                  </p:stCondLst>
                                  <p:childTnLst>
                                    <p:set>
                                      <p:cBhvr>
                                        <p:cTn id="50" dur="1" fill="hold">
                                          <p:stCondLst>
                                            <p:cond delay="0"/>
                                          </p:stCondLst>
                                        </p:cTn>
                                        <p:tgtEl>
                                          <p:spTgt spid="5"/>
                                        </p:tgtEl>
                                        <p:attrNameLst>
                                          <p:attrName>style.visibility</p:attrName>
                                        </p:attrNameLst>
                                      </p:cBhvr>
                                      <p:to>
                                        <p:strVal val="visible"/>
                                      </p:to>
                                    </p:set>
                                    <p:anim calcmode="lin" valueType="num">
                                      <p:cBhvr additive="base">
                                        <p:cTn id="51" dur="3000" fill="hold"/>
                                        <p:tgtEl>
                                          <p:spTgt spid="5"/>
                                        </p:tgtEl>
                                        <p:attrNameLst>
                                          <p:attrName>ppt_x</p:attrName>
                                        </p:attrNameLst>
                                      </p:cBhvr>
                                      <p:tavLst>
                                        <p:tav tm="0">
                                          <p:val>
                                            <p:strVal val="#ppt_x"/>
                                          </p:val>
                                        </p:tav>
                                        <p:tav tm="100000">
                                          <p:val>
                                            <p:strVal val="#ppt_x"/>
                                          </p:val>
                                        </p:tav>
                                      </p:tavLst>
                                    </p:anim>
                                    <p:anim calcmode="lin" valueType="num">
                                      <p:cBhvr additive="base">
                                        <p:cTn id="52" dur="3000" fill="hold"/>
                                        <p:tgtEl>
                                          <p:spTgt spid="5"/>
                                        </p:tgtEl>
                                        <p:attrNameLst>
                                          <p:attrName>ppt_y</p:attrName>
                                        </p:attrNameLst>
                                      </p:cBhvr>
                                      <p:tavLst>
                                        <p:tav tm="0">
                                          <p:val>
                                            <p:strVal val="0-#ppt_h/2"/>
                                          </p:val>
                                        </p:tav>
                                        <p:tav tm="100000">
                                          <p:val>
                                            <p:strVal val="#ppt_y"/>
                                          </p:val>
                                        </p:tav>
                                      </p:tavLst>
                                    </p:anim>
                                  </p:childTnLst>
                                </p:cTn>
                              </p:par>
                              <p:par>
                                <p:cTn id="53" presetID="2" presetClass="entr" presetSubtype="1" fill="hold" nodeType="withEffect">
                                  <p:stCondLst>
                                    <p:cond delay="0"/>
                                  </p:stCondLst>
                                  <p:childTnLst>
                                    <p:set>
                                      <p:cBhvr>
                                        <p:cTn id="54" dur="1" fill="hold">
                                          <p:stCondLst>
                                            <p:cond delay="0"/>
                                          </p:stCondLst>
                                        </p:cTn>
                                        <p:tgtEl>
                                          <p:spTgt spid="6"/>
                                        </p:tgtEl>
                                        <p:attrNameLst>
                                          <p:attrName>style.visibility</p:attrName>
                                        </p:attrNameLst>
                                      </p:cBhvr>
                                      <p:to>
                                        <p:strVal val="visible"/>
                                      </p:to>
                                    </p:set>
                                    <p:anim calcmode="lin" valueType="num">
                                      <p:cBhvr additive="base">
                                        <p:cTn id="55" dur="3000" fill="hold"/>
                                        <p:tgtEl>
                                          <p:spTgt spid="6"/>
                                        </p:tgtEl>
                                        <p:attrNameLst>
                                          <p:attrName>ppt_x</p:attrName>
                                        </p:attrNameLst>
                                      </p:cBhvr>
                                      <p:tavLst>
                                        <p:tav tm="0">
                                          <p:val>
                                            <p:strVal val="#ppt_x"/>
                                          </p:val>
                                        </p:tav>
                                        <p:tav tm="100000">
                                          <p:val>
                                            <p:strVal val="#ppt_x"/>
                                          </p:val>
                                        </p:tav>
                                      </p:tavLst>
                                    </p:anim>
                                    <p:anim calcmode="lin" valueType="num">
                                      <p:cBhvr additive="base">
                                        <p:cTn id="56" dur="3000" fill="hold"/>
                                        <p:tgtEl>
                                          <p:spTgt spid="6"/>
                                        </p:tgtEl>
                                        <p:attrNameLst>
                                          <p:attrName>ppt_y</p:attrName>
                                        </p:attrNameLst>
                                      </p:cBhvr>
                                      <p:tavLst>
                                        <p:tav tm="0">
                                          <p:val>
                                            <p:strVal val="0-#ppt_h/2"/>
                                          </p:val>
                                        </p:tav>
                                        <p:tav tm="100000">
                                          <p:val>
                                            <p:strVal val="#ppt_y"/>
                                          </p:val>
                                        </p:tav>
                                      </p:tavLst>
                                    </p:anim>
                                  </p:childTnLst>
                                </p:cTn>
                              </p:par>
                              <p:par>
                                <p:cTn id="57" presetID="2" presetClass="entr" presetSubtype="1" fill="hold" nodeType="withEffect">
                                  <p:stCondLst>
                                    <p:cond delay="0"/>
                                  </p:stCondLst>
                                  <p:childTnLst>
                                    <p:set>
                                      <p:cBhvr>
                                        <p:cTn id="58" dur="1" fill="hold">
                                          <p:stCondLst>
                                            <p:cond delay="0"/>
                                          </p:stCondLst>
                                        </p:cTn>
                                        <p:tgtEl>
                                          <p:spTgt spid="7"/>
                                        </p:tgtEl>
                                        <p:attrNameLst>
                                          <p:attrName>style.visibility</p:attrName>
                                        </p:attrNameLst>
                                      </p:cBhvr>
                                      <p:to>
                                        <p:strVal val="visible"/>
                                      </p:to>
                                    </p:set>
                                    <p:anim calcmode="lin" valueType="num">
                                      <p:cBhvr additive="base">
                                        <p:cTn id="59" dur="3000" fill="hold"/>
                                        <p:tgtEl>
                                          <p:spTgt spid="7"/>
                                        </p:tgtEl>
                                        <p:attrNameLst>
                                          <p:attrName>ppt_x</p:attrName>
                                        </p:attrNameLst>
                                      </p:cBhvr>
                                      <p:tavLst>
                                        <p:tav tm="0">
                                          <p:val>
                                            <p:strVal val="#ppt_x"/>
                                          </p:val>
                                        </p:tav>
                                        <p:tav tm="100000">
                                          <p:val>
                                            <p:strVal val="#ppt_x"/>
                                          </p:val>
                                        </p:tav>
                                      </p:tavLst>
                                    </p:anim>
                                    <p:anim calcmode="lin" valueType="num">
                                      <p:cBhvr additive="base">
                                        <p:cTn id="60" dur="3000" fill="hold"/>
                                        <p:tgtEl>
                                          <p:spTgt spid="7"/>
                                        </p:tgtEl>
                                        <p:attrNameLst>
                                          <p:attrName>ppt_y</p:attrName>
                                        </p:attrNameLst>
                                      </p:cBhvr>
                                      <p:tavLst>
                                        <p:tav tm="0">
                                          <p:val>
                                            <p:strVal val="0-#ppt_h/2"/>
                                          </p:val>
                                        </p:tav>
                                        <p:tav tm="100000">
                                          <p:val>
                                            <p:strVal val="#ppt_y"/>
                                          </p:val>
                                        </p:tav>
                                      </p:tavLst>
                                    </p:anim>
                                  </p:childTnLst>
                                </p:cTn>
                              </p:par>
                              <p:par>
                                <p:cTn id="61" presetID="2" presetClass="entr" presetSubtype="1" fill="hold" nodeType="withEffect">
                                  <p:stCondLst>
                                    <p:cond delay="0"/>
                                  </p:stCondLst>
                                  <p:childTnLst>
                                    <p:set>
                                      <p:cBhvr>
                                        <p:cTn id="62" dur="1" fill="hold">
                                          <p:stCondLst>
                                            <p:cond delay="0"/>
                                          </p:stCondLst>
                                        </p:cTn>
                                        <p:tgtEl>
                                          <p:spTgt spid="8"/>
                                        </p:tgtEl>
                                        <p:attrNameLst>
                                          <p:attrName>style.visibility</p:attrName>
                                        </p:attrNameLst>
                                      </p:cBhvr>
                                      <p:to>
                                        <p:strVal val="visible"/>
                                      </p:to>
                                    </p:set>
                                    <p:anim calcmode="lin" valueType="num">
                                      <p:cBhvr additive="base">
                                        <p:cTn id="63" dur="3000" fill="hold"/>
                                        <p:tgtEl>
                                          <p:spTgt spid="8"/>
                                        </p:tgtEl>
                                        <p:attrNameLst>
                                          <p:attrName>ppt_x</p:attrName>
                                        </p:attrNameLst>
                                      </p:cBhvr>
                                      <p:tavLst>
                                        <p:tav tm="0">
                                          <p:val>
                                            <p:strVal val="#ppt_x"/>
                                          </p:val>
                                        </p:tav>
                                        <p:tav tm="100000">
                                          <p:val>
                                            <p:strVal val="#ppt_x"/>
                                          </p:val>
                                        </p:tav>
                                      </p:tavLst>
                                    </p:anim>
                                    <p:anim calcmode="lin" valueType="num">
                                      <p:cBhvr additive="base">
                                        <p:cTn id="64" dur="3000" fill="hold"/>
                                        <p:tgtEl>
                                          <p:spTgt spid="8"/>
                                        </p:tgtEl>
                                        <p:attrNameLst>
                                          <p:attrName>ppt_y</p:attrName>
                                        </p:attrNameLst>
                                      </p:cBhvr>
                                      <p:tavLst>
                                        <p:tav tm="0">
                                          <p:val>
                                            <p:strVal val="0-#ppt_h/2"/>
                                          </p:val>
                                        </p:tav>
                                        <p:tav tm="100000">
                                          <p:val>
                                            <p:strVal val="#ppt_y"/>
                                          </p:val>
                                        </p:tav>
                                      </p:tavLst>
                                    </p:anim>
                                  </p:childTnLst>
                                </p:cTn>
                              </p:par>
                              <p:par>
                                <p:cTn id="65" presetID="2" presetClass="entr" presetSubtype="1" fill="hold" nodeType="withEffect">
                                  <p:stCondLst>
                                    <p:cond delay="0"/>
                                  </p:stCondLst>
                                  <p:childTnLst>
                                    <p:set>
                                      <p:cBhvr>
                                        <p:cTn id="66" dur="1" fill="hold">
                                          <p:stCondLst>
                                            <p:cond delay="0"/>
                                          </p:stCondLst>
                                        </p:cTn>
                                        <p:tgtEl>
                                          <p:spTgt spid="9"/>
                                        </p:tgtEl>
                                        <p:attrNameLst>
                                          <p:attrName>style.visibility</p:attrName>
                                        </p:attrNameLst>
                                      </p:cBhvr>
                                      <p:to>
                                        <p:strVal val="visible"/>
                                      </p:to>
                                    </p:set>
                                    <p:anim calcmode="lin" valueType="num">
                                      <p:cBhvr additive="base">
                                        <p:cTn id="67" dur="3000" fill="hold"/>
                                        <p:tgtEl>
                                          <p:spTgt spid="9"/>
                                        </p:tgtEl>
                                        <p:attrNameLst>
                                          <p:attrName>ppt_x</p:attrName>
                                        </p:attrNameLst>
                                      </p:cBhvr>
                                      <p:tavLst>
                                        <p:tav tm="0">
                                          <p:val>
                                            <p:strVal val="#ppt_x"/>
                                          </p:val>
                                        </p:tav>
                                        <p:tav tm="100000">
                                          <p:val>
                                            <p:strVal val="#ppt_x"/>
                                          </p:val>
                                        </p:tav>
                                      </p:tavLst>
                                    </p:anim>
                                    <p:anim calcmode="lin" valueType="num">
                                      <p:cBhvr additive="base">
                                        <p:cTn id="68" dur="3000" fill="hold"/>
                                        <p:tgtEl>
                                          <p:spTgt spid="9"/>
                                        </p:tgtEl>
                                        <p:attrNameLst>
                                          <p:attrName>ppt_y</p:attrName>
                                        </p:attrNameLst>
                                      </p:cBhvr>
                                      <p:tavLst>
                                        <p:tav tm="0">
                                          <p:val>
                                            <p:strVal val="0-#ppt_h/2"/>
                                          </p:val>
                                        </p:tav>
                                        <p:tav tm="100000">
                                          <p:val>
                                            <p:strVal val="#ppt_y"/>
                                          </p:val>
                                        </p:tav>
                                      </p:tavLst>
                                    </p:anim>
                                  </p:childTnLst>
                                </p:cTn>
                              </p:par>
                              <p:par>
                                <p:cTn id="69" presetID="2" presetClass="entr" presetSubtype="1" fill="hold" nodeType="withEffect">
                                  <p:stCondLst>
                                    <p:cond delay="0"/>
                                  </p:stCondLst>
                                  <p:childTnLst>
                                    <p:set>
                                      <p:cBhvr>
                                        <p:cTn id="70" dur="1" fill="hold">
                                          <p:stCondLst>
                                            <p:cond delay="0"/>
                                          </p:stCondLst>
                                        </p:cTn>
                                        <p:tgtEl>
                                          <p:spTgt spid="10"/>
                                        </p:tgtEl>
                                        <p:attrNameLst>
                                          <p:attrName>style.visibility</p:attrName>
                                        </p:attrNameLst>
                                      </p:cBhvr>
                                      <p:to>
                                        <p:strVal val="visible"/>
                                      </p:to>
                                    </p:set>
                                    <p:anim calcmode="lin" valueType="num">
                                      <p:cBhvr additive="base">
                                        <p:cTn id="71" dur="3000" fill="hold"/>
                                        <p:tgtEl>
                                          <p:spTgt spid="10"/>
                                        </p:tgtEl>
                                        <p:attrNameLst>
                                          <p:attrName>ppt_x</p:attrName>
                                        </p:attrNameLst>
                                      </p:cBhvr>
                                      <p:tavLst>
                                        <p:tav tm="0">
                                          <p:val>
                                            <p:strVal val="#ppt_x"/>
                                          </p:val>
                                        </p:tav>
                                        <p:tav tm="100000">
                                          <p:val>
                                            <p:strVal val="#ppt_x"/>
                                          </p:val>
                                        </p:tav>
                                      </p:tavLst>
                                    </p:anim>
                                    <p:anim calcmode="lin" valueType="num">
                                      <p:cBhvr additive="base">
                                        <p:cTn id="72" dur="3000" fill="hold"/>
                                        <p:tgtEl>
                                          <p:spTgt spid="10"/>
                                        </p:tgtEl>
                                        <p:attrNameLst>
                                          <p:attrName>ppt_y</p:attrName>
                                        </p:attrNameLst>
                                      </p:cBhvr>
                                      <p:tavLst>
                                        <p:tav tm="0">
                                          <p:val>
                                            <p:strVal val="0-#ppt_h/2"/>
                                          </p:val>
                                        </p:tav>
                                        <p:tav tm="100000">
                                          <p:val>
                                            <p:strVal val="#ppt_y"/>
                                          </p:val>
                                        </p:tav>
                                      </p:tavLst>
                                    </p:anim>
                                  </p:childTnLst>
                                </p:cTn>
                              </p:par>
                              <p:par>
                                <p:cTn id="73" presetID="2" presetClass="entr" presetSubtype="1" fill="hold" nodeType="withEffect">
                                  <p:stCondLst>
                                    <p:cond delay="0"/>
                                  </p:stCondLst>
                                  <p:childTnLst>
                                    <p:set>
                                      <p:cBhvr>
                                        <p:cTn id="74" dur="1" fill="hold">
                                          <p:stCondLst>
                                            <p:cond delay="0"/>
                                          </p:stCondLst>
                                        </p:cTn>
                                        <p:tgtEl>
                                          <p:spTgt spid="11"/>
                                        </p:tgtEl>
                                        <p:attrNameLst>
                                          <p:attrName>style.visibility</p:attrName>
                                        </p:attrNameLst>
                                      </p:cBhvr>
                                      <p:to>
                                        <p:strVal val="visible"/>
                                      </p:to>
                                    </p:set>
                                    <p:anim calcmode="lin" valueType="num">
                                      <p:cBhvr additive="base">
                                        <p:cTn id="75" dur="3000" fill="hold"/>
                                        <p:tgtEl>
                                          <p:spTgt spid="11"/>
                                        </p:tgtEl>
                                        <p:attrNameLst>
                                          <p:attrName>ppt_x</p:attrName>
                                        </p:attrNameLst>
                                      </p:cBhvr>
                                      <p:tavLst>
                                        <p:tav tm="0">
                                          <p:val>
                                            <p:strVal val="#ppt_x"/>
                                          </p:val>
                                        </p:tav>
                                        <p:tav tm="100000">
                                          <p:val>
                                            <p:strVal val="#ppt_x"/>
                                          </p:val>
                                        </p:tav>
                                      </p:tavLst>
                                    </p:anim>
                                    <p:anim calcmode="lin" valueType="num">
                                      <p:cBhvr additive="base">
                                        <p:cTn id="76" dur="3000" fill="hold"/>
                                        <p:tgtEl>
                                          <p:spTgt spid="11"/>
                                        </p:tgtEl>
                                        <p:attrNameLst>
                                          <p:attrName>ppt_y</p:attrName>
                                        </p:attrNameLst>
                                      </p:cBhvr>
                                      <p:tavLst>
                                        <p:tav tm="0">
                                          <p:val>
                                            <p:strVal val="0-#ppt_h/2"/>
                                          </p:val>
                                        </p:tav>
                                        <p:tav tm="100000">
                                          <p:val>
                                            <p:strVal val="#ppt_y"/>
                                          </p:val>
                                        </p:tav>
                                      </p:tavLst>
                                    </p:anim>
                                  </p:childTnLst>
                                </p:cTn>
                              </p:par>
                              <p:par>
                                <p:cTn id="77" presetID="2" presetClass="entr" presetSubtype="1" fill="hold" nodeType="withEffect">
                                  <p:stCondLst>
                                    <p:cond delay="0"/>
                                  </p:stCondLst>
                                  <p:childTnLst>
                                    <p:set>
                                      <p:cBhvr>
                                        <p:cTn id="78" dur="1" fill="hold">
                                          <p:stCondLst>
                                            <p:cond delay="0"/>
                                          </p:stCondLst>
                                        </p:cTn>
                                        <p:tgtEl>
                                          <p:spTgt spid="12"/>
                                        </p:tgtEl>
                                        <p:attrNameLst>
                                          <p:attrName>style.visibility</p:attrName>
                                        </p:attrNameLst>
                                      </p:cBhvr>
                                      <p:to>
                                        <p:strVal val="visible"/>
                                      </p:to>
                                    </p:set>
                                    <p:anim calcmode="lin" valueType="num">
                                      <p:cBhvr additive="base">
                                        <p:cTn id="79" dur="3000" fill="hold"/>
                                        <p:tgtEl>
                                          <p:spTgt spid="12"/>
                                        </p:tgtEl>
                                        <p:attrNameLst>
                                          <p:attrName>ppt_x</p:attrName>
                                        </p:attrNameLst>
                                      </p:cBhvr>
                                      <p:tavLst>
                                        <p:tav tm="0">
                                          <p:val>
                                            <p:strVal val="#ppt_x"/>
                                          </p:val>
                                        </p:tav>
                                        <p:tav tm="100000">
                                          <p:val>
                                            <p:strVal val="#ppt_x"/>
                                          </p:val>
                                        </p:tav>
                                      </p:tavLst>
                                    </p:anim>
                                    <p:anim calcmode="lin" valueType="num">
                                      <p:cBhvr additive="base">
                                        <p:cTn id="80" dur="3000" fill="hold"/>
                                        <p:tgtEl>
                                          <p:spTgt spid="12"/>
                                        </p:tgtEl>
                                        <p:attrNameLst>
                                          <p:attrName>ppt_y</p:attrName>
                                        </p:attrNameLst>
                                      </p:cBhvr>
                                      <p:tavLst>
                                        <p:tav tm="0">
                                          <p:val>
                                            <p:strVal val="0-#ppt_h/2"/>
                                          </p:val>
                                        </p:tav>
                                        <p:tav tm="100000">
                                          <p:val>
                                            <p:strVal val="#ppt_y"/>
                                          </p:val>
                                        </p:tav>
                                      </p:tavLst>
                                    </p:anim>
                                  </p:childTnLst>
                                </p:cTn>
                              </p:par>
                              <p:par>
                                <p:cTn id="81" presetID="2" presetClass="entr" presetSubtype="1" fill="hold" nodeType="withEffect">
                                  <p:stCondLst>
                                    <p:cond delay="0"/>
                                  </p:stCondLst>
                                  <p:childTnLst>
                                    <p:set>
                                      <p:cBhvr>
                                        <p:cTn id="82" dur="1" fill="hold">
                                          <p:stCondLst>
                                            <p:cond delay="0"/>
                                          </p:stCondLst>
                                        </p:cTn>
                                        <p:tgtEl>
                                          <p:spTgt spid="13"/>
                                        </p:tgtEl>
                                        <p:attrNameLst>
                                          <p:attrName>style.visibility</p:attrName>
                                        </p:attrNameLst>
                                      </p:cBhvr>
                                      <p:to>
                                        <p:strVal val="visible"/>
                                      </p:to>
                                    </p:set>
                                    <p:anim calcmode="lin" valueType="num">
                                      <p:cBhvr additive="base">
                                        <p:cTn id="83" dur="3000" fill="hold"/>
                                        <p:tgtEl>
                                          <p:spTgt spid="13"/>
                                        </p:tgtEl>
                                        <p:attrNameLst>
                                          <p:attrName>ppt_x</p:attrName>
                                        </p:attrNameLst>
                                      </p:cBhvr>
                                      <p:tavLst>
                                        <p:tav tm="0">
                                          <p:val>
                                            <p:strVal val="#ppt_x"/>
                                          </p:val>
                                        </p:tav>
                                        <p:tav tm="100000">
                                          <p:val>
                                            <p:strVal val="#ppt_x"/>
                                          </p:val>
                                        </p:tav>
                                      </p:tavLst>
                                    </p:anim>
                                    <p:anim calcmode="lin" valueType="num">
                                      <p:cBhvr additive="base">
                                        <p:cTn id="84" dur="3000" fill="hold"/>
                                        <p:tgtEl>
                                          <p:spTgt spid="13"/>
                                        </p:tgtEl>
                                        <p:attrNameLst>
                                          <p:attrName>ppt_y</p:attrName>
                                        </p:attrNameLst>
                                      </p:cBhvr>
                                      <p:tavLst>
                                        <p:tav tm="0">
                                          <p:val>
                                            <p:strVal val="0-#ppt_h/2"/>
                                          </p:val>
                                        </p:tav>
                                        <p:tav tm="100000">
                                          <p:val>
                                            <p:strVal val="#ppt_y"/>
                                          </p:val>
                                        </p:tav>
                                      </p:tavLst>
                                    </p:anim>
                                  </p:childTnLst>
                                </p:cTn>
                              </p:par>
                              <p:par>
                                <p:cTn id="85" presetID="13" presetClass="entr" presetSubtype="16" fill="hold" nodeType="withEffect">
                                  <p:stCondLst>
                                    <p:cond delay="0"/>
                                  </p:stCondLst>
                                  <p:childTnLst>
                                    <p:set>
                                      <p:cBhvr>
                                        <p:cTn id="86" dur="1" fill="hold">
                                          <p:stCondLst>
                                            <p:cond delay="0"/>
                                          </p:stCondLst>
                                        </p:cTn>
                                        <p:tgtEl>
                                          <p:spTgt spid="14"/>
                                        </p:tgtEl>
                                        <p:attrNameLst>
                                          <p:attrName>style.visibility</p:attrName>
                                        </p:attrNameLst>
                                      </p:cBhvr>
                                      <p:to>
                                        <p:strVal val="visible"/>
                                      </p:to>
                                    </p:set>
                                    <p:animEffect transition="in" filter="plus(in)">
                                      <p:cBhvr>
                                        <p:cTn id="87" dur="3000"/>
                                        <p:tgtEl>
                                          <p:spTgt spid="14"/>
                                        </p:tgtEl>
                                      </p:cBhvr>
                                    </p:animEffect>
                                  </p:childTnLst>
                                </p:cTn>
                              </p:par>
                              <p:par>
                                <p:cTn id="88" presetID="13" presetClass="entr" presetSubtype="16" fill="hold" nodeType="withEffect">
                                  <p:stCondLst>
                                    <p:cond delay="0"/>
                                  </p:stCondLst>
                                  <p:childTnLst>
                                    <p:set>
                                      <p:cBhvr>
                                        <p:cTn id="89" dur="1" fill="hold">
                                          <p:stCondLst>
                                            <p:cond delay="0"/>
                                          </p:stCondLst>
                                        </p:cTn>
                                        <p:tgtEl>
                                          <p:spTgt spid="15"/>
                                        </p:tgtEl>
                                        <p:attrNameLst>
                                          <p:attrName>style.visibility</p:attrName>
                                        </p:attrNameLst>
                                      </p:cBhvr>
                                      <p:to>
                                        <p:strVal val="visible"/>
                                      </p:to>
                                    </p:set>
                                    <p:animEffect transition="in" filter="plus(in)">
                                      <p:cBhvr>
                                        <p:cTn id="90" dur="3000"/>
                                        <p:tgtEl>
                                          <p:spTgt spid="15"/>
                                        </p:tgtEl>
                                      </p:cBhvr>
                                    </p:animEffect>
                                  </p:childTnLst>
                                </p:cTn>
                              </p:par>
                              <p:par>
                                <p:cTn id="91" presetID="13" presetClass="entr" presetSubtype="16" fill="hold" nodeType="withEffect">
                                  <p:stCondLst>
                                    <p:cond delay="0"/>
                                  </p:stCondLst>
                                  <p:childTnLst>
                                    <p:set>
                                      <p:cBhvr>
                                        <p:cTn id="92" dur="1" fill="hold">
                                          <p:stCondLst>
                                            <p:cond delay="0"/>
                                          </p:stCondLst>
                                        </p:cTn>
                                        <p:tgtEl>
                                          <p:spTgt spid="16"/>
                                        </p:tgtEl>
                                        <p:attrNameLst>
                                          <p:attrName>style.visibility</p:attrName>
                                        </p:attrNameLst>
                                      </p:cBhvr>
                                      <p:to>
                                        <p:strVal val="visible"/>
                                      </p:to>
                                    </p:set>
                                    <p:animEffect transition="in" filter="plus(in)">
                                      <p:cBhvr>
                                        <p:cTn id="93" dur="3000"/>
                                        <p:tgtEl>
                                          <p:spTgt spid="16"/>
                                        </p:tgtEl>
                                      </p:cBhvr>
                                    </p:animEffect>
                                  </p:childTnLst>
                                </p:cTn>
                              </p:par>
                              <p:par>
                                <p:cTn id="94" presetID="13" presetClass="entr" presetSubtype="16" fill="hold" nodeType="withEffect">
                                  <p:stCondLst>
                                    <p:cond delay="0"/>
                                  </p:stCondLst>
                                  <p:childTnLst>
                                    <p:set>
                                      <p:cBhvr>
                                        <p:cTn id="95" dur="1" fill="hold">
                                          <p:stCondLst>
                                            <p:cond delay="0"/>
                                          </p:stCondLst>
                                        </p:cTn>
                                        <p:tgtEl>
                                          <p:spTgt spid="17"/>
                                        </p:tgtEl>
                                        <p:attrNameLst>
                                          <p:attrName>style.visibility</p:attrName>
                                        </p:attrNameLst>
                                      </p:cBhvr>
                                      <p:to>
                                        <p:strVal val="visible"/>
                                      </p:to>
                                    </p:set>
                                    <p:animEffect transition="in" filter="plus(in)">
                                      <p:cBhvr>
                                        <p:cTn id="96" dur="3000"/>
                                        <p:tgtEl>
                                          <p:spTgt spid="17"/>
                                        </p:tgtEl>
                                      </p:cBhvr>
                                    </p:animEffect>
                                  </p:childTnLst>
                                </p:cTn>
                              </p:par>
                              <p:par>
                                <p:cTn id="97" presetID="13" presetClass="entr" presetSubtype="16" fill="hold" nodeType="withEffect">
                                  <p:stCondLst>
                                    <p:cond delay="0"/>
                                  </p:stCondLst>
                                  <p:childTnLst>
                                    <p:set>
                                      <p:cBhvr>
                                        <p:cTn id="98" dur="1" fill="hold">
                                          <p:stCondLst>
                                            <p:cond delay="0"/>
                                          </p:stCondLst>
                                        </p:cTn>
                                        <p:tgtEl>
                                          <p:spTgt spid="18"/>
                                        </p:tgtEl>
                                        <p:attrNameLst>
                                          <p:attrName>style.visibility</p:attrName>
                                        </p:attrNameLst>
                                      </p:cBhvr>
                                      <p:to>
                                        <p:strVal val="visible"/>
                                      </p:to>
                                    </p:set>
                                    <p:animEffect transition="in" filter="plus(in)">
                                      <p:cBhvr>
                                        <p:cTn id="99" dur="3000"/>
                                        <p:tgtEl>
                                          <p:spTgt spid="18"/>
                                        </p:tgtEl>
                                      </p:cBhvr>
                                    </p:animEffect>
                                  </p:childTnLst>
                                </p:cTn>
                              </p:par>
                              <p:par>
                                <p:cTn id="100" presetID="13" presetClass="entr" presetSubtype="16" fill="hold" nodeType="withEffect">
                                  <p:stCondLst>
                                    <p:cond delay="0"/>
                                  </p:stCondLst>
                                  <p:childTnLst>
                                    <p:set>
                                      <p:cBhvr>
                                        <p:cTn id="101" dur="1" fill="hold">
                                          <p:stCondLst>
                                            <p:cond delay="0"/>
                                          </p:stCondLst>
                                        </p:cTn>
                                        <p:tgtEl>
                                          <p:spTgt spid="19"/>
                                        </p:tgtEl>
                                        <p:attrNameLst>
                                          <p:attrName>style.visibility</p:attrName>
                                        </p:attrNameLst>
                                      </p:cBhvr>
                                      <p:to>
                                        <p:strVal val="visible"/>
                                      </p:to>
                                    </p:set>
                                    <p:animEffect transition="in" filter="plus(in)">
                                      <p:cBhvr>
                                        <p:cTn id="102" dur="3000"/>
                                        <p:tgtEl>
                                          <p:spTgt spid="19"/>
                                        </p:tgtEl>
                                      </p:cBhvr>
                                    </p:animEffect>
                                  </p:childTnLst>
                                </p:cTn>
                              </p:par>
                              <p:par>
                                <p:cTn id="103" presetID="13" presetClass="entr" presetSubtype="16" fill="hold" nodeType="withEffect">
                                  <p:stCondLst>
                                    <p:cond delay="0"/>
                                  </p:stCondLst>
                                  <p:childTnLst>
                                    <p:set>
                                      <p:cBhvr>
                                        <p:cTn id="104" dur="1" fill="hold">
                                          <p:stCondLst>
                                            <p:cond delay="0"/>
                                          </p:stCondLst>
                                        </p:cTn>
                                        <p:tgtEl>
                                          <p:spTgt spid="20"/>
                                        </p:tgtEl>
                                        <p:attrNameLst>
                                          <p:attrName>style.visibility</p:attrName>
                                        </p:attrNameLst>
                                      </p:cBhvr>
                                      <p:to>
                                        <p:strVal val="visible"/>
                                      </p:to>
                                    </p:set>
                                    <p:animEffect transition="in" filter="plus(in)">
                                      <p:cBhvr>
                                        <p:cTn id="105" dur="3000"/>
                                        <p:tgtEl>
                                          <p:spTgt spid="20"/>
                                        </p:tgtEl>
                                      </p:cBhvr>
                                    </p:animEffect>
                                  </p:childTnLst>
                                </p:cTn>
                              </p:par>
                              <p:par>
                                <p:cTn id="106" presetID="13" presetClass="entr" presetSubtype="16" fill="hold" nodeType="withEffect">
                                  <p:stCondLst>
                                    <p:cond delay="0"/>
                                  </p:stCondLst>
                                  <p:childTnLst>
                                    <p:set>
                                      <p:cBhvr>
                                        <p:cTn id="107" dur="1" fill="hold">
                                          <p:stCondLst>
                                            <p:cond delay="0"/>
                                          </p:stCondLst>
                                        </p:cTn>
                                        <p:tgtEl>
                                          <p:spTgt spid="21"/>
                                        </p:tgtEl>
                                        <p:attrNameLst>
                                          <p:attrName>style.visibility</p:attrName>
                                        </p:attrNameLst>
                                      </p:cBhvr>
                                      <p:to>
                                        <p:strVal val="visible"/>
                                      </p:to>
                                    </p:set>
                                    <p:animEffect transition="in" filter="plus(in)">
                                      <p:cBhvr>
                                        <p:cTn id="108" dur="3000"/>
                                        <p:tgtEl>
                                          <p:spTgt spid="21"/>
                                        </p:tgtEl>
                                      </p:cBhvr>
                                    </p:animEffect>
                                  </p:childTnLst>
                                </p:cTn>
                              </p:par>
                              <p:par>
                                <p:cTn id="109" presetID="13" presetClass="entr" presetSubtype="16" fill="hold" nodeType="withEffect">
                                  <p:stCondLst>
                                    <p:cond delay="0"/>
                                  </p:stCondLst>
                                  <p:childTnLst>
                                    <p:set>
                                      <p:cBhvr>
                                        <p:cTn id="110" dur="1" fill="hold">
                                          <p:stCondLst>
                                            <p:cond delay="0"/>
                                          </p:stCondLst>
                                        </p:cTn>
                                        <p:tgtEl>
                                          <p:spTgt spid="22"/>
                                        </p:tgtEl>
                                        <p:attrNameLst>
                                          <p:attrName>style.visibility</p:attrName>
                                        </p:attrNameLst>
                                      </p:cBhvr>
                                      <p:to>
                                        <p:strVal val="visible"/>
                                      </p:to>
                                    </p:set>
                                    <p:animEffect transition="in" filter="plus(in)">
                                      <p:cBhvr>
                                        <p:cTn id="111" dur="3000"/>
                                        <p:tgtEl>
                                          <p:spTgt spid="22"/>
                                        </p:tgtEl>
                                      </p:cBhvr>
                                    </p:animEffect>
                                  </p:childTnLst>
                                </p:cTn>
                              </p:par>
                              <p:par>
                                <p:cTn id="112" presetID="13" presetClass="entr" presetSubtype="16" fill="hold" nodeType="withEffect">
                                  <p:stCondLst>
                                    <p:cond delay="0"/>
                                  </p:stCondLst>
                                  <p:childTnLst>
                                    <p:set>
                                      <p:cBhvr>
                                        <p:cTn id="113" dur="1" fill="hold">
                                          <p:stCondLst>
                                            <p:cond delay="0"/>
                                          </p:stCondLst>
                                        </p:cTn>
                                        <p:tgtEl>
                                          <p:spTgt spid="23"/>
                                        </p:tgtEl>
                                        <p:attrNameLst>
                                          <p:attrName>style.visibility</p:attrName>
                                        </p:attrNameLst>
                                      </p:cBhvr>
                                      <p:to>
                                        <p:strVal val="visible"/>
                                      </p:to>
                                    </p:set>
                                    <p:animEffect transition="in" filter="plus(in)">
                                      <p:cBhvr>
                                        <p:cTn id="114" dur="3000"/>
                                        <p:tgtEl>
                                          <p:spTgt spid="23"/>
                                        </p:tgtEl>
                                      </p:cBhvr>
                                    </p:animEffect>
                                  </p:childTnLst>
                                </p:cTn>
                              </p:par>
                              <p:par>
                                <p:cTn id="115" presetID="13" presetClass="entr" presetSubtype="16" fill="hold" nodeType="withEffect">
                                  <p:stCondLst>
                                    <p:cond delay="0"/>
                                  </p:stCondLst>
                                  <p:childTnLst>
                                    <p:set>
                                      <p:cBhvr>
                                        <p:cTn id="116" dur="1" fill="hold">
                                          <p:stCondLst>
                                            <p:cond delay="0"/>
                                          </p:stCondLst>
                                        </p:cTn>
                                        <p:tgtEl>
                                          <p:spTgt spid="4"/>
                                        </p:tgtEl>
                                        <p:attrNameLst>
                                          <p:attrName>style.visibility</p:attrName>
                                        </p:attrNameLst>
                                      </p:cBhvr>
                                      <p:to>
                                        <p:strVal val="visible"/>
                                      </p:to>
                                    </p:set>
                                    <p:animEffect transition="in" filter="plus(in)">
                                      <p:cBhvr>
                                        <p:cTn id="117" dur="3000"/>
                                        <p:tgtEl>
                                          <p:spTgt spid="4"/>
                                        </p:tgtEl>
                                      </p:cBhvr>
                                    </p:animEffect>
                                  </p:childTnLst>
                                </p:cTn>
                              </p:par>
                              <p:par>
                                <p:cTn id="118" presetID="13" presetClass="entr" presetSubtype="16" fill="hold" nodeType="withEffect">
                                  <p:stCondLst>
                                    <p:cond delay="0"/>
                                  </p:stCondLst>
                                  <p:childTnLst>
                                    <p:set>
                                      <p:cBhvr>
                                        <p:cTn id="119" dur="1" fill="hold">
                                          <p:stCondLst>
                                            <p:cond delay="0"/>
                                          </p:stCondLst>
                                        </p:cTn>
                                        <p:tgtEl>
                                          <p:spTgt spid="5"/>
                                        </p:tgtEl>
                                        <p:attrNameLst>
                                          <p:attrName>style.visibility</p:attrName>
                                        </p:attrNameLst>
                                      </p:cBhvr>
                                      <p:to>
                                        <p:strVal val="visible"/>
                                      </p:to>
                                    </p:set>
                                    <p:animEffect transition="in" filter="plus(in)">
                                      <p:cBhvr>
                                        <p:cTn id="120" dur="3000"/>
                                        <p:tgtEl>
                                          <p:spTgt spid="5"/>
                                        </p:tgtEl>
                                      </p:cBhvr>
                                    </p:animEffect>
                                  </p:childTnLst>
                                </p:cTn>
                              </p:par>
                              <p:par>
                                <p:cTn id="121" presetID="13" presetClass="entr" presetSubtype="16" fill="hold" nodeType="withEffect">
                                  <p:stCondLst>
                                    <p:cond delay="0"/>
                                  </p:stCondLst>
                                  <p:childTnLst>
                                    <p:set>
                                      <p:cBhvr>
                                        <p:cTn id="122" dur="1" fill="hold">
                                          <p:stCondLst>
                                            <p:cond delay="0"/>
                                          </p:stCondLst>
                                        </p:cTn>
                                        <p:tgtEl>
                                          <p:spTgt spid="6"/>
                                        </p:tgtEl>
                                        <p:attrNameLst>
                                          <p:attrName>style.visibility</p:attrName>
                                        </p:attrNameLst>
                                      </p:cBhvr>
                                      <p:to>
                                        <p:strVal val="visible"/>
                                      </p:to>
                                    </p:set>
                                    <p:animEffect transition="in" filter="plus(in)">
                                      <p:cBhvr>
                                        <p:cTn id="123" dur="3000"/>
                                        <p:tgtEl>
                                          <p:spTgt spid="6"/>
                                        </p:tgtEl>
                                      </p:cBhvr>
                                    </p:animEffect>
                                  </p:childTnLst>
                                </p:cTn>
                              </p:par>
                              <p:par>
                                <p:cTn id="124" presetID="13" presetClass="entr" presetSubtype="16" fill="hold" nodeType="withEffect">
                                  <p:stCondLst>
                                    <p:cond delay="0"/>
                                  </p:stCondLst>
                                  <p:childTnLst>
                                    <p:set>
                                      <p:cBhvr>
                                        <p:cTn id="125" dur="1" fill="hold">
                                          <p:stCondLst>
                                            <p:cond delay="0"/>
                                          </p:stCondLst>
                                        </p:cTn>
                                        <p:tgtEl>
                                          <p:spTgt spid="7"/>
                                        </p:tgtEl>
                                        <p:attrNameLst>
                                          <p:attrName>style.visibility</p:attrName>
                                        </p:attrNameLst>
                                      </p:cBhvr>
                                      <p:to>
                                        <p:strVal val="visible"/>
                                      </p:to>
                                    </p:set>
                                    <p:animEffect transition="in" filter="plus(in)">
                                      <p:cBhvr>
                                        <p:cTn id="126" dur="3000"/>
                                        <p:tgtEl>
                                          <p:spTgt spid="7"/>
                                        </p:tgtEl>
                                      </p:cBhvr>
                                    </p:animEffect>
                                  </p:childTnLst>
                                </p:cTn>
                              </p:par>
                              <p:par>
                                <p:cTn id="127" presetID="13" presetClass="entr" presetSubtype="16" fill="hold" nodeType="withEffect">
                                  <p:stCondLst>
                                    <p:cond delay="0"/>
                                  </p:stCondLst>
                                  <p:childTnLst>
                                    <p:set>
                                      <p:cBhvr>
                                        <p:cTn id="128" dur="1" fill="hold">
                                          <p:stCondLst>
                                            <p:cond delay="0"/>
                                          </p:stCondLst>
                                        </p:cTn>
                                        <p:tgtEl>
                                          <p:spTgt spid="8"/>
                                        </p:tgtEl>
                                        <p:attrNameLst>
                                          <p:attrName>style.visibility</p:attrName>
                                        </p:attrNameLst>
                                      </p:cBhvr>
                                      <p:to>
                                        <p:strVal val="visible"/>
                                      </p:to>
                                    </p:set>
                                    <p:animEffect transition="in" filter="plus(in)">
                                      <p:cBhvr>
                                        <p:cTn id="129" dur="3000"/>
                                        <p:tgtEl>
                                          <p:spTgt spid="8"/>
                                        </p:tgtEl>
                                      </p:cBhvr>
                                    </p:animEffect>
                                  </p:childTnLst>
                                </p:cTn>
                              </p:par>
                              <p:par>
                                <p:cTn id="130" presetID="13" presetClass="entr" presetSubtype="16" fill="hold" nodeType="withEffect">
                                  <p:stCondLst>
                                    <p:cond delay="0"/>
                                  </p:stCondLst>
                                  <p:childTnLst>
                                    <p:set>
                                      <p:cBhvr>
                                        <p:cTn id="131" dur="1" fill="hold">
                                          <p:stCondLst>
                                            <p:cond delay="0"/>
                                          </p:stCondLst>
                                        </p:cTn>
                                        <p:tgtEl>
                                          <p:spTgt spid="9"/>
                                        </p:tgtEl>
                                        <p:attrNameLst>
                                          <p:attrName>style.visibility</p:attrName>
                                        </p:attrNameLst>
                                      </p:cBhvr>
                                      <p:to>
                                        <p:strVal val="visible"/>
                                      </p:to>
                                    </p:set>
                                    <p:animEffect transition="in" filter="plus(in)">
                                      <p:cBhvr>
                                        <p:cTn id="132" dur="3000"/>
                                        <p:tgtEl>
                                          <p:spTgt spid="9"/>
                                        </p:tgtEl>
                                      </p:cBhvr>
                                    </p:animEffect>
                                  </p:childTnLst>
                                </p:cTn>
                              </p:par>
                              <p:par>
                                <p:cTn id="133" presetID="13" presetClass="entr" presetSubtype="16" fill="hold" nodeType="withEffect">
                                  <p:stCondLst>
                                    <p:cond delay="0"/>
                                  </p:stCondLst>
                                  <p:childTnLst>
                                    <p:set>
                                      <p:cBhvr>
                                        <p:cTn id="134" dur="1" fill="hold">
                                          <p:stCondLst>
                                            <p:cond delay="0"/>
                                          </p:stCondLst>
                                        </p:cTn>
                                        <p:tgtEl>
                                          <p:spTgt spid="10"/>
                                        </p:tgtEl>
                                        <p:attrNameLst>
                                          <p:attrName>style.visibility</p:attrName>
                                        </p:attrNameLst>
                                      </p:cBhvr>
                                      <p:to>
                                        <p:strVal val="visible"/>
                                      </p:to>
                                    </p:set>
                                    <p:animEffect transition="in" filter="plus(in)">
                                      <p:cBhvr>
                                        <p:cTn id="135" dur="3000"/>
                                        <p:tgtEl>
                                          <p:spTgt spid="10"/>
                                        </p:tgtEl>
                                      </p:cBhvr>
                                    </p:animEffect>
                                  </p:childTnLst>
                                </p:cTn>
                              </p:par>
                              <p:par>
                                <p:cTn id="136" presetID="13" presetClass="entr" presetSubtype="16" fill="hold" nodeType="withEffect">
                                  <p:stCondLst>
                                    <p:cond delay="0"/>
                                  </p:stCondLst>
                                  <p:childTnLst>
                                    <p:set>
                                      <p:cBhvr>
                                        <p:cTn id="137" dur="1" fill="hold">
                                          <p:stCondLst>
                                            <p:cond delay="0"/>
                                          </p:stCondLst>
                                        </p:cTn>
                                        <p:tgtEl>
                                          <p:spTgt spid="11"/>
                                        </p:tgtEl>
                                        <p:attrNameLst>
                                          <p:attrName>style.visibility</p:attrName>
                                        </p:attrNameLst>
                                      </p:cBhvr>
                                      <p:to>
                                        <p:strVal val="visible"/>
                                      </p:to>
                                    </p:set>
                                    <p:animEffect transition="in" filter="plus(in)">
                                      <p:cBhvr>
                                        <p:cTn id="138" dur="3000"/>
                                        <p:tgtEl>
                                          <p:spTgt spid="11"/>
                                        </p:tgtEl>
                                      </p:cBhvr>
                                    </p:animEffect>
                                  </p:childTnLst>
                                </p:cTn>
                              </p:par>
                              <p:par>
                                <p:cTn id="139" presetID="13" presetClass="entr" presetSubtype="16" fill="hold" nodeType="withEffect">
                                  <p:stCondLst>
                                    <p:cond delay="0"/>
                                  </p:stCondLst>
                                  <p:childTnLst>
                                    <p:set>
                                      <p:cBhvr>
                                        <p:cTn id="140" dur="1" fill="hold">
                                          <p:stCondLst>
                                            <p:cond delay="0"/>
                                          </p:stCondLst>
                                        </p:cTn>
                                        <p:tgtEl>
                                          <p:spTgt spid="12"/>
                                        </p:tgtEl>
                                        <p:attrNameLst>
                                          <p:attrName>style.visibility</p:attrName>
                                        </p:attrNameLst>
                                      </p:cBhvr>
                                      <p:to>
                                        <p:strVal val="visible"/>
                                      </p:to>
                                    </p:set>
                                    <p:animEffect transition="in" filter="plus(in)">
                                      <p:cBhvr>
                                        <p:cTn id="141" dur="3000"/>
                                        <p:tgtEl>
                                          <p:spTgt spid="12"/>
                                        </p:tgtEl>
                                      </p:cBhvr>
                                    </p:animEffect>
                                  </p:childTnLst>
                                </p:cTn>
                              </p:par>
                              <p:par>
                                <p:cTn id="142" presetID="13" presetClass="entr" presetSubtype="16" fill="hold" nodeType="withEffect">
                                  <p:stCondLst>
                                    <p:cond delay="0"/>
                                  </p:stCondLst>
                                  <p:childTnLst>
                                    <p:set>
                                      <p:cBhvr>
                                        <p:cTn id="143" dur="1" fill="hold">
                                          <p:stCondLst>
                                            <p:cond delay="0"/>
                                          </p:stCondLst>
                                        </p:cTn>
                                        <p:tgtEl>
                                          <p:spTgt spid="13"/>
                                        </p:tgtEl>
                                        <p:attrNameLst>
                                          <p:attrName>style.visibility</p:attrName>
                                        </p:attrNameLst>
                                      </p:cBhvr>
                                      <p:to>
                                        <p:strVal val="visible"/>
                                      </p:to>
                                    </p:set>
                                    <p:animEffect transition="in" filter="plus(in)">
                                      <p:cBhvr>
                                        <p:cTn id="144" dur="3000"/>
                                        <p:tgtEl>
                                          <p:spTgt spid="13"/>
                                        </p:tgtEl>
                                      </p:cBhvr>
                                    </p:animEffect>
                                  </p:childTnLst>
                                </p:cTn>
                              </p:par>
                            </p:childTnLst>
                          </p:cTn>
                        </p:par>
                        <p:par>
                          <p:cTn id="145" fill="hold">
                            <p:stCondLst>
                              <p:cond delay="3000"/>
                            </p:stCondLst>
                            <p:childTnLst>
                              <p:par>
                                <p:cTn id="146" presetID="2" presetClass="exit" presetSubtype="4" fill="hold" nodeType="afterEffect">
                                  <p:stCondLst>
                                    <p:cond delay="0"/>
                                  </p:stCondLst>
                                  <p:childTnLst>
                                    <p:anim calcmode="lin" valueType="num">
                                      <p:cBhvr additive="base">
                                        <p:cTn id="147" dur="3000"/>
                                        <p:tgtEl>
                                          <p:spTgt spid="14"/>
                                        </p:tgtEl>
                                        <p:attrNameLst>
                                          <p:attrName>ppt_x</p:attrName>
                                        </p:attrNameLst>
                                      </p:cBhvr>
                                      <p:tavLst>
                                        <p:tav tm="0">
                                          <p:val>
                                            <p:strVal val="ppt_x"/>
                                          </p:val>
                                        </p:tav>
                                        <p:tav tm="100000">
                                          <p:val>
                                            <p:strVal val="ppt_x"/>
                                          </p:val>
                                        </p:tav>
                                      </p:tavLst>
                                    </p:anim>
                                    <p:anim calcmode="lin" valueType="num">
                                      <p:cBhvr additive="base">
                                        <p:cTn id="148" dur="3000"/>
                                        <p:tgtEl>
                                          <p:spTgt spid="14"/>
                                        </p:tgtEl>
                                        <p:attrNameLst>
                                          <p:attrName>ppt_y</p:attrName>
                                        </p:attrNameLst>
                                      </p:cBhvr>
                                      <p:tavLst>
                                        <p:tav tm="0">
                                          <p:val>
                                            <p:strVal val="ppt_y"/>
                                          </p:val>
                                        </p:tav>
                                        <p:tav tm="100000">
                                          <p:val>
                                            <p:strVal val="1+ppt_h/2"/>
                                          </p:val>
                                        </p:tav>
                                      </p:tavLst>
                                    </p:anim>
                                    <p:set>
                                      <p:cBhvr>
                                        <p:cTn id="149" dur="1" fill="hold">
                                          <p:stCondLst>
                                            <p:cond delay="2999"/>
                                          </p:stCondLst>
                                        </p:cTn>
                                        <p:tgtEl>
                                          <p:spTgt spid="14"/>
                                        </p:tgtEl>
                                        <p:attrNameLst>
                                          <p:attrName>style.visibility</p:attrName>
                                        </p:attrNameLst>
                                      </p:cBhvr>
                                      <p:to>
                                        <p:strVal val="hidden"/>
                                      </p:to>
                                    </p:set>
                                  </p:childTnLst>
                                </p:cTn>
                              </p:par>
                              <p:par>
                                <p:cTn id="150" presetID="2" presetClass="exit" presetSubtype="4" fill="hold" nodeType="withEffect">
                                  <p:stCondLst>
                                    <p:cond delay="0"/>
                                  </p:stCondLst>
                                  <p:childTnLst>
                                    <p:anim calcmode="lin" valueType="num">
                                      <p:cBhvr additive="base">
                                        <p:cTn id="151" dur="3000"/>
                                        <p:tgtEl>
                                          <p:spTgt spid="15"/>
                                        </p:tgtEl>
                                        <p:attrNameLst>
                                          <p:attrName>ppt_x</p:attrName>
                                        </p:attrNameLst>
                                      </p:cBhvr>
                                      <p:tavLst>
                                        <p:tav tm="0">
                                          <p:val>
                                            <p:strVal val="ppt_x"/>
                                          </p:val>
                                        </p:tav>
                                        <p:tav tm="100000">
                                          <p:val>
                                            <p:strVal val="ppt_x"/>
                                          </p:val>
                                        </p:tav>
                                      </p:tavLst>
                                    </p:anim>
                                    <p:anim calcmode="lin" valueType="num">
                                      <p:cBhvr additive="base">
                                        <p:cTn id="152" dur="3000"/>
                                        <p:tgtEl>
                                          <p:spTgt spid="15"/>
                                        </p:tgtEl>
                                        <p:attrNameLst>
                                          <p:attrName>ppt_y</p:attrName>
                                        </p:attrNameLst>
                                      </p:cBhvr>
                                      <p:tavLst>
                                        <p:tav tm="0">
                                          <p:val>
                                            <p:strVal val="ppt_y"/>
                                          </p:val>
                                        </p:tav>
                                        <p:tav tm="100000">
                                          <p:val>
                                            <p:strVal val="1+ppt_h/2"/>
                                          </p:val>
                                        </p:tav>
                                      </p:tavLst>
                                    </p:anim>
                                    <p:set>
                                      <p:cBhvr>
                                        <p:cTn id="153" dur="1" fill="hold">
                                          <p:stCondLst>
                                            <p:cond delay="2999"/>
                                          </p:stCondLst>
                                        </p:cTn>
                                        <p:tgtEl>
                                          <p:spTgt spid="15"/>
                                        </p:tgtEl>
                                        <p:attrNameLst>
                                          <p:attrName>style.visibility</p:attrName>
                                        </p:attrNameLst>
                                      </p:cBhvr>
                                      <p:to>
                                        <p:strVal val="hidden"/>
                                      </p:to>
                                    </p:set>
                                  </p:childTnLst>
                                </p:cTn>
                              </p:par>
                              <p:par>
                                <p:cTn id="154" presetID="2" presetClass="exit" presetSubtype="4" fill="hold" nodeType="withEffect">
                                  <p:stCondLst>
                                    <p:cond delay="0"/>
                                  </p:stCondLst>
                                  <p:childTnLst>
                                    <p:anim calcmode="lin" valueType="num">
                                      <p:cBhvr additive="base">
                                        <p:cTn id="155" dur="3000"/>
                                        <p:tgtEl>
                                          <p:spTgt spid="16"/>
                                        </p:tgtEl>
                                        <p:attrNameLst>
                                          <p:attrName>ppt_x</p:attrName>
                                        </p:attrNameLst>
                                      </p:cBhvr>
                                      <p:tavLst>
                                        <p:tav tm="0">
                                          <p:val>
                                            <p:strVal val="ppt_x"/>
                                          </p:val>
                                        </p:tav>
                                        <p:tav tm="100000">
                                          <p:val>
                                            <p:strVal val="ppt_x"/>
                                          </p:val>
                                        </p:tav>
                                      </p:tavLst>
                                    </p:anim>
                                    <p:anim calcmode="lin" valueType="num">
                                      <p:cBhvr additive="base">
                                        <p:cTn id="156" dur="3000"/>
                                        <p:tgtEl>
                                          <p:spTgt spid="16"/>
                                        </p:tgtEl>
                                        <p:attrNameLst>
                                          <p:attrName>ppt_y</p:attrName>
                                        </p:attrNameLst>
                                      </p:cBhvr>
                                      <p:tavLst>
                                        <p:tav tm="0">
                                          <p:val>
                                            <p:strVal val="ppt_y"/>
                                          </p:val>
                                        </p:tav>
                                        <p:tav tm="100000">
                                          <p:val>
                                            <p:strVal val="1+ppt_h/2"/>
                                          </p:val>
                                        </p:tav>
                                      </p:tavLst>
                                    </p:anim>
                                    <p:set>
                                      <p:cBhvr>
                                        <p:cTn id="157" dur="1" fill="hold">
                                          <p:stCondLst>
                                            <p:cond delay="2999"/>
                                          </p:stCondLst>
                                        </p:cTn>
                                        <p:tgtEl>
                                          <p:spTgt spid="16"/>
                                        </p:tgtEl>
                                        <p:attrNameLst>
                                          <p:attrName>style.visibility</p:attrName>
                                        </p:attrNameLst>
                                      </p:cBhvr>
                                      <p:to>
                                        <p:strVal val="hidden"/>
                                      </p:to>
                                    </p:set>
                                  </p:childTnLst>
                                </p:cTn>
                              </p:par>
                              <p:par>
                                <p:cTn id="158" presetID="2" presetClass="exit" presetSubtype="4" fill="hold" nodeType="withEffect">
                                  <p:stCondLst>
                                    <p:cond delay="0"/>
                                  </p:stCondLst>
                                  <p:childTnLst>
                                    <p:anim calcmode="lin" valueType="num">
                                      <p:cBhvr additive="base">
                                        <p:cTn id="159" dur="3000"/>
                                        <p:tgtEl>
                                          <p:spTgt spid="17"/>
                                        </p:tgtEl>
                                        <p:attrNameLst>
                                          <p:attrName>ppt_x</p:attrName>
                                        </p:attrNameLst>
                                      </p:cBhvr>
                                      <p:tavLst>
                                        <p:tav tm="0">
                                          <p:val>
                                            <p:strVal val="ppt_x"/>
                                          </p:val>
                                        </p:tav>
                                        <p:tav tm="100000">
                                          <p:val>
                                            <p:strVal val="ppt_x"/>
                                          </p:val>
                                        </p:tav>
                                      </p:tavLst>
                                    </p:anim>
                                    <p:anim calcmode="lin" valueType="num">
                                      <p:cBhvr additive="base">
                                        <p:cTn id="160" dur="3000"/>
                                        <p:tgtEl>
                                          <p:spTgt spid="17"/>
                                        </p:tgtEl>
                                        <p:attrNameLst>
                                          <p:attrName>ppt_y</p:attrName>
                                        </p:attrNameLst>
                                      </p:cBhvr>
                                      <p:tavLst>
                                        <p:tav tm="0">
                                          <p:val>
                                            <p:strVal val="ppt_y"/>
                                          </p:val>
                                        </p:tav>
                                        <p:tav tm="100000">
                                          <p:val>
                                            <p:strVal val="1+ppt_h/2"/>
                                          </p:val>
                                        </p:tav>
                                      </p:tavLst>
                                    </p:anim>
                                    <p:set>
                                      <p:cBhvr>
                                        <p:cTn id="161" dur="1" fill="hold">
                                          <p:stCondLst>
                                            <p:cond delay="2999"/>
                                          </p:stCondLst>
                                        </p:cTn>
                                        <p:tgtEl>
                                          <p:spTgt spid="17"/>
                                        </p:tgtEl>
                                        <p:attrNameLst>
                                          <p:attrName>style.visibility</p:attrName>
                                        </p:attrNameLst>
                                      </p:cBhvr>
                                      <p:to>
                                        <p:strVal val="hidden"/>
                                      </p:to>
                                    </p:set>
                                  </p:childTnLst>
                                </p:cTn>
                              </p:par>
                              <p:par>
                                <p:cTn id="162" presetID="2" presetClass="exit" presetSubtype="4" fill="hold" nodeType="withEffect">
                                  <p:stCondLst>
                                    <p:cond delay="0"/>
                                  </p:stCondLst>
                                  <p:childTnLst>
                                    <p:anim calcmode="lin" valueType="num">
                                      <p:cBhvr additive="base">
                                        <p:cTn id="163" dur="3000"/>
                                        <p:tgtEl>
                                          <p:spTgt spid="18"/>
                                        </p:tgtEl>
                                        <p:attrNameLst>
                                          <p:attrName>ppt_x</p:attrName>
                                        </p:attrNameLst>
                                      </p:cBhvr>
                                      <p:tavLst>
                                        <p:tav tm="0">
                                          <p:val>
                                            <p:strVal val="ppt_x"/>
                                          </p:val>
                                        </p:tav>
                                        <p:tav tm="100000">
                                          <p:val>
                                            <p:strVal val="ppt_x"/>
                                          </p:val>
                                        </p:tav>
                                      </p:tavLst>
                                    </p:anim>
                                    <p:anim calcmode="lin" valueType="num">
                                      <p:cBhvr additive="base">
                                        <p:cTn id="164" dur="3000"/>
                                        <p:tgtEl>
                                          <p:spTgt spid="18"/>
                                        </p:tgtEl>
                                        <p:attrNameLst>
                                          <p:attrName>ppt_y</p:attrName>
                                        </p:attrNameLst>
                                      </p:cBhvr>
                                      <p:tavLst>
                                        <p:tav tm="0">
                                          <p:val>
                                            <p:strVal val="ppt_y"/>
                                          </p:val>
                                        </p:tav>
                                        <p:tav tm="100000">
                                          <p:val>
                                            <p:strVal val="1+ppt_h/2"/>
                                          </p:val>
                                        </p:tav>
                                      </p:tavLst>
                                    </p:anim>
                                    <p:set>
                                      <p:cBhvr>
                                        <p:cTn id="165" dur="1" fill="hold">
                                          <p:stCondLst>
                                            <p:cond delay="2999"/>
                                          </p:stCondLst>
                                        </p:cTn>
                                        <p:tgtEl>
                                          <p:spTgt spid="18"/>
                                        </p:tgtEl>
                                        <p:attrNameLst>
                                          <p:attrName>style.visibility</p:attrName>
                                        </p:attrNameLst>
                                      </p:cBhvr>
                                      <p:to>
                                        <p:strVal val="hidden"/>
                                      </p:to>
                                    </p:set>
                                  </p:childTnLst>
                                </p:cTn>
                              </p:par>
                              <p:par>
                                <p:cTn id="166" presetID="2" presetClass="exit" presetSubtype="4" fill="hold" nodeType="withEffect">
                                  <p:stCondLst>
                                    <p:cond delay="0"/>
                                  </p:stCondLst>
                                  <p:childTnLst>
                                    <p:anim calcmode="lin" valueType="num">
                                      <p:cBhvr additive="base">
                                        <p:cTn id="167" dur="3000"/>
                                        <p:tgtEl>
                                          <p:spTgt spid="19"/>
                                        </p:tgtEl>
                                        <p:attrNameLst>
                                          <p:attrName>ppt_x</p:attrName>
                                        </p:attrNameLst>
                                      </p:cBhvr>
                                      <p:tavLst>
                                        <p:tav tm="0">
                                          <p:val>
                                            <p:strVal val="ppt_x"/>
                                          </p:val>
                                        </p:tav>
                                        <p:tav tm="100000">
                                          <p:val>
                                            <p:strVal val="ppt_x"/>
                                          </p:val>
                                        </p:tav>
                                      </p:tavLst>
                                    </p:anim>
                                    <p:anim calcmode="lin" valueType="num">
                                      <p:cBhvr additive="base">
                                        <p:cTn id="168" dur="3000"/>
                                        <p:tgtEl>
                                          <p:spTgt spid="19"/>
                                        </p:tgtEl>
                                        <p:attrNameLst>
                                          <p:attrName>ppt_y</p:attrName>
                                        </p:attrNameLst>
                                      </p:cBhvr>
                                      <p:tavLst>
                                        <p:tav tm="0">
                                          <p:val>
                                            <p:strVal val="ppt_y"/>
                                          </p:val>
                                        </p:tav>
                                        <p:tav tm="100000">
                                          <p:val>
                                            <p:strVal val="1+ppt_h/2"/>
                                          </p:val>
                                        </p:tav>
                                      </p:tavLst>
                                    </p:anim>
                                    <p:set>
                                      <p:cBhvr>
                                        <p:cTn id="169" dur="1" fill="hold">
                                          <p:stCondLst>
                                            <p:cond delay="2999"/>
                                          </p:stCondLst>
                                        </p:cTn>
                                        <p:tgtEl>
                                          <p:spTgt spid="19"/>
                                        </p:tgtEl>
                                        <p:attrNameLst>
                                          <p:attrName>style.visibility</p:attrName>
                                        </p:attrNameLst>
                                      </p:cBhvr>
                                      <p:to>
                                        <p:strVal val="hidden"/>
                                      </p:to>
                                    </p:set>
                                  </p:childTnLst>
                                </p:cTn>
                              </p:par>
                              <p:par>
                                <p:cTn id="170" presetID="2" presetClass="exit" presetSubtype="4" fill="hold" nodeType="withEffect">
                                  <p:stCondLst>
                                    <p:cond delay="0"/>
                                  </p:stCondLst>
                                  <p:childTnLst>
                                    <p:anim calcmode="lin" valueType="num">
                                      <p:cBhvr additive="base">
                                        <p:cTn id="171" dur="3000"/>
                                        <p:tgtEl>
                                          <p:spTgt spid="20"/>
                                        </p:tgtEl>
                                        <p:attrNameLst>
                                          <p:attrName>ppt_x</p:attrName>
                                        </p:attrNameLst>
                                      </p:cBhvr>
                                      <p:tavLst>
                                        <p:tav tm="0">
                                          <p:val>
                                            <p:strVal val="ppt_x"/>
                                          </p:val>
                                        </p:tav>
                                        <p:tav tm="100000">
                                          <p:val>
                                            <p:strVal val="ppt_x"/>
                                          </p:val>
                                        </p:tav>
                                      </p:tavLst>
                                    </p:anim>
                                    <p:anim calcmode="lin" valueType="num">
                                      <p:cBhvr additive="base">
                                        <p:cTn id="172" dur="3000"/>
                                        <p:tgtEl>
                                          <p:spTgt spid="20"/>
                                        </p:tgtEl>
                                        <p:attrNameLst>
                                          <p:attrName>ppt_y</p:attrName>
                                        </p:attrNameLst>
                                      </p:cBhvr>
                                      <p:tavLst>
                                        <p:tav tm="0">
                                          <p:val>
                                            <p:strVal val="ppt_y"/>
                                          </p:val>
                                        </p:tav>
                                        <p:tav tm="100000">
                                          <p:val>
                                            <p:strVal val="1+ppt_h/2"/>
                                          </p:val>
                                        </p:tav>
                                      </p:tavLst>
                                    </p:anim>
                                    <p:set>
                                      <p:cBhvr>
                                        <p:cTn id="173" dur="1" fill="hold">
                                          <p:stCondLst>
                                            <p:cond delay="2999"/>
                                          </p:stCondLst>
                                        </p:cTn>
                                        <p:tgtEl>
                                          <p:spTgt spid="20"/>
                                        </p:tgtEl>
                                        <p:attrNameLst>
                                          <p:attrName>style.visibility</p:attrName>
                                        </p:attrNameLst>
                                      </p:cBhvr>
                                      <p:to>
                                        <p:strVal val="hidden"/>
                                      </p:to>
                                    </p:set>
                                  </p:childTnLst>
                                </p:cTn>
                              </p:par>
                              <p:par>
                                <p:cTn id="174" presetID="2" presetClass="exit" presetSubtype="4" fill="hold" nodeType="withEffect">
                                  <p:stCondLst>
                                    <p:cond delay="0"/>
                                  </p:stCondLst>
                                  <p:childTnLst>
                                    <p:anim calcmode="lin" valueType="num">
                                      <p:cBhvr additive="base">
                                        <p:cTn id="175" dur="3000"/>
                                        <p:tgtEl>
                                          <p:spTgt spid="21"/>
                                        </p:tgtEl>
                                        <p:attrNameLst>
                                          <p:attrName>ppt_x</p:attrName>
                                        </p:attrNameLst>
                                      </p:cBhvr>
                                      <p:tavLst>
                                        <p:tav tm="0">
                                          <p:val>
                                            <p:strVal val="ppt_x"/>
                                          </p:val>
                                        </p:tav>
                                        <p:tav tm="100000">
                                          <p:val>
                                            <p:strVal val="ppt_x"/>
                                          </p:val>
                                        </p:tav>
                                      </p:tavLst>
                                    </p:anim>
                                    <p:anim calcmode="lin" valueType="num">
                                      <p:cBhvr additive="base">
                                        <p:cTn id="176" dur="3000"/>
                                        <p:tgtEl>
                                          <p:spTgt spid="21"/>
                                        </p:tgtEl>
                                        <p:attrNameLst>
                                          <p:attrName>ppt_y</p:attrName>
                                        </p:attrNameLst>
                                      </p:cBhvr>
                                      <p:tavLst>
                                        <p:tav tm="0">
                                          <p:val>
                                            <p:strVal val="ppt_y"/>
                                          </p:val>
                                        </p:tav>
                                        <p:tav tm="100000">
                                          <p:val>
                                            <p:strVal val="1+ppt_h/2"/>
                                          </p:val>
                                        </p:tav>
                                      </p:tavLst>
                                    </p:anim>
                                    <p:set>
                                      <p:cBhvr>
                                        <p:cTn id="177" dur="1" fill="hold">
                                          <p:stCondLst>
                                            <p:cond delay="2999"/>
                                          </p:stCondLst>
                                        </p:cTn>
                                        <p:tgtEl>
                                          <p:spTgt spid="21"/>
                                        </p:tgtEl>
                                        <p:attrNameLst>
                                          <p:attrName>style.visibility</p:attrName>
                                        </p:attrNameLst>
                                      </p:cBhvr>
                                      <p:to>
                                        <p:strVal val="hidden"/>
                                      </p:to>
                                    </p:set>
                                  </p:childTnLst>
                                </p:cTn>
                              </p:par>
                              <p:par>
                                <p:cTn id="178" presetID="2" presetClass="exit" presetSubtype="4" fill="hold" nodeType="withEffect">
                                  <p:stCondLst>
                                    <p:cond delay="0"/>
                                  </p:stCondLst>
                                  <p:childTnLst>
                                    <p:anim calcmode="lin" valueType="num">
                                      <p:cBhvr additive="base">
                                        <p:cTn id="179" dur="3000"/>
                                        <p:tgtEl>
                                          <p:spTgt spid="22"/>
                                        </p:tgtEl>
                                        <p:attrNameLst>
                                          <p:attrName>ppt_x</p:attrName>
                                        </p:attrNameLst>
                                      </p:cBhvr>
                                      <p:tavLst>
                                        <p:tav tm="0">
                                          <p:val>
                                            <p:strVal val="ppt_x"/>
                                          </p:val>
                                        </p:tav>
                                        <p:tav tm="100000">
                                          <p:val>
                                            <p:strVal val="ppt_x"/>
                                          </p:val>
                                        </p:tav>
                                      </p:tavLst>
                                    </p:anim>
                                    <p:anim calcmode="lin" valueType="num">
                                      <p:cBhvr additive="base">
                                        <p:cTn id="180" dur="3000"/>
                                        <p:tgtEl>
                                          <p:spTgt spid="22"/>
                                        </p:tgtEl>
                                        <p:attrNameLst>
                                          <p:attrName>ppt_y</p:attrName>
                                        </p:attrNameLst>
                                      </p:cBhvr>
                                      <p:tavLst>
                                        <p:tav tm="0">
                                          <p:val>
                                            <p:strVal val="ppt_y"/>
                                          </p:val>
                                        </p:tav>
                                        <p:tav tm="100000">
                                          <p:val>
                                            <p:strVal val="1+ppt_h/2"/>
                                          </p:val>
                                        </p:tav>
                                      </p:tavLst>
                                    </p:anim>
                                    <p:set>
                                      <p:cBhvr>
                                        <p:cTn id="181" dur="1" fill="hold">
                                          <p:stCondLst>
                                            <p:cond delay="2999"/>
                                          </p:stCondLst>
                                        </p:cTn>
                                        <p:tgtEl>
                                          <p:spTgt spid="22"/>
                                        </p:tgtEl>
                                        <p:attrNameLst>
                                          <p:attrName>style.visibility</p:attrName>
                                        </p:attrNameLst>
                                      </p:cBhvr>
                                      <p:to>
                                        <p:strVal val="hidden"/>
                                      </p:to>
                                    </p:set>
                                  </p:childTnLst>
                                </p:cTn>
                              </p:par>
                              <p:par>
                                <p:cTn id="182" presetID="2" presetClass="exit" presetSubtype="4" fill="hold" nodeType="withEffect">
                                  <p:stCondLst>
                                    <p:cond delay="0"/>
                                  </p:stCondLst>
                                  <p:childTnLst>
                                    <p:anim calcmode="lin" valueType="num">
                                      <p:cBhvr additive="base">
                                        <p:cTn id="183" dur="3000"/>
                                        <p:tgtEl>
                                          <p:spTgt spid="23"/>
                                        </p:tgtEl>
                                        <p:attrNameLst>
                                          <p:attrName>ppt_x</p:attrName>
                                        </p:attrNameLst>
                                      </p:cBhvr>
                                      <p:tavLst>
                                        <p:tav tm="0">
                                          <p:val>
                                            <p:strVal val="ppt_x"/>
                                          </p:val>
                                        </p:tav>
                                        <p:tav tm="100000">
                                          <p:val>
                                            <p:strVal val="ppt_x"/>
                                          </p:val>
                                        </p:tav>
                                      </p:tavLst>
                                    </p:anim>
                                    <p:anim calcmode="lin" valueType="num">
                                      <p:cBhvr additive="base">
                                        <p:cTn id="184" dur="3000"/>
                                        <p:tgtEl>
                                          <p:spTgt spid="23"/>
                                        </p:tgtEl>
                                        <p:attrNameLst>
                                          <p:attrName>ppt_y</p:attrName>
                                        </p:attrNameLst>
                                      </p:cBhvr>
                                      <p:tavLst>
                                        <p:tav tm="0">
                                          <p:val>
                                            <p:strVal val="ppt_y"/>
                                          </p:val>
                                        </p:tav>
                                        <p:tav tm="100000">
                                          <p:val>
                                            <p:strVal val="1+ppt_h/2"/>
                                          </p:val>
                                        </p:tav>
                                      </p:tavLst>
                                    </p:anim>
                                    <p:set>
                                      <p:cBhvr>
                                        <p:cTn id="185" dur="1" fill="hold">
                                          <p:stCondLst>
                                            <p:cond delay="2999"/>
                                          </p:stCondLst>
                                        </p:cTn>
                                        <p:tgtEl>
                                          <p:spTgt spid="23"/>
                                        </p:tgtEl>
                                        <p:attrNameLst>
                                          <p:attrName>style.visibility</p:attrName>
                                        </p:attrNameLst>
                                      </p:cBhvr>
                                      <p:to>
                                        <p:strVal val="hidden"/>
                                      </p:to>
                                    </p:set>
                                  </p:childTnLst>
                                </p:cTn>
                              </p:par>
                              <p:par>
                                <p:cTn id="186" presetID="2" presetClass="exit" presetSubtype="1" fill="hold" nodeType="withEffect">
                                  <p:stCondLst>
                                    <p:cond delay="0"/>
                                  </p:stCondLst>
                                  <p:childTnLst>
                                    <p:anim calcmode="lin" valueType="num">
                                      <p:cBhvr additive="base">
                                        <p:cTn id="187" dur="3000"/>
                                        <p:tgtEl>
                                          <p:spTgt spid="4"/>
                                        </p:tgtEl>
                                        <p:attrNameLst>
                                          <p:attrName>ppt_x</p:attrName>
                                        </p:attrNameLst>
                                      </p:cBhvr>
                                      <p:tavLst>
                                        <p:tav tm="0">
                                          <p:val>
                                            <p:strVal val="ppt_x"/>
                                          </p:val>
                                        </p:tav>
                                        <p:tav tm="100000">
                                          <p:val>
                                            <p:strVal val="ppt_x"/>
                                          </p:val>
                                        </p:tav>
                                      </p:tavLst>
                                    </p:anim>
                                    <p:anim calcmode="lin" valueType="num">
                                      <p:cBhvr additive="base">
                                        <p:cTn id="188" dur="3000"/>
                                        <p:tgtEl>
                                          <p:spTgt spid="4"/>
                                        </p:tgtEl>
                                        <p:attrNameLst>
                                          <p:attrName>ppt_y</p:attrName>
                                        </p:attrNameLst>
                                      </p:cBhvr>
                                      <p:tavLst>
                                        <p:tav tm="0">
                                          <p:val>
                                            <p:strVal val="ppt_y"/>
                                          </p:val>
                                        </p:tav>
                                        <p:tav tm="100000">
                                          <p:val>
                                            <p:strVal val="0-ppt_h/2"/>
                                          </p:val>
                                        </p:tav>
                                      </p:tavLst>
                                    </p:anim>
                                    <p:set>
                                      <p:cBhvr>
                                        <p:cTn id="189" dur="1" fill="hold">
                                          <p:stCondLst>
                                            <p:cond delay="2999"/>
                                          </p:stCondLst>
                                        </p:cTn>
                                        <p:tgtEl>
                                          <p:spTgt spid="4"/>
                                        </p:tgtEl>
                                        <p:attrNameLst>
                                          <p:attrName>style.visibility</p:attrName>
                                        </p:attrNameLst>
                                      </p:cBhvr>
                                      <p:to>
                                        <p:strVal val="hidden"/>
                                      </p:to>
                                    </p:set>
                                  </p:childTnLst>
                                </p:cTn>
                              </p:par>
                              <p:par>
                                <p:cTn id="190" presetID="2" presetClass="exit" presetSubtype="1" fill="hold" nodeType="withEffect">
                                  <p:stCondLst>
                                    <p:cond delay="0"/>
                                  </p:stCondLst>
                                  <p:childTnLst>
                                    <p:anim calcmode="lin" valueType="num">
                                      <p:cBhvr additive="base">
                                        <p:cTn id="191" dur="3000"/>
                                        <p:tgtEl>
                                          <p:spTgt spid="5"/>
                                        </p:tgtEl>
                                        <p:attrNameLst>
                                          <p:attrName>ppt_x</p:attrName>
                                        </p:attrNameLst>
                                      </p:cBhvr>
                                      <p:tavLst>
                                        <p:tav tm="0">
                                          <p:val>
                                            <p:strVal val="ppt_x"/>
                                          </p:val>
                                        </p:tav>
                                        <p:tav tm="100000">
                                          <p:val>
                                            <p:strVal val="ppt_x"/>
                                          </p:val>
                                        </p:tav>
                                      </p:tavLst>
                                    </p:anim>
                                    <p:anim calcmode="lin" valueType="num">
                                      <p:cBhvr additive="base">
                                        <p:cTn id="192" dur="3000"/>
                                        <p:tgtEl>
                                          <p:spTgt spid="5"/>
                                        </p:tgtEl>
                                        <p:attrNameLst>
                                          <p:attrName>ppt_y</p:attrName>
                                        </p:attrNameLst>
                                      </p:cBhvr>
                                      <p:tavLst>
                                        <p:tav tm="0">
                                          <p:val>
                                            <p:strVal val="ppt_y"/>
                                          </p:val>
                                        </p:tav>
                                        <p:tav tm="100000">
                                          <p:val>
                                            <p:strVal val="0-ppt_h/2"/>
                                          </p:val>
                                        </p:tav>
                                      </p:tavLst>
                                    </p:anim>
                                    <p:set>
                                      <p:cBhvr>
                                        <p:cTn id="193" dur="1" fill="hold">
                                          <p:stCondLst>
                                            <p:cond delay="2999"/>
                                          </p:stCondLst>
                                        </p:cTn>
                                        <p:tgtEl>
                                          <p:spTgt spid="5"/>
                                        </p:tgtEl>
                                        <p:attrNameLst>
                                          <p:attrName>style.visibility</p:attrName>
                                        </p:attrNameLst>
                                      </p:cBhvr>
                                      <p:to>
                                        <p:strVal val="hidden"/>
                                      </p:to>
                                    </p:set>
                                  </p:childTnLst>
                                </p:cTn>
                              </p:par>
                              <p:par>
                                <p:cTn id="194" presetID="2" presetClass="exit" presetSubtype="1" fill="hold" nodeType="withEffect">
                                  <p:stCondLst>
                                    <p:cond delay="0"/>
                                  </p:stCondLst>
                                  <p:childTnLst>
                                    <p:anim calcmode="lin" valueType="num">
                                      <p:cBhvr additive="base">
                                        <p:cTn id="195" dur="3000"/>
                                        <p:tgtEl>
                                          <p:spTgt spid="6"/>
                                        </p:tgtEl>
                                        <p:attrNameLst>
                                          <p:attrName>ppt_x</p:attrName>
                                        </p:attrNameLst>
                                      </p:cBhvr>
                                      <p:tavLst>
                                        <p:tav tm="0">
                                          <p:val>
                                            <p:strVal val="ppt_x"/>
                                          </p:val>
                                        </p:tav>
                                        <p:tav tm="100000">
                                          <p:val>
                                            <p:strVal val="ppt_x"/>
                                          </p:val>
                                        </p:tav>
                                      </p:tavLst>
                                    </p:anim>
                                    <p:anim calcmode="lin" valueType="num">
                                      <p:cBhvr additive="base">
                                        <p:cTn id="196" dur="3000"/>
                                        <p:tgtEl>
                                          <p:spTgt spid="6"/>
                                        </p:tgtEl>
                                        <p:attrNameLst>
                                          <p:attrName>ppt_y</p:attrName>
                                        </p:attrNameLst>
                                      </p:cBhvr>
                                      <p:tavLst>
                                        <p:tav tm="0">
                                          <p:val>
                                            <p:strVal val="ppt_y"/>
                                          </p:val>
                                        </p:tav>
                                        <p:tav tm="100000">
                                          <p:val>
                                            <p:strVal val="0-ppt_h/2"/>
                                          </p:val>
                                        </p:tav>
                                      </p:tavLst>
                                    </p:anim>
                                    <p:set>
                                      <p:cBhvr>
                                        <p:cTn id="197" dur="1" fill="hold">
                                          <p:stCondLst>
                                            <p:cond delay="2999"/>
                                          </p:stCondLst>
                                        </p:cTn>
                                        <p:tgtEl>
                                          <p:spTgt spid="6"/>
                                        </p:tgtEl>
                                        <p:attrNameLst>
                                          <p:attrName>style.visibility</p:attrName>
                                        </p:attrNameLst>
                                      </p:cBhvr>
                                      <p:to>
                                        <p:strVal val="hidden"/>
                                      </p:to>
                                    </p:set>
                                  </p:childTnLst>
                                </p:cTn>
                              </p:par>
                              <p:par>
                                <p:cTn id="198" presetID="2" presetClass="exit" presetSubtype="1" fill="hold" nodeType="withEffect">
                                  <p:stCondLst>
                                    <p:cond delay="0"/>
                                  </p:stCondLst>
                                  <p:childTnLst>
                                    <p:anim calcmode="lin" valueType="num">
                                      <p:cBhvr additive="base">
                                        <p:cTn id="199" dur="3000"/>
                                        <p:tgtEl>
                                          <p:spTgt spid="7"/>
                                        </p:tgtEl>
                                        <p:attrNameLst>
                                          <p:attrName>ppt_x</p:attrName>
                                        </p:attrNameLst>
                                      </p:cBhvr>
                                      <p:tavLst>
                                        <p:tav tm="0">
                                          <p:val>
                                            <p:strVal val="ppt_x"/>
                                          </p:val>
                                        </p:tav>
                                        <p:tav tm="100000">
                                          <p:val>
                                            <p:strVal val="ppt_x"/>
                                          </p:val>
                                        </p:tav>
                                      </p:tavLst>
                                    </p:anim>
                                    <p:anim calcmode="lin" valueType="num">
                                      <p:cBhvr additive="base">
                                        <p:cTn id="200" dur="3000"/>
                                        <p:tgtEl>
                                          <p:spTgt spid="7"/>
                                        </p:tgtEl>
                                        <p:attrNameLst>
                                          <p:attrName>ppt_y</p:attrName>
                                        </p:attrNameLst>
                                      </p:cBhvr>
                                      <p:tavLst>
                                        <p:tav tm="0">
                                          <p:val>
                                            <p:strVal val="ppt_y"/>
                                          </p:val>
                                        </p:tav>
                                        <p:tav tm="100000">
                                          <p:val>
                                            <p:strVal val="0-ppt_h/2"/>
                                          </p:val>
                                        </p:tav>
                                      </p:tavLst>
                                    </p:anim>
                                    <p:set>
                                      <p:cBhvr>
                                        <p:cTn id="201" dur="1" fill="hold">
                                          <p:stCondLst>
                                            <p:cond delay="2999"/>
                                          </p:stCondLst>
                                        </p:cTn>
                                        <p:tgtEl>
                                          <p:spTgt spid="7"/>
                                        </p:tgtEl>
                                        <p:attrNameLst>
                                          <p:attrName>style.visibility</p:attrName>
                                        </p:attrNameLst>
                                      </p:cBhvr>
                                      <p:to>
                                        <p:strVal val="hidden"/>
                                      </p:to>
                                    </p:set>
                                  </p:childTnLst>
                                </p:cTn>
                              </p:par>
                              <p:par>
                                <p:cTn id="202" presetID="2" presetClass="exit" presetSubtype="1" fill="hold" nodeType="withEffect">
                                  <p:stCondLst>
                                    <p:cond delay="0"/>
                                  </p:stCondLst>
                                  <p:childTnLst>
                                    <p:anim calcmode="lin" valueType="num">
                                      <p:cBhvr additive="base">
                                        <p:cTn id="203" dur="3000"/>
                                        <p:tgtEl>
                                          <p:spTgt spid="8"/>
                                        </p:tgtEl>
                                        <p:attrNameLst>
                                          <p:attrName>ppt_x</p:attrName>
                                        </p:attrNameLst>
                                      </p:cBhvr>
                                      <p:tavLst>
                                        <p:tav tm="0">
                                          <p:val>
                                            <p:strVal val="ppt_x"/>
                                          </p:val>
                                        </p:tav>
                                        <p:tav tm="100000">
                                          <p:val>
                                            <p:strVal val="ppt_x"/>
                                          </p:val>
                                        </p:tav>
                                      </p:tavLst>
                                    </p:anim>
                                    <p:anim calcmode="lin" valueType="num">
                                      <p:cBhvr additive="base">
                                        <p:cTn id="204" dur="3000"/>
                                        <p:tgtEl>
                                          <p:spTgt spid="8"/>
                                        </p:tgtEl>
                                        <p:attrNameLst>
                                          <p:attrName>ppt_y</p:attrName>
                                        </p:attrNameLst>
                                      </p:cBhvr>
                                      <p:tavLst>
                                        <p:tav tm="0">
                                          <p:val>
                                            <p:strVal val="ppt_y"/>
                                          </p:val>
                                        </p:tav>
                                        <p:tav tm="100000">
                                          <p:val>
                                            <p:strVal val="0-ppt_h/2"/>
                                          </p:val>
                                        </p:tav>
                                      </p:tavLst>
                                    </p:anim>
                                    <p:set>
                                      <p:cBhvr>
                                        <p:cTn id="205" dur="1" fill="hold">
                                          <p:stCondLst>
                                            <p:cond delay="2999"/>
                                          </p:stCondLst>
                                        </p:cTn>
                                        <p:tgtEl>
                                          <p:spTgt spid="8"/>
                                        </p:tgtEl>
                                        <p:attrNameLst>
                                          <p:attrName>style.visibility</p:attrName>
                                        </p:attrNameLst>
                                      </p:cBhvr>
                                      <p:to>
                                        <p:strVal val="hidden"/>
                                      </p:to>
                                    </p:set>
                                  </p:childTnLst>
                                </p:cTn>
                              </p:par>
                              <p:par>
                                <p:cTn id="206" presetID="2" presetClass="exit" presetSubtype="1" fill="hold" nodeType="withEffect">
                                  <p:stCondLst>
                                    <p:cond delay="0"/>
                                  </p:stCondLst>
                                  <p:childTnLst>
                                    <p:anim calcmode="lin" valueType="num">
                                      <p:cBhvr additive="base">
                                        <p:cTn id="207" dur="3000"/>
                                        <p:tgtEl>
                                          <p:spTgt spid="9"/>
                                        </p:tgtEl>
                                        <p:attrNameLst>
                                          <p:attrName>ppt_x</p:attrName>
                                        </p:attrNameLst>
                                      </p:cBhvr>
                                      <p:tavLst>
                                        <p:tav tm="0">
                                          <p:val>
                                            <p:strVal val="ppt_x"/>
                                          </p:val>
                                        </p:tav>
                                        <p:tav tm="100000">
                                          <p:val>
                                            <p:strVal val="ppt_x"/>
                                          </p:val>
                                        </p:tav>
                                      </p:tavLst>
                                    </p:anim>
                                    <p:anim calcmode="lin" valueType="num">
                                      <p:cBhvr additive="base">
                                        <p:cTn id="208" dur="3000"/>
                                        <p:tgtEl>
                                          <p:spTgt spid="9"/>
                                        </p:tgtEl>
                                        <p:attrNameLst>
                                          <p:attrName>ppt_y</p:attrName>
                                        </p:attrNameLst>
                                      </p:cBhvr>
                                      <p:tavLst>
                                        <p:tav tm="0">
                                          <p:val>
                                            <p:strVal val="ppt_y"/>
                                          </p:val>
                                        </p:tav>
                                        <p:tav tm="100000">
                                          <p:val>
                                            <p:strVal val="0-ppt_h/2"/>
                                          </p:val>
                                        </p:tav>
                                      </p:tavLst>
                                    </p:anim>
                                    <p:set>
                                      <p:cBhvr>
                                        <p:cTn id="209" dur="1" fill="hold">
                                          <p:stCondLst>
                                            <p:cond delay="2999"/>
                                          </p:stCondLst>
                                        </p:cTn>
                                        <p:tgtEl>
                                          <p:spTgt spid="9"/>
                                        </p:tgtEl>
                                        <p:attrNameLst>
                                          <p:attrName>style.visibility</p:attrName>
                                        </p:attrNameLst>
                                      </p:cBhvr>
                                      <p:to>
                                        <p:strVal val="hidden"/>
                                      </p:to>
                                    </p:set>
                                  </p:childTnLst>
                                </p:cTn>
                              </p:par>
                              <p:par>
                                <p:cTn id="210" presetID="2" presetClass="exit" presetSubtype="1" fill="hold" nodeType="withEffect">
                                  <p:stCondLst>
                                    <p:cond delay="0"/>
                                  </p:stCondLst>
                                  <p:childTnLst>
                                    <p:anim calcmode="lin" valueType="num">
                                      <p:cBhvr additive="base">
                                        <p:cTn id="211" dur="3000"/>
                                        <p:tgtEl>
                                          <p:spTgt spid="10"/>
                                        </p:tgtEl>
                                        <p:attrNameLst>
                                          <p:attrName>ppt_x</p:attrName>
                                        </p:attrNameLst>
                                      </p:cBhvr>
                                      <p:tavLst>
                                        <p:tav tm="0">
                                          <p:val>
                                            <p:strVal val="ppt_x"/>
                                          </p:val>
                                        </p:tav>
                                        <p:tav tm="100000">
                                          <p:val>
                                            <p:strVal val="ppt_x"/>
                                          </p:val>
                                        </p:tav>
                                      </p:tavLst>
                                    </p:anim>
                                    <p:anim calcmode="lin" valueType="num">
                                      <p:cBhvr additive="base">
                                        <p:cTn id="212" dur="3000"/>
                                        <p:tgtEl>
                                          <p:spTgt spid="10"/>
                                        </p:tgtEl>
                                        <p:attrNameLst>
                                          <p:attrName>ppt_y</p:attrName>
                                        </p:attrNameLst>
                                      </p:cBhvr>
                                      <p:tavLst>
                                        <p:tav tm="0">
                                          <p:val>
                                            <p:strVal val="ppt_y"/>
                                          </p:val>
                                        </p:tav>
                                        <p:tav tm="100000">
                                          <p:val>
                                            <p:strVal val="0-ppt_h/2"/>
                                          </p:val>
                                        </p:tav>
                                      </p:tavLst>
                                    </p:anim>
                                    <p:set>
                                      <p:cBhvr>
                                        <p:cTn id="213" dur="1" fill="hold">
                                          <p:stCondLst>
                                            <p:cond delay="2999"/>
                                          </p:stCondLst>
                                        </p:cTn>
                                        <p:tgtEl>
                                          <p:spTgt spid="10"/>
                                        </p:tgtEl>
                                        <p:attrNameLst>
                                          <p:attrName>style.visibility</p:attrName>
                                        </p:attrNameLst>
                                      </p:cBhvr>
                                      <p:to>
                                        <p:strVal val="hidden"/>
                                      </p:to>
                                    </p:set>
                                  </p:childTnLst>
                                </p:cTn>
                              </p:par>
                              <p:par>
                                <p:cTn id="214" presetID="2" presetClass="exit" presetSubtype="1" fill="hold" nodeType="withEffect">
                                  <p:stCondLst>
                                    <p:cond delay="0"/>
                                  </p:stCondLst>
                                  <p:childTnLst>
                                    <p:anim calcmode="lin" valueType="num">
                                      <p:cBhvr additive="base">
                                        <p:cTn id="215" dur="3000"/>
                                        <p:tgtEl>
                                          <p:spTgt spid="11"/>
                                        </p:tgtEl>
                                        <p:attrNameLst>
                                          <p:attrName>ppt_x</p:attrName>
                                        </p:attrNameLst>
                                      </p:cBhvr>
                                      <p:tavLst>
                                        <p:tav tm="0">
                                          <p:val>
                                            <p:strVal val="ppt_x"/>
                                          </p:val>
                                        </p:tav>
                                        <p:tav tm="100000">
                                          <p:val>
                                            <p:strVal val="ppt_x"/>
                                          </p:val>
                                        </p:tav>
                                      </p:tavLst>
                                    </p:anim>
                                    <p:anim calcmode="lin" valueType="num">
                                      <p:cBhvr additive="base">
                                        <p:cTn id="216" dur="3000"/>
                                        <p:tgtEl>
                                          <p:spTgt spid="11"/>
                                        </p:tgtEl>
                                        <p:attrNameLst>
                                          <p:attrName>ppt_y</p:attrName>
                                        </p:attrNameLst>
                                      </p:cBhvr>
                                      <p:tavLst>
                                        <p:tav tm="0">
                                          <p:val>
                                            <p:strVal val="ppt_y"/>
                                          </p:val>
                                        </p:tav>
                                        <p:tav tm="100000">
                                          <p:val>
                                            <p:strVal val="0-ppt_h/2"/>
                                          </p:val>
                                        </p:tav>
                                      </p:tavLst>
                                    </p:anim>
                                    <p:set>
                                      <p:cBhvr>
                                        <p:cTn id="217" dur="1" fill="hold">
                                          <p:stCondLst>
                                            <p:cond delay="2999"/>
                                          </p:stCondLst>
                                        </p:cTn>
                                        <p:tgtEl>
                                          <p:spTgt spid="11"/>
                                        </p:tgtEl>
                                        <p:attrNameLst>
                                          <p:attrName>style.visibility</p:attrName>
                                        </p:attrNameLst>
                                      </p:cBhvr>
                                      <p:to>
                                        <p:strVal val="hidden"/>
                                      </p:to>
                                    </p:set>
                                  </p:childTnLst>
                                </p:cTn>
                              </p:par>
                              <p:par>
                                <p:cTn id="218" presetID="2" presetClass="exit" presetSubtype="1" fill="hold" nodeType="withEffect">
                                  <p:stCondLst>
                                    <p:cond delay="0"/>
                                  </p:stCondLst>
                                  <p:childTnLst>
                                    <p:anim calcmode="lin" valueType="num">
                                      <p:cBhvr additive="base">
                                        <p:cTn id="219" dur="3000"/>
                                        <p:tgtEl>
                                          <p:spTgt spid="12"/>
                                        </p:tgtEl>
                                        <p:attrNameLst>
                                          <p:attrName>ppt_x</p:attrName>
                                        </p:attrNameLst>
                                      </p:cBhvr>
                                      <p:tavLst>
                                        <p:tav tm="0">
                                          <p:val>
                                            <p:strVal val="ppt_x"/>
                                          </p:val>
                                        </p:tav>
                                        <p:tav tm="100000">
                                          <p:val>
                                            <p:strVal val="ppt_x"/>
                                          </p:val>
                                        </p:tav>
                                      </p:tavLst>
                                    </p:anim>
                                    <p:anim calcmode="lin" valueType="num">
                                      <p:cBhvr additive="base">
                                        <p:cTn id="220" dur="3000"/>
                                        <p:tgtEl>
                                          <p:spTgt spid="12"/>
                                        </p:tgtEl>
                                        <p:attrNameLst>
                                          <p:attrName>ppt_y</p:attrName>
                                        </p:attrNameLst>
                                      </p:cBhvr>
                                      <p:tavLst>
                                        <p:tav tm="0">
                                          <p:val>
                                            <p:strVal val="ppt_y"/>
                                          </p:val>
                                        </p:tav>
                                        <p:tav tm="100000">
                                          <p:val>
                                            <p:strVal val="0-ppt_h/2"/>
                                          </p:val>
                                        </p:tav>
                                      </p:tavLst>
                                    </p:anim>
                                    <p:set>
                                      <p:cBhvr>
                                        <p:cTn id="221" dur="1" fill="hold">
                                          <p:stCondLst>
                                            <p:cond delay="2999"/>
                                          </p:stCondLst>
                                        </p:cTn>
                                        <p:tgtEl>
                                          <p:spTgt spid="12"/>
                                        </p:tgtEl>
                                        <p:attrNameLst>
                                          <p:attrName>style.visibility</p:attrName>
                                        </p:attrNameLst>
                                      </p:cBhvr>
                                      <p:to>
                                        <p:strVal val="hidden"/>
                                      </p:to>
                                    </p:set>
                                  </p:childTnLst>
                                </p:cTn>
                              </p:par>
                              <p:par>
                                <p:cTn id="222" presetID="2" presetClass="exit" presetSubtype="1" fill="hold" nodeType="withEffect">
                                  <p:stCondLst>
                                    <p:cond delay="0"/>
                                  </p:stCondLst>
                                  <p:childTnLst>
                                    <p:anim calcmode="lin" valueType="num">
                                      <p:cBhvr additive="base">
                                        <p:cTn id="223" dur="3000"/>
                                        <p:tgtEl>
                                          <p:spTgt spid="13"/>
                                        </p:tgtEl>
                                        <p:attrNameLst>
                                          <p:attrName>ppt_x</p:attrName>
                                        </p:attrNameLst>
                                      </p:cBhvr>
                                      <p:tavLst>
                                        <p:tav tm="0">
                                          <p:val>
                                            <p:strVal val="ppt_x"/>
                                          </p:val>
                                        </p:tav>
                                        <p:tav tm="100000">
                                          <p:val>
                                            <p:strVal val="ppt_x"/>
                                          </p:val>
                                        </p:tav>
                                      </p:tavLst>
                                    </p:anim>
                                    <p:anim calcmode="lin" valueType="num">
                                      <p:cBhvr additive="base">
                                        <p:cTn id="224" dur="3000"/>
                                        <p:tgtEl>
                                          <p:spTgt spid="13"/>
                                        </p:tgtEl>
                                        <p:attrNameLst>
                                          <p:attrName>ppt_y</p:attrName>
                                        </p:attrNameLst>
                                      </p:cBhvr>
                                      <p:tavLst>
                                        <p:tav tm="0">
                                          <p:val>
                                            <p:strVal val="ppt_y"/>
                                          </p:val>
                                        </p:tav>
                                        <p:tav tm="100000">
                                          <p:val>
                                            <p:strVal val="0-ppt_h/2"/>
                                          </p:val>
                                        </p:tav>
                                      </p:tavLst>
                                    </p:anim>
                                    <p:set>
                                      <p:cBhvr>
                                        <p:cTn id="225" dur="1" fill="hold">
                                          <p:stCondLst>
                                            <p:cond delay="2999"/>
                                          </p:stCondLst>
                                        </p:cTn>
                                        <p:tgtEl>
                                          <p:spTgt spid="13"/>
                                        </p:tgtEl>
                                        <p:attrNameLst>
                                          <p:attrName>style.visibility</p:attrName>
                                        </p:attrNameLst>
                                      </p:cBhvr>
                                      <p:to>
                                        <p:strVal val="hidden"/>
                                      </p:to>
                                    </p:set>
                                  </p:childTnLst>
                                </p:cTn>
                              </p:par>
                              <p:par>
                                <p:cTn id="226" presetID="13" presetClass="exit" presetSubtype="32" fill="hold" nodeType="withEffect">
                                  <p:stCondLst>
                                    <p:cond delay="0"/>
                                  </p:stCondLst>
                                  <p:childTnLst>
                                    <p:animEffect transition="out" filter="plus(out)">
                                      <p:cBhvr>
                                        <p:cTn id="227" dur="3000"/>
                                        <p:tgtEl>
                                          <p:spTgt spid="14"/>
                                        </p:tgtEl>
                                      </p:cBhvr>
                                    </p:animEffect>
                                    <p:set>
                                      <p:cBhvr>
                                        <p:cTn id="228" dur="1" fill="hold">
                                          <p:stCondLst>
                                            <p:cond delay="2999"/>
                                          </p:stCondLst>
                                        </p:cTn>
                                        <p:tgtEl>
                                          <p:spTgt spid="14"/>
                                        </p:tgtEl>
                                        <p:attrNameLst>
                                          <p:attrName>style.visibility</p:attrName>
                                        </p:attrNameLst>
                                      </p:cBhvr>
                                      <p:to>
                                        <p:strVal val="hidden"/>
                                      </p:to>
                                    </p:set>
                                  </p:childTnLst>
                                </p:cTn>
                              </p:par>
                              <p:par>
                                <p:cTn id="229" presetID="13" presetClass="exit" presetSubtype="32" fill="hold" nodeType="withEffect">
                                  <p:stCondLst>
                                    <p:cond delay="0"/>
                                  </p:stCondLst>
                                  <p:childTnLst>
                                    <p:animEffect transition="out" filter="plus(out)">
                                      <p:cBhvr>
                                        <p:cTn id="230" dur="3000"/>
                                        <p:tgtEl>
                                          <p:spTgt spid="15"/>
                                        </p:tgtEl>
                                      </p:cBhvr>
                                    </p:animEffect>
                                    <p:set>
                                      <p:cBhvr>
                                        <p:cTn id="231" dur="1" fill="hold">
                                          <p:stCondLst>
                                            <p:cond delay="2999"/>
                                          </p:stCondLst>
                                        </p:cTn>
                                        <p:tgtEl>
                                          <p:spTgt spid="15"/>
                                        </p:tgtEl>
                                        <p:attrNameLst>
                                          <p:attrName>style.visibility</p:attrName>
                                        </p:attrNameLst>
                                      </p:cBhvr>
                                      <p:to>
                                        <p:strVal val="hidden"/>
                                      </p:to>
                                    </p:set>
                                  </p:childTnLst>
                                </p:cTn>
                              </p:par>
                              <p:par>
                                <p:cTn id="232" presetID="13" presetClass="exit" presetSubtype="32" fill="hold" nodeType="withEffect">
                                  <p:stCondLst>
                                    <p:cond delay="0"/>
                                  </p:stCondLst>
                                  <p:childTnLst>
                                    <p:animEffect transition="out" filter="plus(out)">
                                      <p:cBhvr>
                                        <p:cTn id="233" dur="3000"/>
                                        <p:tgtEl>
                                          <p:spTgt spid="16"/>
                                        </p:tgtEl>
                                      </p:cBhvr>
                                    </p:animEffect>
                                    <p:set>
                                      <p:cBhvr>
                                        <p:cTn id="234" dur="1" fill="hold">
                                          <p:stCondLst>
                                            <p:cond delay="2999"/>
                                          </p:stCondLst>
                                        </p:cTn>
                                        <p:tgtEl>
                                          <p:spTgt spid="16"/>
                                        </p:tgtEl>
                                        <p:attrNameLst>
                                          <p:attrName>style.visibility</p:attrName>
                                        </p:attrNameLst>
                                      </p:cBhvr>
                                      <p:to>
                                        <p:strVal val="hidden"/>
                                      </p:to>
                                    </p:set>
                                  </p:childTnLst>
                                </p:cTn>
                              </p:par>
                              <p:par>
                                <p:cTn id="235" presetID="13" presetClass="exit" presetSubtype="32" fill="hold" nodeType="withEffect">
                                  <p:stCondLst>
                                    <p:cond delay="0"/>
                                  </p:stCondLst>
                                  <p:childTnLst>
                                    <p:animEffect transition="out" filter="plus(out)">
                                      <p:cBhvr>
                                        <p:cTn id="236" dur="3000"/>
                                        <p:tgtEl>
                                          <p:spTgt spid="17"/>
                                        </p:tgtEl>
                                      </p:cBhvr>
                                    </p:animEffect>
                                    <p:set>
                                      <p:cBhvr>
                                        <p:cTn id="237" dur="1" fill="hold">
                                          <p:stCondLst>
                                            <p:cond delay="2999"/>
                                          </p:stCondLst>
                                        </p:cTn>
                                        <p:tgtEl>
                                          <p:spTgt spid="17"/>
                                        </p:tgtEl>
                                        <p:attrNameLst>
                                          <p:attrName>style.visibility</p:attrName>
                                        </p:attrNameLst>
                                      </p:cBhvr>
                                      <p:to>
                                        <p:strVal val="hidden"/>
                                      </p:to>
                                    </p:set>
                                  </p:childTnLst>
                                </p:cTn>
                              </p:par>
                              <p:par>
                                <p:cTn id="238" presetID="13" presetClass="exit" presetSubtype="32" fill="hold" nodeType="withEffect">
                                  <p:stCondLst>
                                    <p:cond delay="0"/>
                                  </p:stCondLst>
                                  <p:childTnLst>
                                    <p:animEffect transition="out" filter="plus(out)">
                                      <p:cBhvr>
                                        <p:cTn id="239" dur="3000"/>
                                        <p:tgtEl>
                                          <p:spTgt spid="18"/>
                                        </p:tgtEl>
                                      </p:cBhvr>
                                    </p:animEffect>
                                    <p:set>
                                      <p:cBhvr>
                                        <p:cTn id="240" dur="1" fill="hold">
                                          <p:stCondLst>
                                            <p:cond delay="2999"/>
                                          </p:stCondLst>
                                        </p:cTn>
                                        <p:tgtEl>
                                          <p:spTgt spid="18"/>
                                        </p:tgtEl>
                                        <p:attrNameLst>
                                          <p:attrName>style.visibility</p:attrName>
                                        </p:attrNameLst>
                                      </p:cBhvr>
                                      <p:to>
                                        <p:strVal val="hidden"/>
                                      </p:to>
                                    </p:set>
                                  </p:childTnLst>
                                </p:cTn>
                              </p:par>
                              <p:par>
                                <p:cTn id="241" presetID="13" presetClass="exit" presetSubtype="32" fill="hold" nodeType="withEffect">
                                  <p:stCondLst>
                                    <p:cond delay="0"/>
                                  </p:stCondLst>
                                  <p:childTnLst>
                                    <p:animEffect transition="out" filter="plus(out)">
                                      <p:cBhvr>
                                        <p:cTn id="242" dur="3000"/>
                                        <p:tgtEl>
                                          <p:spTgt spid="19"/>
                                        </p:tgtEl>
                                      </p:cBhvr>
                                    </p:animEffect>
                                    <p:set>
                                      <p:cBhvr>
                                        <p:cTn id="243" dur="1" fill="hold">
                                          <p:stCondLst>
                                            <p:cond delay="2999"/>
                                          </p:stCondLst>
                                        </p:cTn>
                                        <p:tgtEl>
                                          <p:spTgt spid="19"/>
                                        </p:tgtEl>
                                        <p:attrNameLst>
                                          <p:attrName>style.visibility</p:attrName>
                                        </p:attrNameLst>
                                      </p:cBhvr>
                                      <p:to>
                                        <p:strVal val="hidden"/>
                                      </p:to>
                                    </p:set>
                                  </p:childTnLst>
                                </p:cTn>
                              </p:par>
                              <p:par>
                                <p:cTn id="244" presetID="13" presetClass="exit" presetSubtype="32" fill="hold" nodeType="withEffect">
                                  <p:stCondLst>
                                    <p:cond delay="0"/>
                                  </p:stCondLst>
                                  <p:childTnLst>
                                    <p:animEffect transition="out" filter="plus(out)">
                                      <p:cBhvr>
                                        <p:cTn id="245" dur="3000"/>
                                        <p:tgtEl>
                                          <p:spTgt spid="20"/>
                                        </p:tgtEl>
                                      </p:cBhvr>
                                    </p:animEffect>
                                    <p:set>
                                      <p:cBhvr>
                                        <p:cTn id="246" dur="1" fill="hold">
                                          <p:stCondLst>
                                            <p:cond delay="2999"/>
                                          </p:stCondLst>
                                        </p:cTn>
                                        <p:tgtEl>
                                          <p:spTgt spid="20"/>
                                        </p:tgtEl>
                                        <p:attrNameLst>
                                          <p:attrName>style.visibility</p:attrName>
                                        </p:attrNameLst>
                                      </p:cBhvr>
                                      <p:to>
                                        <p:strVal val="hidden"/>
                                      </p:to>
                                    </p:set>
                                  </p:childTnLst>
                                </p:cTn>
                              </p:par>
                              <p:par>
                                <p:cTn id="247" presetID="13" presetClass="exit" presetSubtype="32" fill="hold" nodeType="withEffect">
                                  <p:stCondLst>
                                    <p:cond delay="0"/>
                                  </p:stCondLst>
                                  <p:childTnLst>
                                    <p:animEffect transition="out" filter="plus(out)">
                                      <p:cBhvr>
                                        <p:cTn id="248" dur="3000"/>
                                        <p:tgtEl>
                                          <p:spTgt spid="21"/>
                                        </p:tgtEl>
                                      </p:cBhvr>
                                    </p:animEffect>
                                    <p:set>
                                      <p:cBhvr>
                                        <p:cTn id="249" dur="1" fill="hold">
                                          <p:stCondLst>
                                            <p:cond delay="2999"/>
                                          </p:stCondLst>
                                        </p:cTn>
                                        <p:tgtEl>
                                          <p:spTgt spid="21"/>
                                        </p:tgtEl>
                                        <p:attrNameLst>
                                          <p:attrName>style.visibility</p:attrName>
                                        </p:attrNameLst>
                                      </p:cBhvr>
                                      <p:to>
                                        <p:strVal val="hidden"/>
                                      </p:to>
                                    </p:set>
                                  </p:childTnLst>
                                </p:cTn>
                              </p:par>
                              <p:par>
                                <p:cTn id="250" presetID="13" presetClass="exit" presetSubtype="32" fill="hold" nodeType="withEffect">
                                  <p:stCondLst>
                                    <p:cond delay="0"/>
                                  </p:stCondLst>
                                  <p:childTnLst>
                                    <p:animEffect transition="out" filter="plus(out)">
                                      <p:cBhvr>
                                        <p:cTn id="251" dur="3000"/>
                                        <p:tgtEl>
                                          <p:spTgt spid="22"/>
                                        </p:tgtEl>
                                      </p:cBhvr>
                                    </p:animEffect>
                                    <p:set>
                                      <p:cBhvr>
                                        <p:cTn id="252" dur="1" fill="hold">
                                          <p:stCondLst>
                                            <p:cond delay="2999"/>
                                          </p:stCondLst>
                                        </p:cTn>
                                        <p:tgtEl>
                                          <p:spTgt spid="22"/>
                                        </p:tgtEl>
                                        <p:attrNameLst>
                                          <p:attrName>style.visibility</p:attrName>
                                        </p:attrNameLst>
                                      </p:cBhvr>
                                      <p:to>
                                        <p:strVal val="hidden"/>
                                      </p:to>
                                    </p:set>
                                  </p:childTnLst>
                                </p:cTn>
                              </p:par>
                              <p:par>
                                <p:cTn id="253" presetID="13" presetClass="exit" presetSubtype="32" fill="hold" nodeType="withEffect">
                                  <p:stCondLst>
                                    <p:cond delay="0"/>
                                  </p:stCondLst>
                                  <p:childTnLst>
                                    <p:animEffect transition="out" filter="plus(out)">
                                      <p:cBhvr>
                                        <p:cTn id="254" dur="3000"/>
                                        <p:tgtEl>
                                          <p:spTgt spid="23"/>
                                        </p:tgtEl>
                                      </p:cBhvr>
                                    </p:animEffect>
                                    <p:set>
                                      <p:cBhvr>
                                        <p:cTn id="255" dur="1" fill="hold">
                                          <p:stCondLst>
                                            <p:cond delay="2999"/>
                                          </p:stCondLst>
                                        </p:cTn>
                                        <p:tgtEl>
                                          <p:spTgt spid="23"/>
                                        </p:tgtEl>
                                        <p:attrNameLst>
                                          <p:attrName>style.visibility</p:attrName>
                                        </p:attrNameLst>
                                      </p:cBhvr>
                                      <p:to>
                                        <p:strVal val="hidden"/>
                                      </p:to>
                                    </p:set>
                                  </p:childTnLst>
                                </p:cTn>
                              </p:par>
                              <p:par>
                                <p:cTn id="256" presetID="13" presetClass="exit" presetSubtype="32" fill="hold" nodeType="withEffect">
                                  <p:stCondLst>
                                    <p:cond delay="0"/>
                                  </p:stCondLst>
                                  <p:childTnLst>
                                    <p:animEffect transition="out" filter="plus(out)">
                                      <p:cBhvr>
                                        <p:cTn id="257" dur="3000"/>
                                        <p:tgtEl>
                                          <p:spTgt spid="4"/>
                                        </p:tgtEl>
                                      </p:cBhvr>
                                    </p:animEffect>
                                    <p:set>
                                      <p:cBhvr>
                                        <p:cTn id="258" dur="1" fill="hold">
                                          <p:stCondLst>
                                            <p:cond delay="2999"/>
                                          </p:stCondLst>
                                        </p:cTn>
                                        <p:tgtEl>
                                          <p:spTgt spid="4"/>
                                        </p:tgtEl>
                                        <p:attrNameLst>
                                          <p:attrName>style.visibility</p:attrName>
                                        </p:attrNameLst>
                                      </p:cBhvr>
                                      <p:to>
                                        <p:strVal val="hidden"/>
                                      </p:to>
                                    </p:set>
                                  </p:childTnLst>
                                </p:cTn>
                              </p:par>
                              <p:par>
                                <p:cTn id="259" presetID="13" presetClass="exit" presetSubtype="32" fill="hold" nodeType="withEffect">
                                  <p:stCondLst>
                                    <p:cond delay="0"/>
                                  </p:stCondLst>
                                  <p:childTnLst>
                                    <p:animEffect transition="out" filter="plus(out)">
                                      <p:cBhvr>
                                        <p:cTn id="260" dur="3000"/>
                                        <p:tgtEl>
                                          <p:spTgt spid="5"/>
                                        </p:tgtEl>
                                      </p:cBhvr>
                                    </p:animEffect>
                                    <p:set>
                                      <p:cBhvr>
                                        <p:cTn id="261" dur="1" fill="hold">
                                          <p:stCondLst>
                                            <p:cond delay="2999"/>
                                          </p:stCondLst>
                                        </p:cTn>
                                        <p:tgtEl>
                                          <p:spTgt spid="5"/>
                                        </p:tgtEl>
                                        <p:attrNameLst>
                                          <p:attrName>style.visibility</p:attrName>
                                        </p:attrNameLst>
                                      </p:cBhvr>
                                      <p:to>
                                        <p:strVal val="hidden"/>
                                      </p:to>
                                    </p:set>
                                  </p:childTnLst>
                                </p:cTn>
                              </p:par>
                              <p:par>
                                <p:cTn id="262" presetID="13" presetClass="exit" presetSubtype="32" fill="hold" nodeType="withEffect">
                                  <p:stCondLst>
                                    <p:cond delay="0"/>
                                  </p:stCondLst>
                                  <p:childTnLst>
                                    <p:animEffect transition="out" filter="plus(out)">
                                      <p:cBhvr>
                                        <p:cTn id="263" dur="3000"/>
                                        <p:tgtEl>
                                          <p:spTgt spid="6"/>
                                        </p:tgtEl>
                                      </p:cBhvr>
                                    </p:animEffect>
                                    <p:set>
                                      <p:cBhvr>
                                        <p:cTn id="264" dur="1" fill="hold">
                                          <p:stCondLst>
                                            <p:cond delay="2999"/>
                                          </p:stCondLst>
                                        </p:cTn>
                                        <p:tgtEl>
                                          <p:spTgt spid="6"/>
                                        </p:tgtEl>
                                        <p:attrNameLst>
                                          <p:attrName>style.visibility</p:attrName>
                                        </p:attrNameLst>
                                      </p:cBhvr>
                                      <p:to>
                                        <p:strVal val="hidden"/>
                                      </p:to>
                                    </p:set>
                                  </p:childTnLst>
                                </p:cTn>
                              </p:par>
                              <p:par>
                                <p:cTn id="265" presetID="13" presetClass="exit" presetSubtype="32" fill="hold" nodeType="withEffect">
                                  <p:stCondLst>
                                    <p:cond delay="0"/>
                                  </p:stCondLst>
                                  <p:childTnLst>
                                    <p:animEffect transition="out" filter="plus(out)">
                                      <p:cBhvr>
                                        <p:cTn id="266" dur="3000"/>
                                        <p:tgtEl>
                                          <p:spTgt spid="7"/>
                                        </p:tgtEl>
                                      </p:cBhvr>
                                    </p:animEffect>
                                    <p:set>
                                      <p:cBhvr>
                                        <p:cTn id="267" dur="1" fill="hold">
                                          <p:stCondLst>
                                            <p:cond delay="2999"/>
                                          </p:stCondLst>
                                        </p:cTn>
                                        <p:tgtEl>
                                          <p:spTgt spid="7"/>
                                        </p:tgtEl>
                                        <p:attrNameLst>
                                          <p:attrName>style.visibility</p:attrName>
                                        </p:attrNameLst>
                                      </p:cBhvr>
                                      <p:to>
                                        <p:strVal val="hidden"/>
                                      </p:to>
                                    </p:set>
                                  </p:childTnLst>
                                </p:cTn>
                              </p:par>
                              <p:par>
                                <p:cTn id="268" presetID="13" presetClass="exit" presetSubtype="32" fill="hold" nodeType="withEffect">
                                  <p:stCondLst>
                                    <p:cond delay="0"/>
                                  </p:stCondLst>
                                  <p:childTnLst>
                                    <p:animEffect transition="out" filter="plus(out)">
                                      <p:cBhvr>
                                        <p:cTn id="269" dur="3000"/>
                                        <p:tgtEl>
                                          <p:spTgt spid="8"/>
                                        </p:tgtEl>
                                      </p:cBhvr>
                                    </p:animEffect>
                                    <p:set>
                                      <p:cBhvr>
                                        <p:cTn id="270" dur="1" fill="hold">
                                          <p:stCondLst>
                                            <p:cond delay="2999"/>
                                          </p:stCondLst>
                                        </p:cTn>
                                        <p:tgtEl>
                                          <p:spTgt spid="8"/>
                                        </p:tgtEl>
                                        <p:attrNameLst>
                                          <p:attrName>style.visibility</p:attrName>
                                        </p:attrNameLst>
                                      </p:cBhvr>
                                      <p:to>
                                        <p:strVal val="hidden"/>
                                      </p:to>
                                    </p:set>
                                  </p:childTnLst>
                                </p:cTn>
                              </p:par>
                              <p:par>
                                <p:cTn id="271" presetID="13" presetClass="exit" presetSubtype="32" fill="hold" nodeType="withEffect">
                                  <p:stCondLst>
                                    <p:cond delay="0"/>
                                  </p:stCondLst>
                                  <p:childTnLst>
                                    <p:animEffect transition="out" filter="plus(out)">
                                      <p:cBhvr>
                                        <p:cTn id="272" dur="3000"/>
                                        <p:tgtEl>
                                          <p:spTgt spid="9"/>
                                        </p:tgtEl>
                                      </p:cBhvr>
                                    </p:animEffect>
                                    <p:set>
                                      <p:cBhvr>
                                        <p:cTn id="273" dur="1" fill="hold">
                                          <p:stCondLst>
                                            <p:cond delay="2999"/>
                                          </p:stCondLst>
                                        </p:cTn>
                                        <p:tgtEl>
                                          <p:spTgt spid="9"/>
                                        </p:tgtEl>
                                        <p:attrNameLst>
                                          <p:attrName>style.visibility</p:attrName>
                                        </p:attrNameLst>
                                      </p:cBhvr>
                                      <p:to>
                                        <p:strVal val="hidden"/>
                                      </p:to>
                                    </p:set>
                                  </p:childTnLst>
                                </p:cTn>
                              </p:par>
                              <p:par>
                                <p:cTn id="274" presetID="13" presetClass="exit" presetSubtype="32" fill="hold" nodeType="withEffect">
                                  <p:stCondLst>
                                    <p:cond delay="0"/>
                                  </p:stCondLst>
                                  <p:childTnLst>
                                    <p:animEffect transition="out" filter="plus(out)">
                                      <p:cBhvr>
                                        <p:cTn id="275" dur="3000"/>
                                        <p:tgtEl>
                                          <p:spTgt spid="10"/>
                                        </p:tgtEl>
                                      </p:cBhvr>
                                    </p:animEffect>
                                    <p:set>
                                      <p:cBhvr>
                                        <p:cTn id="276" dur="1" fill="hold">
                                          <p:stCondLst>
                                            <p:cond delay="2999"/>
                                          </p:stCondLst>
                                        </p:cTn>
                                        <p:tgtEl>
                                          <p:spTgt spid="10"/>
                                        </p:tgtEl>
                                        <p:attrNameLst>
                                          <p:attrName>style.visibility</p:attrName>
                                        </p:attrNameLst>
                                      </p:cBhvr>
                                      <p:to>
                                        <p:strVal val="hidden"/>
                                      </p:to>
                                    </p:set>
                                  </p:childTnLst>
                                </p:cTn>
                              </p:par>
                              <p:par>
                                <p:cTn id="277" presetID="13" presetClass="exit" presetSubtype="32" fill="hold" nodeType="withEffect">
                                  <p:stCondLst>
                                    <p:cond delay="0"/>
                                  </p:stCondLst>
                                  <p:childTnLst>
                                    <p:animEffect transition="out" filter="plus(out)">
                                      <p:cBhvr>
                                        <p:cTn id="278" dur="3000"/>
                                        <p:tgtEl>
                                          <p:spTgt spid="11"/>
                                        </p:tgtEl>
                                      </p:cBhvr>
                                    </p:animEffect>
                                    <p:set>
                                      <p:cBhvr>
                                        <p:cTn id="279" dur="1" fill="hold">
                                          <p:stCondLst>
                                            <p:cond delay="2999"/>
                                          </p:stCondLst>
                                        </p:cTn>
                                        <p:tgtEl>
                                          <p:spTgt spid="11"/>
                                        </p:tgtEl>
                                        <p:attrNameLst>
                                          <p:attrName>style.visibility</p:attrName>
                                        </p:attrNameLst>
                                      </p:cBhvr>
                                      <p:to>
                                        <p:strVal val="hidden"/>
                                      </p:to>
                                    </p:set>
                                  </p:childTnLst>
                                </p:cTn>
                              </p:par>
                              <p:par>
                                <p:cTn id="280" presetID="13" presetClass="exit" presetSubtype="32" fill="hold" nodeType="withEffect">
                                  <p:stCondLst>
                                    <p:cond delay="0"/>
                                  </p:stCondLst>
                                  <p:childTnLst>
                                    <p:animEffect transition="out" filter="plus(out)">
                                      <p:cBhvr>
                                        <p:cTn id="281" dur="3000"/>
                                        <p:tgtEl>
                                          <p:spTgt spid="12"/>
                                        </p:tgtEl>
                                      </p:cBhvr>
                                    </p:animEffect>
                                    <p:set>
                                      <p:cBhvr>
                                        <p:cTn id="282" dur="1" fill="hold">
                                          <p:stCondLst>
                                            <p:cond delay="2999"/>
                                          </p:stCondLst>
                                        </p:cTn>
                                        <p:tgtEl>
                                          <p:spTgt spid="12"/>
                                        </p:tgtEl>
                                        <p:attrNameLst>
                                          <p:attrName>style.visibility</p:attrName>
                                        </p:attrNameLst>
                                      </p:cBhvr>
                                      <p:to>
                                        <p:strVal val="hidden"/>
                                      </p:to>
                                    </p:set>
                                  </p:childTnLst>
                                </p:cTn>
                              </p:par>
                              <p:par>
                                <p:cTn id="283" presetID="13" presetClass="exit" presetSubtype="32" fill="hold" nodeType="withEffect">
                                  <p:stCondLst>
                                    <p:cond delay="0"/>
                                  </p:stCondLst>
                                  <p:childTnLst>
                                    <p:animEffect transition="out" filter="plus(out)">
                                      <p:cBhvr>
                                        <p:cTn id="284" dur="3000"/>
                                        <p:tgtEl>
                                          <p:spTgt spid="13"/>
                                        </p:tgtEl>
                                      </p:cBhvr>
                                    </p:animEffect>
                                    <p:set>
                                      <p:cBhvr>
                                        <p:cTn id="285" dur="1" fill="hold">
                                          <p:stCondLst>
                                            <p:cond delay="2999"/>
                                          </p:stCondLst>
                                        </p:cTn>
                                        <p:tgtEl>
                                          <p:spTgt spid="13"/>
                                        </p:tgtEl>
                                        <p:attrNameLst>
                                          <p:attrName>style.visibility</p:attrName>
                                        </p:attrNameLst>
                                      </p:cBhvr>
                                      <p:to>
                                        <p:strVal val="hidden"/>
                                      </p:to>
                                    </p:set>
                                  </p:childTnLst>
                                </p:cTn>
                              </p:par>
                              <p:par>
                                <p:cTn id="286" presetID="19" presetClass="exit" presetSubtype="10" fill="hold" nodeType="withEffect">
                                  <p:stCondLst>
                                    <p:cond delay="0"/>
                                  </p:stCondLst>
                                  <p:childTnLst>
                                    <p:anim calcmode="lin" valueType="num">
                                      <p:cBhvr>
                                        <p:cTn id="287" dur="3000"/>
                                        <p:tgtEl>
                                          <p:spTgt spid="14"/>
                                        </p:tgtEl>
                                        <p:attrNameLst>
                                          <p:attrName>ppt_h</p:attrName>
                                        </p:attrNameLst>
                                      </p:cBhvr>
                                      <p:tavLst>
                                        <p:tav tm="0">
                                          <p:val>
                                            <p:strVal val="ppt_h"/>
                                          </p:val>
                                        </p:tav>
                                        <p:tav tm="100000">
                                          <p:val>
                                            <p:strVal val="ppt_h"/>
                                          </p:val>
                                        </p:tav>
                                      </p:tavLst>
                                    </p:anim>
                                    <p:anim calcmode="lin" valueType="num">
                                      <p:cBhvr>
                                        <p:cTn id="288"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9" dur="1" fill="hold">
                                          <p:stCondLst>
                                            <p:cond delay="2999"/>
                                          </p:stCondLst>
                                        </p:cTn>
                                        <p:tgtEl>
                                          <p:spTgt spid="14"/>
                                        </p:tgtEl>
                                        <p:attrNameLst>
                                          <p:attrName>style.visibility</p:attrName>
                                        </p:attrNameLst>
                                      </p:cBhvr>
                                      <p:to>
                                        <p:strVal val="hidden"/>
                                      </p:to>
                                    </p:set>
                                  </p:childTnLst>
                                </p:cTn>
                              </p:par>
                              <p:par>
                                <p:cTn id="290" presetID="19" presetClass="exit" presetSubtype="10" fill="hold" nodeType="withEffect">
                                  <p:stCondLst>
                                    <p:cond delay="0"/>
                                  </p:stCondLst>
                                  <p:childTnLst>
                                    <p:anim calcmode="lin" valueType="num">
                                      <p:cBhvr>
                                        <p:cTn id="291" dur="3000"/>
                                        <p:tgtEl>
                                          <p:spTgt spid="15"/>
                                        </p:tgtEl>
                                        <p:attrNameLst>
                                          <p:attrName>ppt_h</p:attrName>
                                        </p:attrNameLst>
                                      </p:cBhvr>
                                      <p:tavLst>
                                        <p:tav tm="0">
                                          <p:val>
                                            <p:strVal val="ppt_h"/>
                                          </p:val>
                                        </p:tav>
                                        <p:tav tm="100000">
                                          <p:val>
                                            <p:strVal val="ppt_h"/>
                                          </p:val>
                                        </p:tav>
                                      </p:tavLst>
                                    </p:anim>
                                    <p:anim calcmode="lin" valueType="num">
                                      <p:cBhvr>
                                        <p:cTn id="292"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3" dur="1" fill="hold">
                                          <p:stCondLst>
                                            <p:cond delay="2999"/>
                                          </p:stCondLst>
                                        </p:cTn>
                                        <p:tgtEl>
                                          <p:spTgt spid="15"/>
                                        </p:tgtEl>
                                        <p:attrNameLst>
                                          <p:attrName>style.visibility</p:attrName>
                                        </p:attrNameLst>
                                      </p:cBhvr>
                                      <p:to>
                                        <p:strVal val="hidden"/>
                                      </p:to>
                                    </p:set>
                                  </p:childTnLst>
                                </p:cTn>
                              </p:par>
                              <p:par>
                                <p:cTn id="294" presetID="19" presetClass="exit" presetSubtype="10" fill="hold" nodeType="withEffect">
                                  <p:stCondLst>
                                    <p:cond delay="0"/>
                                  </p:stCondLst>
                                  <p:childTnLst>
                                    <p:anim calcmode="lin" valueType="num">
                                      <p:cBhvr>
                                        <p:cTn id="295" dur="3000"/>
                                        <p:tgtEl>
                                          <p:spTgt spid="16"/>
                                        </p:tgtEl>
                                        <p:attrNameLst>
                                          <p:attrName>ppt_h</p:attrName>
                                        </p:attrNameLst>
                                      </p:cBhvr>
                                      <p:tavLst>
                                        <p:tav tm="0">
                                          <p:val>
                                            <p:strVal val="ppt_h"/>
                                          </p:val>
                                        </p:tav>
                                        <p:tav tm="100000">
                                          <p:val>
                                            <p:strVal val="ppt_h"/>
                                          </p:val>
                                        </p:tav>
                                      </p:tavLst>
                                    </p:anim>
                                    <p:anim calcmode="lin" valueType="num">
                                      <p:cBhvr>
                                        <p:cTn id="296"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97" dur="1" fill="hold">
                                          <p:stCondLst>
                                            <p:cond delay="2999"/>
                                          </p:stCondLst>
                                        </p:cTn>
                                        <p:tgtEl>
                                          <p:spTgt spid="16"/>
                                        </p:tgtEl>
                                        <p:attrNameLst>
                                          <p:attrName>style.visibility</p:attrName>
                                        </p:attrNameLst>
                                      </p:cBhvr>
                                      <p:to>
                                        <p:strVal val="hidden"/>
                                      </p:to>
                                    </p:set>
                                  </p:childTnLst>
                                </p:cTn>
                              </p:par>
                              <p:par>
                                <p:cTn id="298" presetID="19" presetClass="exit" presetSubtype="10" fill="hold" nodeType="withEffect">
                                  <p:stCondLst>
                                    <p:cond delay="0"/>
                                  </p:stCondLst>
                                  <p:childTnLst>
                                    <p:anim calcmode="lin" valueType="num">
                                      <p:cBhvr>
                                        <p:cTn id="299" dur="3000"/>
                                        <p:tgtEl>
                                          <p:spTgt spid="17"/>
                                        </p:tgtEl>
                                        <p:attrNameLst>
                                          <p:attrName>ppt_h</p:attrName>
                                        </p:attrNameLst>
                                      </p:cBhvr>
                                      <p:tavLst>
                                        <p:tav tm="0">
                                          <p:val>
                                            <p:strVal val="ppt_h"/>
                                          </p:val>
                                        </p:tav>
                                        <p:tav tm="100000">
                                          <p:val>
                                            <p:strVal val="ppt_h"/>
                                          </p:val>
                                        </p:tav>
                                      </p:tavLst>
                                    </p:anim>
                                    <p:anim calcmode="lin" valueType="num">
                                      <p:cBhvr>
                                        <p:cTn id="300" dur="3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1" dur="1" fill="hold">
                                          <p:stCondLst>
                                            <p:cond delay="2999"/>
                                          </p:stCondLst>
                                        </p:cTn>
                                        <p:tgtEl>
                                          <p:spTgt spid="17"/>
                                        </p:tgtEl>
                                        <p:attrNameLst>
                                          <p:attrName>style.visibility</p:attrName>
                                        </p:attrNameLst>
                                      </p:cBhvr>
                                      <p:to>
                                        <p:strVal val="hidden"/>
                                      </p:to>
                                    </p:set>
                                  </p:childTnLst>
                                </p:cTn>
                              </p:par>
                              <p:par>
                                <p:cTn id="302" presetID="19" presetClass="exit" presetSubtype="10" fill="hold" nodeType="withEffect">
                                  <p:stCondLst>
                                    <p:cond delay="0"/>
                                  </p:stCondLst>
                                  <p:childTnLst>
                                    <p:anim calcmode="lin" valueType="num">
                                      <p:cBhvr>
                                        <p:cTn id="303" dur="3000"/>
                                        <p:tgtEl>
                                          <p:spTgt spid="18"/>
                                        </p:tgtEl>
                                        <p:attrNameLst>
                                          <p:attrName>ppt_h</p:attrName>
                                        </p:attrNameLst>
                                      </p:cBhvr>
                                      <p:tavLst>
                                        <p:tav tm="0">
                                          <p:val>
                                            <p:strVal val="ppt_h"/>
                                          </p:val>
                                        </p:tav>
                                        <p:tav tm="100000">
                                          <p:val>
                                            <p:strVal val="ppt_h"/>
                                          </p:val>
                                        </p:tav>
                                      </p:tavLst>
                                    </p:anim>
                                    <p:anim calcmode="lin" valueType="num">
                                      <p:cBhvr>
                                        <p:cTn id="304" dur="3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5" dur="1" fill="hold">
                                          <p:stCondLst>
                                            <p:cond delay="2999"/>
                                          </p:stCondLst>
                                        </p:cTn>
                                        <p:tgtEl>
                                          <p:spTgt spid="18"/>
                                        </p:tgtEl>
                                        <p:attrNameLst>
                                          <p:attrName>style.visibility</p:attrName>
                                        </p:attrNameLst>
                                      </p:cBhvr>
                                      <p:to>
                                        <p:strVal val="hidden"/>
                                      </p:to>
                                    </p:set>
                                  </p:childTnLst>
                                </p:cTn>
                              </p:par>
                              <p:par>
                                <p:cTn id="306" presetID="19" presetClass="exit" presetSubtype="10" fill="hold" nodeType="withEffect">
                                  <p:stCondLst>
                                    <p:cond delay="0"/>
                                  </p:stCondLst>
                                  <p:childTnLst>
                                    <p:anim calcmode="lin" valueType="num">
                                      <p:cBhvr>
                                        <p:cTn id="307" dur="3000"/>
                                        <p:tgtEl>
                                          <p:spTgt spid="19"/>
                                        </p:tgtEl>
                                        <p:attrNameLst>
                                          <p:attrName>ppt_h</p:attrName>
                                        </p:attrNameLst>
                                      </p:cBhvr>
                                      <p:tavLst>
                                        <p:tav tm="0">
                                          <p:val>
                                            <p:strVal val="ppt_h"/>
                                          </p:val>
                                        </p:tav>
                                        <p:tav tm="100000">
                                          <p:val>
                                            <p:strVal val="ppt_h"/>
                                          </p:val>
                                        </p:tav>
                                      </p:tavLst>
                                    </p:anim>
                                    <p:anim calcmode="lin" valueType="num">
                                      <p:cBhvr>
                                        <p:cTn id="308"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09" dur="1" fill="hold">
                                          <p:stCondLst>
                                            <p:cond delay="2999"/>
                                          </p:stCondLst>
                                        </p:cTn>
                                        <p:tgtEl>
                                          <p:spTgt spid="19"/>
                                        </p:tgtEl>
                                        <p:attrNameLst>
                                          <p:attrName>style.visibility</p:attrName>
                                        </p:attrNameLst>
                                      </p:cBhvr>
                                      <p:to>
                                        <p:strVal val="hidden"/>
                                      </p:to>
                                    </p:set>
                                  </p:childTnLst>
                                </p:cTn>
                              </p:par>
                              <p:par>
                                <p:cTn id="310" presetID="19" presetClass="exit" presetSubtype="10" fill="hold" nodeType="withEffect">
                                  <p:stCondLst>
                                    <p:cond delay="0"/>
                                  </p:stCondLst>
                                  <p:childTnLst>
                                    <p:anim calcmode="lin" valueType="num">
                                      <p:cBhvr>
                                        <p:cTn id="311" dur="3000"/>
                                        <p:tgtEl>
                                          <p:spTgt spid="20"/>
                                        </p:tgtEl>
                                        <p:attrNameLst>
                                          <p:attrName>ppt_h</p:attrName>
                                        </p:attrNameLst>
                                      </p:cBhvr>
                                      <p:tavLst>
                                        <p:tav tm="0">
                                          <p:val>
                                            <p:strVal val="ppt_h"/>
                                          </p:val>
                                        </p:tav>
                                        <p:tav tm="100000">
                                          <p:val>
                                            <p:strVal val="ppt_h"/>
                                          </p:val>
                                        </p:tav>
                                      </p:tavLst>
                                    </p:anim>
                                    <p:anim calcmode="lin" valueType="num">
                                      <p:cBhvr>
                                        <p:cTn id="312" dur="3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3" dur="1" fill="hold">
                                          <p:stCondLst>
                                            <p:cond delay="2999"/>
                                          </p:stCondLst>
                                        </p:cTn>
                                        <p:tgtEl>
                                          <p:spTgt spid="20"/>
                                        </p:tgtEl>
                                        <p:attrNameLst>
                                          <p:attrName>style.visibility</p:attrName>
                                        </p:attrNameLst>
                                      </p:cBhvr>
                                      <p:to>
                                        <p:strVal val="hidden"/>
                                      </p:to>
                                    </p:set>
                                  </p:childTnLst>
                                </p:cTn>
                              </p:par>
                              <p:par>
                                <p:cTn id="314" presetID="19" presetClass="exit" presetSubtype="10" fill="hold" nodeType="withEffect">
                                  <p:stCondLst>
                                    <p:cond delay="0"/>
                                  </p:stCondLst>
                                  <p:childTnLst>
                                    <p:anim calcmode="lin" valueType="num">
                                      <p:cBhvr>
                                        <p:cTn id="315" dur="3000"/>
                                        <p:tgtEl>
                                          <p:spTgt spid="21"/>
                                        </p:tgtEl>
                                        <p:attrNameLst>
                                          <p:attrName>ppt_h</p:attrName>
                                        </p:attrNameLst>
                                      </p:cBhvr>
                                      <p:tavLst>
                                        <p:tav tm="0">
                                          <p:val>
                                            <p:strVal val="ppt_h"/>
                                          </p:val>
                                        </p:tav>
                                        <p:tav tm="100000">
                                          <p:val>
                                            <p:strVal val="ppt_h"/>
                                          </p:val>
                                        </p:tav>
                                      </p:tavLst>
                                    </p:anim>
                                    <p:anim calcmode="lin" valueType="num">
                                      <p:cBhvr>
                                        <p:cTn id="316" dur="3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17" dur="1" fill="hold">
                                          <p:stCondLst>
                                            <p:cond delay="2999"/>
                                          </p:stCondLst>
                                        </p:cTn>
                                        <p:tgtEl>
                                          <p:spTgt spid="21"/>
                                        </p:tgtEl>
                                        <p:attrNameLst>
                                          <p:attrName>style.visibility</p:attrName>
                                        </p:attrNameLst>
                                      </p:cBhvr>
                                      <p:to>
                                        <p:strVal val="hidden"/>
                                      </p:to>
                                    </p:set>
                                  </p:childTnLst>
                                </p:cTn>
                              </p:par>
                              <p:par>
                                <p:cTn id="318" presetID="19" presetClass="exit" presetSubtype="10" fill="hold" nodeType="withEffect">
                                  <p:stCondLst>
                                    <p:cond delay="0"/>
                                  </p:stCondLst>
                                  <p:childTnLst>
                                    <p:anim calcmode="lin" valueType="num">
                                      <p:cBhvr>
                                        <p:cTn id="319" dur="3000"/>
                                        <p:tgtEl>
                                          <p:spTgt spid="22"/>
                                        </p:tgtEl>
                                        <p:attrNameLst>
                                          <p:attrName>ppt_h</p:attrName>
                                        </p:attrNameLst>
                                      </p:cBhvr>
                                      <p:tavLst>
                                        <p:tav tm="0">
                                          <p:val>
                                            <p:strVal val="ppt_h"/>
                                          </p:val>
                                        </p:tav>
                                        <p:tav tm="100000">
                                          <p:val>
                                            <p:strVal val="ppt_h"/>
                                          </p:val>
                                        </p:tav>
                                      </p:tavLst>
                                    </p:anim>
                                    <p:anim calcmode="lin" valueType="num">
                                      <p:cBhvr>
                                        <p:cTn id="320" dur="3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1" dur="1" fill="hold">
                                          <p:stCondLst>
                                            <p:cond delay="2999"/>
                                          </p:stCondLst>
                                        </p:cTn>
                                        <p:tgtEl>
                                          <p:spTgt spid="22"/>
                                        </p:tgtEl>
                                        <p:attrNameLst>
                                          <p:attrName>style.visibility</p:attrName>
                                        </p:attrNameLst>
                                      </p:cBhvr>
                                      <p:to>
                                        <p:strVal val="hidden"/>
                                      </p:to>
                                    </p:set>
                                  </p:childTnLst>
                                </p:cTn>
                              </p:par>
                              <p:par>
                                <p:cTn id="322" presetID="19" presetClass="exit" presetSubtype="10" fill="hold" nodeType="withEffect">
                                  <p:stCondLst>
                                    <p:cond delay="0"/>
                                  </p:stCondLst>
                                  <p:childTnLst>
                                    <p:anim calcmode="lin" valueType="num">
                                      <p:cBhvr>
                                        <p:cTn id="323" dur="3000"/>
                                        <p:tgtEl>
                                          <p:spTgt spid="23"/>
                                        </p:tgtEl>
                                        <p:attrNameLst>
                                          <p:attrName>ppt_h</p:attrName>
                                        </p:attrNameLst>
                                      </p:cBhvr>
                                      <p:tavLst>
                                        <p:tav tm="0">
                                          <p:val>
                                            <p:strVal val="ppt_h"/>
                                          </p:val>
                                        </p:tav>
                                        <p:tav tm="100000">
                                          <p:val>
                                            <p:strVal val="ppt_h"/>
                                          </p:val>
                                        </p:tav>
                                      </p:tavLst>
                                    </p:anim>
                                    <p:anim calcmode="lin" valueType="num">
                                      <p:cBhvr>
                                        <p:cTn id="324" dur="3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5" dur="1" fill="hold">
                                          <p:stCondLst>
                                            <p:cond delay="2999"/>
                                          </p:stCondLst>
                                        </p:cTn>
                                        <p:tgtEl>
                                          <p:spTgt spid="23"/>
                                        </p:tgtEl>
                                        <p:attrNameLst>
                                          <p:attrName>style.visibility</p:attrName>
                                        </p:attrNameLst>
                                      </p:cBhvr>
                                      <p:to>
                                        <p:strVal val="hidden"/>
                                      </p:to>
                                    </p:set>
                                  </p:childTnLst>
                                </p:cTn>
                              </p:par>
                              <p:par>
                                <p:cTn id="326" presetID="19" presetClass="exit" presetSubtype="10" fill="hold" nodeType="withEffect">
                                  <p:stCondLst>
                                    <p:cond delay="0"/>
                                  </p:stCondLst>
                                  <p:childTnLst>
                                    <p:anim calcmode="lin" valueType="num">
                                      <p:cBhvr>
                                        <p:cTn id="327" dur="3000"/>
                                        <p:tgtEl>
                                          <p:spTgt spid="4"/>
                                        </p:tgtEl>
                                        <p:attrNameLst>
                                          <p:attrName>ppt_h</p:attrName>
                                        </p:attrNameLst>
                                      </p:cBhvr>
                                      <p:tavLst>
                                        <p:tav tm="0">
                                          <p:val>
                                            <p:strVal val="ppt_h"/>
                                          </p:val>
                                        </p:tav>
                                        <p:tav tm="100000">
                                          <p:val>
                                            <p:strVal val="ppt_h"/>
                                          </p:val>
                                        </p:tav>
                                      </p:tavLst>
                                    </p:anim>
                                    <p:anim calcmode="lin" valueType="num">
                                      <p:cBhvr>
                                        <p:cTn id="328"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9" dur="1" fill="hold">
                                          <p:stCondLst>
                                            <p:cond delay="2999"/>
                                          </p:stCondLst>
                                        </p:cTn>
                                        <p:tgtEl>
                                          <p:spTgt spid="4"/>
                                        </p:tgtEl>
                                        <p:attrNameLst>
                                          <p:attrName>style.visibility</p:attrName>
                                        </p:attrNameLst>
                                      </p:cBhvr>
                                      <p:to>
                                        <p:strVal val="hidden"/>
                                      </p:to>
                                    </p:set>
                                  </p:childTnLst>
                                </p:cTn>
                              </p:par>
                              <p:par>
                                <p:cTn id="330" presetID="19" presetClass="exit" presetSubtype="10" fill="hold" nodeType="withEffect">
                                  <p:stCondLst>
                                    <p:cond delay="0"/>
                                  </p:stCondLst>
                                  <p:childTnLst>
                                    <p:anim calcmode="lin" valueType="num">
                                      <p:cBhvr>
                                        <p:cTn id="331" dur="3000"/>
                                        <p:tgtEl>
                                          <p:spTgt spid="5"/>
                                        </p:tgtEl>
                                        <p:attrNameLst>
                                          <p:attrName>ppt_h</p:attrName>
                                        </p:attrNameLst>
                                      </p:cBhvr>
                                      <p:tavLst>
                                        <p:tav tm="0">
                                          <p:val>
                                            <p:strVal val="ppt_h"/>
                                          </p:val>
                                        </p:tav>
                                        <p:tav tm="100000">
                                          <p:val>
                                            <p:strVal val="ppt_h"/>
                                          </p:val>
                                        </p:tav>
                                      </p:tavLst>
                                    </p:anim>
                                    <p:anim calcmode="lin" valueType="num">
                                      <p:cBhvr>
                                        <p:cTn id="332"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33" dur="1" fill="hold">
                                          <p:stCondLst>
                                            <p:cond delay="2999"/>
                                          </p:stCondLst>
                                        </p:cTn>
                                        <p:tgtEl>
                                          <p:spTgt spid="5"/>
                                        </p:tgtEl>
                                        <p:attrNameLst>
                                          <p:attrName>style.visibility</p:attrName>
                                        </p:attrNameLst>
                                      </p:cBhvr>
                                      <p:to>
                                        <p:strVal val="hidden"/>
                                      </p:to>
                                    </p:set>
                                  </p:childTnLst>
                                </p:cTn>
                              </p:par>
                              <p:par>
                                <p:cTn id="334" presetID="19" presetClass="exit" presetSubtype="10" fill="hold" nodeType="withEffect">
                                  <p:stCondLst>
                                    <p:cond delay="0"/>
                                  </p:stCondLst>
                                  <p:childTnLst>
                                    <p:anim calcmode="lin" valueType="num">
                                      <p:cBhvr>
                                        <p:cTn id="335" dur="3000"/>
                                        <p:tgtEl>
                                          <p:spTgt spid="6"/>
                                        </p:tgtEl>
                                        <p:attrNameLst>
                                          <p:attrName>ppt_h</p:attrName>
                                        </p:attrNameLst>
                                      </p:cBhvr>
                                      <p:tavLst>
                                        <p:tav tm="0">
                                          <p:val>
                                            <p:strVal val="ppt_h"/>
                                          </p:val>
                                        </p:tav>
                                        <p:tav tm="100000">
                                          <p:val>
                                            <p:strVal val="ppt_h"/>
                                          </p:val>
                                        </p:tav>
                                      </p:tavLst>
                                    </p:anim>
                                    <p:anim calcmode="lin" valueType="num">
                                      <p:cBhvr>
                                        <p:cTn id="336"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37" dur="1" fill="hold">
                                          <p:stCondLst>
                                            <p:cond delay="2999"/>
                                          </p:stCondLst>
                                        </p:cTn>
                                        <p:tgtEl>
                                          <p:spTgt spid="6"/>
                                        </p:tgtEl>
                                        <p:attrNameLst>
                                          <p:attrName>style.visibility</p:attrName>
                                        </p:attrNameLst>
                                      </p:cBhvr>
                                      <p:to>
                                        <p:strVal val="hidden"/>
                                      </p:to>
                                    </p:set>
                                  </p:childTnLst>
                                </p:cTn>
                              </p:par>
                              <p:par>
                                <p:cTn id="338" presetID="19" presetClass="exit" presetSubtype="10" fill="hold" nodeType="withEffect">
                                  <p:stCondLst>
                                    <p:cond delay="0"/>
                                  </p:stCondLst>
                                  <p:childTnLst>
                                    <p:anim calcmode="lin" valueType="num">
                                      <p:cBhvr>
                                        <p:cTn id="339" dur="3000"/>
                                        <p:tgtEl>
                                          <p:spTgt spid="7"/>
                                        </p:tgtEl>
                                        <p:attrNameLst>
                                          <p:attrName>ppt_h</p:attrName>
                                        </p:attrNameLst>
                                      </p:cBhvr>
                                      <p:tavLst>
                                        <p:tav tm="0">
                                          <p:val>
                                            <p:strVal val="ppt_h"/>
                                          </p:val>
                                        </p:tav>
                                        <p:tav tm="100000">
                                          <p:val>
                                            <p:strVal val="ppt_h"/>
                                          </p:val>
                                        </p:tav>
                                      </p:tavLst>
                                    </p:anim>
                                    <p:anim calcmode="lin" valueType="num">
                                      <p:cBhvr>
                                        <p:cTn id="340"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1" dur="1" fill="hold">
                                          <p:stCondLst>
                                            <p:cond delay="2999"/>
                                          </p:stCondLst>
                                        </p:cTn>
                                        <p:tgtEl>
                                          <p:spTgt spid="7"/>
                                        </p:tgtEl>
                                        <p:attrNameLst>
                                          <p:attrName>style.visibility</p:attrName>
                                        </p:attrNameLst>
                                      </p:cBhvr>
                                      <p:to>
                                        <p:strVal val="hidden"/>
                                      </p:to>
                                    </p:set>
                                  </p:childTnLst>
                                </p:cTn>
                              </p:par>
                              <p:par>
                                <p:cTn id="342" presetID="19" presetClass="exit" presetSubtype="10" fill="hold" nodeType="withEffect">
                                  <p:stCondLst>
                                    <p:cond delay="0"/>
                                  </p:stCondLst>
                                  <p:childTnLst>
                                    <p:anim calcmode="lin" valueType="num">
                                      <p:cBhvr>
                                        <p:cTn id="343" dur="3000"/>
                                        <p:tgtEl>
                                          <p:spTgt spid="8"/>
                                        </p:tgtEl>
                                        <p:attrNameLst>
                                          <p:attrName>ppt_h</p:attrName>
                                        </p:attrNameLst>
                                      </p:cBhvr>
                                      <p:tavLst>
                                        <p:tav tm="0">
                                          <p:val>
                                            <p:strVal val="ppt_h"/>
                                          </p:val>
                                        </p:tav>
                                        <p:tav tm="100000">
                                          <p:val>
                                            <p:strVal val="ppt_h"/>
                                          </p:val>
                                        </p:tav>
                                      </p:tavLst>
                                    </p:anim>
                                    <p:anim calcmode="lin" valueType="num">
                                      <p:cBhvr>
                                        <p:cTn id="344"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5" dur="1" fill="hold">
                                          <p:stCondLst>
                                            <p:cond delay="2999"/>
                                          </p:stCondLst>
                                        </p:cTn>
                                        <p:tgtEl>
                                          <p:spTgt spid="8"/>
                                        </p:tgtEl>
                                        <p:attrNameLst>
                                          <p:attrName>style.visibility</p:attrName>
                                        </p:attrNameLst>
                                      </p:cBhvr>
                                      <p:to>
                                        <p:strVal val="hidden"/>
                                      </p:to>
                                    </p:set>
                                  </p:childTnLst>
                                </p:cTn>
                              </p:par>
                              <p:par>
                                <p:cTn id="346" presetID="19" presetClass="exit" presetSubtype="10" fill="hold" nodeType="withEffect">
                                  <p:stCondLst>
                                    <p:cond delay="0"/>
                                  </p:stCondLst>
                                  <p:childTnLst>
                                    <p:anim calcmode="lin" valueType="num">
                                      <p:cBhvr>
                                        <p:cTn id="347" dur="3000"/>
                                        <p:tgtEl>
                                          <p:spTgt spid="9"/>
                                        </p:tgtEl>
                                        <p:attrNameLst>
                                          <p:attrName>ppt_h</p:attrName>
                                        </p:attrNameLst>
                                      </p:cBhvr>
                                      <p:tavLst>
                                        <p:tav tm="0">
                                          <p:val>
                                            <p:strVal val="ppt_h"/>
                                          </p:val>
                                        </p:tav>
                                        <p:tav tm="100000">
                                          <p:val>
                                            <p:strVal val="ppt_h"/>
                                          </p:val>
                                        </p:tav>
                                      </p:tavLst>
                                    </p:anim>
                                    <p:anim calcmode="lin" valueType="num">
                                      <p:cBhvr>
                                        <p:cTn id="348"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49" dur="1" fill="hold">
                                          <p:stCondLst>
                                            <p:cond delay="2999"/>
                                          </p:stCondLst>
                                        </p:cTn>
                                        <p:tgtEl>
                                          <p:spTgt spid="9"/>
                                        </p:tgtEl>
                                        <p:attrNameLst>
                                          <p:attrName>style.visibility</p:attrName>
                                        </p:attrNameLst>
                                      </p:cBhvr>
                                      <p:to>
                                        <p:strVal val="hidden"/>
                                      </p:to>
                                    </p:set>
                                  </p:childTnLst>
                                </p:cTn>
                              </p:par>
                              <p:par>
                                <p:cTn id="350" presetID="19" presetClass="exit" presetSubtype="10" fill="hold" nodeType="withEffect">
                                  <p:stCondLst>
                                    <p:cond delay="0"/>
                                  </p:stCondLst>
                                  <p:childTnLst>
                                    <p:anim calcmode="lin" valueType="num">
                                      <p:cBhvr>
                                        <p:cTn id="351" dur="3000"/>
                                        <p:tgtEl>
                                          <p:spTgt spid="10"/>
                                        </p:tgtEl>
                                        <p:attrNameLst>
                                          <p:attrName>ppt_h</p:attrName>
                                        </p:attrNameLst>
                                      </p:cBhvr>
                                      <p:tavLst>
                                        <p:tav tm="0">
                                          <p:val>
                                            <p:strVal val="ppt_h"/>
                                          </p:val>
                                        </p:tav>
                                        <p:tav tm="100000">
                                          <p:val>
                                            <p:strVal val="ppt_h"/>
                                          </p:val>
                                        </p:tav>
                                      </p:tavLst>
                                    </p:anim>
                                    <p:anim calcmode="lin" valueType="num">
                                      <p:cBhvr>
                                        <p:cTn id="352"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53" dur="1" fill="hold">
                                          <p:stCondLst>
                                            <p:cond delay="2999"/>
                                          </p:stCondLst>
                                        </p:cTn>
                                        <p:tgtEl>
                                          <p:spTgt spid="10"/>
                                        </p:tgtEl>
                                        <p:attrNameLst>
                                          <p:attrName>style.visibility</p:attrName>
                                        </p:attrNameLst>
                                      </p:cBhvr>
                                      <p:to>
                                        <p:strVal val="hidden"/>
                                      </p:to>
                                    </p:set>
                                  </p:childTnLst>
                                </p:cTn>
                              </p:par>
                              <p:par>
                                <p:cTn id="354" presetID="19" presetClass="exit" presetSubtype="10" fill="hold" nodeType="withEffect">
                                  <p:stCondLst>
                                    <p:cond delay="0"/>
                                  </p:stCondLst>
                                  <p:childTnLst>
                                    <p:anim calcmode="lin" valueType="num">
                                      <p:cBhvr>
                                        <p:cTn id="355" dur="3000"/>
                                        <p:tgtEl>
                                          <p:spTgt spid="11"/>
                                        </p:tgtEl>
                                        <p:attrNameLst>
                                          <p:attrName>ppt_h</p:attrName>
                                        </p:attrNameLst>
                                      </p:cBhvr>
                                      <p:tavLst>
                                        <p:tav tm="0">
                                          <p:val>
                                            <p:strVal val="ppt_h"/>
                                          </p:val>
                                        </p:tav>
                                        <p:tav tm="100000">
                                          <p:val>
                                            <p:strVal val="ppt_h"/>
                                          </p:val>
                                        </p:tav>
                                      </p:tavLst>
                                    </p:anim>
                                    <p:anim calcmode="lin" valueType="num">
                                      <p:cBhvr>
                                        <p:cTn id="356"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57" dur="1" fill="hold">
                                          <p:stCondLst>
                                            <p:cond delay="2999"/>
                                          </p:stCondLst>
                                        </p:cTn>
                                        <p:tgtEl>
                                          <p:spTgt spid="11"/>
                                        </p:tgtEl>
                                        <p:attrNameLst>
                                          <p:attrName>style.visibility</p:attrName>
                                        </p:attrNameLst>
                                      </p:cBhvr>
                                      <p:to>
                                        <p:strVal val="hidden"/>
                                      </p:to>
                                    </p:set>
                                  </p:childTnLst>
                                </p:cTn>
                              </p:par>
                              <p:par>
                                <p:cTn id="358" presetID="19" presetClass="exit" presetSubtype="10" fill="hold" nodeType="withEffect">
                                  <p:stCondLst>
                                    <p:cond delay="0"/>
                                  </p:stCondLst>
                                  <p:childTnLst>
                                    <p:anim calcmode="lin" valueType="num">
                                      <p:cBhvr>
                                        <p:cTn id="359" dur="3000"/>
                                        <p:tgtEl>
                                          <p:spTgt spid="12"/>
                                        </p:tgtEl>
                                        <p:attrNameLst>
                                          <p:attrName>ppt_h</p:attrName>
                                        </p:attrNameLst>
                                      </p:cBhvr>
                                      <p:tavLst>
                                        <p:tav tm="0">
                                          <p:val>
                                            <p:strVal val="ppt_h"/>
                                          </p:val>
                                        </p:tav>
                                        <p:tav tm="100000">
                                          <p:val>
                                            <p:strVal val="ppt_h"/>
                                          </p:val>
                                        </p:tav>
                                      </p:tavLst>
                                    </p:anim>
                                    <p:anim calcmode="lin" valueType="num">
                                      <p:cBhvr>
                                        <p:cTn id="360"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1" dur="1" fill="hold">
                                          <p:stCondLst>
                                            <p:cond delay="2999"/>
                                          </p:stCondLst>
                                        </p:cTn>
                                        <p:tgtEl>
                                          <p:spTgt spid="12"/>
                                        </p:tgtEl>
                                        <p:attrNameLst>
                                          <p:attrName>style.visibility</p:attrName>
                                        </p:attrNameLst>
                                      </p:cBhvr>
                                      <p:to>
                                        <p:strVal val="hidden"/>
                                      </p:to>
                                    </p:set>
                                  </p:childTnLst>
                                </p:cTn>
                              </p:par>
                              <p:par>
                                <p:cTn id="362" presetID="19" presetClass="exit" presetSubtype="10" fill="hold" nodeType="withEffect">
                                  <p:stCondLst>
                                    <p:cond delay="0"/>
                                  </p:stCondLst>
                                  <p:childTnLst>
                                    <p:anim calcmode="lin" valueType="num">
                                      <p:cBhvr>
                                        <p:cTn id="363" dur="3000"/>
                                        <p:tgtEl>
                                          <p:spTgt spid="13"/>
                                        </p:tgtEl>
                                        <p:attrNameLst>
                                          <p:attrName>ppt_h</p:attrName>
                                        </p:attrNameLst>
                                      </p:cBhvr>
                                      <p:tavLst>
                                        <p:tav tm="0">
                                          <p:val>
                                            <p:strVal val="ppt_h"/>
                                          </p:val>
                                        </p:tav>
                                        <p:tav tm="100000">
                                          <p:val>
                                            <p:strVal val="ppt_h"/>
                                          </p:val>
                                        </p:tav>
                                      </p:tavLst>
                                    </p:anim>
                                    <p:anim calcmode="lin" valueType="num">
                                      <p:cBhvr>
                                        <p:cTn id="364"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5" dur="1" fill="hold">
                                          <p:stCondLst>
                                            <p:cond delay="2999"/>
                                          </p:stCondLst>
                                        </p:cTn>
                                        <p:tgtEl>
                                          <p:spTgt spid="13"/>
                                        </p:tgtEl>
                                        <p:attrNameLst>
                                          <p:attrName>style.visibility</p:attrName>
                                        </p:attrNameLst>
                                      </p:cBhvr>
                                      <p:to>
                                        <p:strVal val="hidden"/>
                                      </p:to>
                                    </p:set>
                                  </p:childTnLst>
                                </p:cTn>
                              </p:par>
                              <p:par>
                                <p:cTn id="366" presetID="23" presetClass="entr" presetSubtype="288" fill="hold" nodeType="withEffect">
                                  <p:stCondLst>
                                    <p:cond delay="0"/>
                                  </p:stCondLst>
                                  <p:childTnLst>
                                    <p:set>
                                      <p:cBhvr>
                                        <p:cTn id="367" dur="1" fill="hold">
                                          <p:stCondLst>
                                            <p:cond delay="0"/>
                                          </p:stCondLst>
                                        </p:cTn>
                                        <p:tgtEl>
                                          <p:spTgt spid="2"/>
                                        </p:tgtEl>
                                        <p:attrNameLst>
                                          <p:attrName>style.visibility</p:attrName>
                                        </p:attrNameLst>
                                      </p:cBhvr>
                                      <p:to>
                                        <p:strVal val="visible"/>
                                      </p:to>
                                    </p:set>
                                    <p:anim calcmode="lin" valueType="num">
                                      <p:cBhvr>
                                        <p:cTn id="368" dur="3000" fill="hold"/>
                                        <p:tgtEl>
                                          <p:spTgt spid="2"/>
                                        </p:tgtEl>
                                        <p:attrNameLst>
                                          <p:attrName>ppt_w</p:attrName>
                                        </p:attrNameLst>
                                      </p:cBhvr>
                                      <p:tavLst>
                                        <p:tav tm="0">
                                          <p:val>
                                            <p:strVal val="4/3*#ppt_w"/>
                                          </p:val>
                                        </p:tav>
                                        <p:tav tm="100000">
                                          <p:val>
                                            <p:strVal val="#ppt_w"/>
                                          </p:val>
                                        </p:tav>
                                      </p:tavLst>
                                    </p:anim>
                                    <p:anim calcmode="lin" valueType="num">
                                      <p:cBhvr>
                                        <p:cTn id="369" dur="3000" fill="hold"/>
                                        <p:tgtEl>
                                          <p:spTgt spid="2"/>
                                        </p:tgtEl>
                                        <p:attrNameLst>
                                          <p:attrName>ppt_h</p:attrName>
                                        </p:attrNameLst>
                                      </p:cBhvr>
                                      <p:tavLst>
                                        <p:tav tm="0">
                                          <p:val>
                                            <p:strVal val="4/3*#ppt_h"/>
                                          </p:val>
                                        </p:tav>
                                        <p:tav tm="100000">
                                          <p:val>
                                            <p:strVal val="#ppt_h"/>
                                          </p:val>
                                        </p:tav>
                                      </p:tavLst>
                                    </p:anim>
                                  </p:childTnLst>
                                </p:cTn>
                              </p:par>
                              <p:par>
                                <p:cTn id="370" presetID="16" presetClass="entr" presetSubtype="42" fill="hold" nodeType="withEffect">
                                  <p:stCondLst>
                                    <p:cond delay="0"/>
                                  </p:stCondLst>
                                  <p:childTnLst>
                                    <p:set>
                                      <p:cBhvr>
                                        <p:cTn id="371" dur="1" fill="hold">
                                          <p:stCondLst>
                                            <p:cond delay="0"/>
                                          </p:stCondLst>
                                        </p:cTn>
                                        <p:tgtEl>
                                          <p:spTgt spid="2"/>
                                        </p:tgtEl>
                                        <p:attrNameLst>
                                          <p:attrName>style.visibility</p:attrName>
                                        </p:attrNameLst>
                                      </p:cBhvr>
                                      <p:to>
                                        <p:strVal val="visible"/>
                                      </p:to>
                                    </p:set>
                                    <p:animEffect transition="in" filter="barn(outHorizontal)">
                                      <p:cBhvr>
                                        <p:cTn id="372" dur="3000"/>
                                        <p:tgtEl>
                                          <p:spTgt spid="2"/>
                                        </p:tgtEl>
                                      </p:cBhvr>
                                    </p:animEffect>
                                  </p:childTnLst>
                                </p:cTn>
                              </p:par>
                            </p:childTnLst>
                          </p:cTn>
                        </p:par>
                        <p:par>
                          <p:cTn id="373" fill="hold">
                            <p:stCondLst>
                              <p:cond delay="6000"/>
                            </p:stCondLst>
                            <p:childTnLst>
                              <p:par>
                                <p:cTn id="374" presetID="40" presetClass="entr" presetSubtype="0" fill="hold" grpId="0" nodeType="afterEffect">
                                  <p:stCondLst>
                                    <p:cond delay="0"/>
                                  </p:stCondLst>
                                  <p:iterate type="lt">
                                    <p:tmPct val="10000"/>
                                  </p:iterate>
                                  <p:childTnLst>
                                    <p:set>
                                      <p:cBhvr>
                                        <p:cTn id="375" dur="1" fill="hold">
                                          <p:stCondLst>
                                            <p:cond delay="0"/>
                                          </p:stCondLst>
                                        </p:cTn>
                                        <p:tgtEl>
                                          <p:spTgt spid="25"/>
                                        </p:tgtEl>
                                        <p:attrNameLst>
                                          <p:attrName>style.visibility</p:attrName>
                                        </p:attrNameLst>
                                      </p:cBhvr>
                                      <p:to>
                                        <p:strVal val="visible"/>
                                      </p:to>
                                    </p:set>
                                    <p:animEffect transition="in" filter="fade">
                                      <p:cBhvr>
                                        <p:cTn id="376" dur="1000"/>
                                        <p:tgtEl>
                                          <p:spTgt spid="25"/>
                                        </p:tgtEl>
                                      </p:cBhvr>
                                    </p:animEffect>
                                    <p:anim calcmode="lin" valueType="num">
                                      <p:cBhvr>
                                        <p:cTn id="377" dur="1000" fill="hold"/>
                                        <p:tgtEl>
                                          <p:spTgt spid="25"/>
                                        </p:tgtEl>
                                        <p:attrNameLst>
                                          <p:attrName>ppt_x</p:attrName>
                                        </p:attrNameLst>
                                      </p:cBhvr>
                                      <p:tavLst>
                                        <p:tav tm="0">
                                          <p:val>
                                            <p:strVal val="#ppt_x-.1"/>
                                          </p:val>
                                        </p:tav>
                                        <p:tav tm="100000">
                                          <p:val>
                                            <p:strVal val="#ppt_x"/>
                                          </p:val>
                                        </p:tav>
                                      </p:tavLst>
                                    </p:anim>
                                    <p:anim calcmode="lin" valueType="num">
                                      <p:cBhvr>
                                        <p:cTn id="378" dur="1000" fill="hold"/>
                                        <p:tgtEl>
                                          <p:spTgt spid="2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Imagen5.jpg"/>
          <p:cNvPicPr>
            <a:picLocks noChangeAspect="1"/>
          </p:cNvPicPr>
          <p:nvPr/>
        </p:nvPicPr>
        <p:blipFill>
          <a:blip r:embed="rId2" cstate="print"/>
          <a:stretch>
            <a:fillRect/>
          </a:stretch>
        </p:blipFill>
        <p:spPr bwMode="auto">
          <a:xfrm>
            <a:off x="-285784" y="0"/>
            <a:ext cx="964413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8" name="7 Paralelogramo"/>
          <p:cNvSpPr/>
          <p:nvPr/>
        </p:nvSpPr>
        <p:spPr>
          <a:xfrm>
            <a:off x="0" y="2917825"/>
            <a:ext cx="4500563" cy="2797175"/>
          </a:xfrm>
          <a:prstGeom prst="parallelogram">
            <a:avLst>
              <a:gd name="adj" fmla="val 125854"/>
            </a:avLst>
          </a:prstGeom>
          <a:noFill/>
          <a:ln w="57150">
            <a:solidFill>
              <a:schemeClr val="tx1">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Paralelogramo"/>
          <p:cNvSpPr/>
          <p:nvPr/>
        </p:nvSpPr>
        <p:spPr>
          <a:xfrm flipH="1">
            <a:off x="4214813" y="3095625"/>
            <a:ext cx="4429125" cy="2619375"/>
          </a:xfrm>
          <a:prstGeom prst="parallelogram">
            <a:avLst>
              <a:gd name="adj" fmla="val 131512"/>
            </a:avLst>
          </a:prstGeom>
          <a:noFill/>
          <a:ln w="57150">
            <a:solidFill>
              <a:schemeClr val="tx1">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Paralelogramo"/>
          <p:cNvSpPr/>
          <p:nvPr/>
        </p:nvSpPr>
        <p:spPr>
          <a:xfrm>
            <a:off x="4572000" y="0"/>
            <a:ext cx="4572000" cy="2738438"/>
          </a:xfrm>
          <a:prstGeom prst="parallelogram">
            <a:avLst>
              <a:gd name="adj" fmla="val 128939"/>
            </a:avLst>
          </a:prstGeom>
          <a:noFill/>
          <a:ln w="57150">
            <a:solidFill>
              <a:schemeClr val="tx1">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Paralelogramo"/>
          <p:cNvSpPr/>
          <p:nvPr/>
        </p:nvSpPr>
        <p:spPr>
          <a:xfrm flipH="1">
            <a:off x="0" y="0"/>
            <a:ext cx="4562475" cy="2738438"/>
          </a:xfrm>
          <a:prstGeom prst="parallelogram">
            <a:avLst>
              <a:gd name="adj" fmla="val 128940"/>
            </a:avLst>
          </a:prstGeom>
          <a:noFill/>
          <a:ln w="57150">
            <a:solidFill>
              <a:schemeClr val="tx1">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Paralelogramo"/>
          <p:cNvSpPr/>
          <p:nvPr/>
        </p:nvSpPr>
        <p:spPr>
          <a:xfrm flipH="1">
            <a:off x="642938" y="0"/>
            <a:ext cx="4143375" cy="2441575"/>
          </a:xfrm>
          <a:prstGeom prst="parallelogram">
            <a:avLst>
              <a:gd name="adj" fmla="val 132030"/>
            </a:avLst>
          </a:prstGeom>
          <a:noFill/>
          <a:ln w="57150">
            <a:solidFill>
              <a:schemeClr val="tx1">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Paralelogramo"/>
          <p:cNvSpPr/>
          <p:nvPr/>
        </p:nvSpPr>
        <p:spPr>
          <a:xfrm>
            <a:off x="4429125" y="0"/>
            <a:ext cx="4000500" cy="2441575"/>
          </a:xfrm>
          <a:prstGeom prst="parallelogram">
            <a:avLst>
              <a:gd name="adj" fmla="val 125456"/>
            </a:avLst>
          </a:prstGeom>
          <a:noFill/>
          <a:ln w="57150">
            <a:solidFill>
              <a:schemeClr val="tx1">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Paralelogramo"/>
          <p:cNvSpPr/>
          <p:nvPr/>
        </p:nvSpPr>
        <p:spPr>
          <a:xfrm>
            <a:off x="642938" y="3214688"/>
            <a:ext cx="3857625" cy="2500312"/>
          </a:xfrm>
          <a:prstGeom prst="parallelogram">
            <a:avLst>
              <a:gd name="adj" fmla="val 118687"/>
            </a:avLst>
          </a:prstGeom>
          <a:noFill/>
          <a:ln w="57150">
            <a:solidFill>
              <a:schemeClr val="tx1">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Paralelogramo"/>
          <p:cNvSpPr/>
          <p:nvPr/>
        </p:nvSpPr>
        <p:spPr>
          <a:xfrm flipH="1">
            <a:off x="4572000" y="2976563"/>
            <a:ext cx="4572000" cy="2738437"/>
          </a:xfrm>
          <a:prstGeom prst="parallelogram">
            <a:avLst>
              <a:gd name="adj" fmla="val 131809"/>
            </a:avLst>
          </a:prstGeom>
          <a:noFill/>
          <a:ln w="57150">
            <a:solidFill>
              <a:schemeClr val="tx1">
                <a:lumMod val="7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CuadroTexto"/>
          <p:cNvSpPr txBox="1"/>
          <p:nvPr/>
        </p:nvSpPr>
        <p:spPr>
          <a:xfrm>
            <a:off x="285720" y="4357698"/>
            <a:ext cx="885828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Julio Iglesias expresó su profundo pesar y reconocimiento por el cantante valenciano, perdiendo a un amigo y colega admirado. Aunque no se destaca una única frase literal, la reacción se reflejó en su participación activa en homenajes, donde elogió la voz y figura del artista, reconociendo el gran vacío que dejó en la música.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8000">
        <p14:doors dir="vert"/>
      </p:transition>
    </mc:Choice>
    <mc:Fallback xmlns="">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3000" fill="hold"/>
                                        <p:tgtEl>
                                          <p:spTgt spid="10"/>
                                        </p:tgtEl>
                                        <p:attrNameLst>
                                          <p:attrName>ppt_x</p:attrName>
                                        </p:attrNameLst>
                                      </p:cBhvr>
                                      <p:tavLst>
                                        <p:tav tm="0">
                                          <p:val>
                                            <p:strVal val="0-#ppt_w/2"/>
                                          </p:val>
                                        </p:tav>
                                        <p:tav tm="100000">
                                          <p:val>
                                            <p:strVal val="#ppt_x"/>
                                          </p:val>
                                        </p:tav>
                                      </p:tavLst>
                                    </p:anim>
                                    <p:anim calcmode="lin" valueType="num">
                                      <p:cBhvr additive="base">
                                        <p:cTn id="8" dur="3000" fill="hold"/>
                                        <p:tgtEl>
                                          <p:spTgt spid="10"/>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3000" fill="hold"/>
                                        <p:tgtEl>
                                          <p:spTgt spid="11"/>
                                        </p:tgtEl>
                                        <p:attrNameLst>
                                          <p:attrName>ppt_x</p:attrName>
                                        </p:attrNameLst>
                                      </p:cBhvr>
                                      <p:tavLst>
                                        <p:tav tm="0">
                                          <p:val>
                                            <p:strVal val="1+#ppt_w/2"/>
                                          </p:val>
                                        </p:tav>
                                        <p:tav tm="100000">
                                          <p:val>
                                            <p:strVal val="#ppt_x"/>
                                          </p:val>
                                        </p:tav>
                                      </p:tavLst>
                                    </p:anim>
                                    <p:anim calcmode="lin" valueType="num">
                                      <p:cBhvr additive="base">
                                        <p:cTn id="12" dur="3000" fill="hold"/>
                                        <p:tgtEl>
                                          <p:spTgt spid="11"/>
                                        </p:tgtEl>
                                        <p:attrNameLst>
                                          <p:attrName>ppt_y</p:attrName>
                                        </p:attrNameLst>
                                      </p:cBhvr>
                                      <p:tavLst>
                                        <p:tav tm="0">
                                          <p:val>
                                            <p:strVal val="1+#ppt_h/2"/>
                                          </p:val>
                                        </p:tav>
                                        <p:tav tm="100000">
                                          <p:val>
                                            <p:strVal val="#ppt_y"/>
                                          </p:val>
                                        </p:tav>
                                      </p:tavLst>
                                    </p:anim>
                                  </p:childTnLst>
                                </p:cTn>
                              </p:par>
                              <p:par>
                                <p:cTn id="13" presetID="2" presetClass="entr" presetSubtype="3"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3000" fill="hold"/>
                                        <p:tgtEl>
                                          <p:spTgt spid="8"/>
                                        </p:tgtEl>
                                        <p:attrNameLst>
                                          <p:attrName>ppt_x</p:attrName>
                                        </p:attrNameLst>
                                      </p:cBhvr>
                                      <p:tavLst>
                                        <p:tav tm="0">
                                          <p:val>
                                            <p:strVal val="1+#ppt_w/2"/>
                                          </p:val>
                                        </p:tav>
                                        <p:tav tm="100000">
                                          <p:val>
                                            <p:strVal val="#ppt_x"/>
                                          </p:val>
                                        </p:tav>
                                      </p:tavLst>
                                    </p:anim>
                                    <p:anim calcmode="lin" valueType="num">
                                      <p:cBhvr additive="base">
                                        <p:cTn id="16" dur="3000" fill="hold"/>
                                        <p:tgtEl>
                                          <p:spTgt spid="8"/>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3000" fill="hold"/>
                                        <p:tgtEl>
                                          <p:spTgt spid="9"/>
                                        </p:tgtEl>
                                        <p:attrNameLst>
                                          <p:attrName>ppt_x</p:attrName>
                                        </p:attrNameLst>
                                      </p:cBhvr>
                                      <p:tavLst>
                                        <p:tav tm="0">
                                          <p:val>
                                            <p:strVal val="0-#ppt_w/2"/>
                                          </p:val>
                                        </p:tav>
                                        <p:tav tm="100000">
                                          <p:val>
                                            <p:strVal val="#ppt_x"/>
                                          </p:val>
                                        </p:tav>
                                      </p:tavLst>
                                    </p:anim>
                                    <p:anim calcmode="lin" valueType="num">
                                      <p:cBhvr additive="base">
                                        <p:cTn id="20" dur="3000" fill="hold"/>
                                        <p:tgtEl>
                                          <p:spTgt spid="9"/>
                                        </p:tgtEl>
                                        <p:attrNameLst>
                                          <p:attrName>ppt_y</p:attrName>
                                        </p:attrNameLst>
                                      </p:cBhvr>
                                      <p:tavLst>
                                        <p:tav tm="0">
                                          <p:val>
                                            <p:strVal val="0-#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1+#ppt_w/2"/>
                                          </p:val>
                                        </p:tav>
                                        <p:tav tm="100000">
                                          <p:val>
                                            <p:strVal val="#ppt_x"/>
                                          </p:val>
                                        </p:tav>
                                      </p:tavLst>
                                    </p:anim>
                                    <p:anim calcmode="lin" valueType="num">
                                      <p:cBhvr additive="base">
                                        <p:cTn id="24" dur="30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additive="base">
                                        <p:cTn id="27" dur="3000" fill="hold"/>
                                        <p:tgtEl>
                                          <p:spTgt spid="14"/>
                                        </p:tgtEl>
                                        <p:attrNameLst>
                                          <p:attrName>ppt_x</p:attrName>
                                        </p:attrNameLst>
                                      </p:cBhvr>
                                      <p:tavLst>
                                        <p:tav tm="0">
                                          <p:val>
                                            <p:strVal val="0-#ppt_w/2"/>
                                          </p:val>
                                        </p:tav>
                                        <p:tav tm="100000">
                                          <p:val>
                                            <p:strVal val="#ppt_x"/>
                                          </p:val>
                                        </p:tav>
                                      </p:tavLst>
                                    </p:anim>
                                    <p:anim calcmode="lin" valueType="num">
                                      <p:cBhvr additive="base">
                                        <p:cTn id="28" dur="3000" fill="hold"/>
                                        <p:tgtEl>
                                          <p:spTgt spid="14"/>
                                        </p:tgtEl>
                                        <p:attrNameLst>
                                          <p:attrName>ppt_y</p:attrName>
                                        </p:attrNameLst>
                                      </p:cBhvr>
                                      <p:tavLst>
                                        <p:tav tm="0">
                                          <p:val>
                                            <p:strVal val="1+#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additive="base">
                                        <p:cTn id="31" dur="3000" fill="hold"/>
                                        <p:tgtEl>
                                          <p:spTgt spid="15"/>
                                        </p:tgtEl>
                                        <p:attrNameLst>
                                          <p:attrName>ppt_x</p:attrName>
                                        </p:attrNameLst>
                                      </p:cBhvr>
                                      <p:tavLst>
                                        <p:tav tm="0">
                                          <p:val>
                                            <p:strVal val="1+#ppt_w/2"/>
                                          </p:val>
                                        </p:tav>
                                        <p:tav tm="100000">
                                          <p:val>
                                            <p:strVal val="#ppt_x"/>
                                          </p:val>
                                        </p:tav>
                                      </p:tavLst>
                                    </p:anim>
                                    <p:anim calcmode="lin" valueType="num">
                                      <p:cBhvr additive="base">
                                        <p:cTn id="32" dur="3000" fill="hold"/>
                                        <p:tgtEl>
                                          <p:spTgt spid="15"/>
                                        </p:tgtEl>
                                        <p:attrNameLst>
                                          <p:attrName>ppt_y</p:attrName>
                                        </p:attrNameLst>
                                      </p:cBhvr>
                                      <p:tavLst>
                                        <p:tav tm="0">
                                          <p:val>
                                            <p:strVal val="0-#ppt_h/2"/>
                                          </p:val>
                                        </p:tav>
                                        <p:tav tm="100000">
                                          <p:val>
                                            <p:strVal val="#ppt_y"/>
                                          </p:val>
                                        </p:tav>
                                      </p:tavLst>
                                    </p:anim>
                                  </p:childTnLst>
                                </p:cTn>
                              </p:par>
                              <p:par>
                                <p:cTn id="33" presetID="2" presetClass="entr" presetSubtype="9" fill="hold" nodeType="with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3000" fill="hold"/>
                                        <p:tgtEl>
                                          <p:spTgt spid="16"/>
                                        </p:tgtEl>
                                        <p:attrNameLst>
                                          <p:attrName>ppt_x</p:attrName>
                                        </p:attrNameLst>
                                      </p:cBhvr>
                                      <p:tavLst>
                                        <p:tav tm="0">
                                          <p:val>
                                            <p:strVal val="0-#ppt_w/2"/>
                                          </p:val>
                                        </p:tav>
                                        <p:tav tm="100000">
                                          <p:val>
                                            <p:strVal val="#ppt_x"/>
                                          </p:val>
                                        </p:tav>
                                      </p:tavLst>
                                    </p:anim>
                                    <p:anim calcmode="lin" valueType="num">
                                      <p:cBhvr additive="base">
                                        <p:cTn id="36" dur="3000" fill="hold"/>
                                        <p:tgtEl>
                                          <p:spTgt spid="16"/>
                                        </p:tgtEl>
                                        <p:attrNameLst>
                                          <p:attrName>ppt_y</p:attrName>
                                        </p:attrNameLst>
                                      </p:cBhvr>
                                      <p:tavLst>
                                        <p:tav tm="0">
                                          <p:val>
                                            <p:strVal val="0-#ppt_h/2"/>
                                          </p:val>
                                        </p:tav>
                                        <p:tav tm="100000">
                                          <p:val>
                                            <p:strVal val="#ppt_y"/>
                                          </p:val>
                                        </p:tav>
                                      </p:tavLst>
                                    </p:anim>
                                  </p:childTnLst>
                                </p:cTn>
                              </p:par>
                            </p:childTnLst>
                          </p:cTn>
                        </p:par>
                        <p:par>
                          <p:cTn id="37" fill="hold">
                            <p:stCondLst>
                              <p:cond delay="3000"/>
                            </p:stCondLst>
                            <p:childTnLst>
                              <p:par>
                                <p:cTn id="38" presetID="2" presetClass="exit" presetSubtype="4" fill="hold" nodeType="afterEffect">
                                  <p:stCondLst>
                                    <p:cond delay="0"/>
                                  </p:stCondLst>
                                  <p:childTnLst>
                                    <p:anim calcmode="lin" valueType="num">
                                      <p:cBhvr additive="base">
                                        <p:cTn id="39" dur="3000"/>
                                        <p:tgtEl>
                                          <p:spTgt spid="10"/>
                                        </p:tgtEl>
                                        <p:attrNameLst>
                                          <p:attrName>ppt_x</p:attrName>
                                        </p:attrNameLst>
                                      </p:cBhvr>
                                      <p:tavLst>
                                        <p:tav tm="0">
                                          <p:val>
                                            <p:strVal val="ppt_x"/>
                                          </p:val>
                                        </p:tav>
                                        <p:tav tm="100000">
                                          <p:val>
                                            <p:strVal val="ppt_x"/>
                                          </p:val>
                                        </p:tav>
                                      </p:tavLst>
                                    </p:anim>
                                    <p:anim calcmode="lin" valueType="num">
                                      <p:cBhvr additive="base">
                                        <p:cTn id="40" dur="3000"/>
                                        <p:tgtEl>
                                          <p:spTgt spid="10"/>
                                        </p:tgtEl>
                                        <p:attrNameLst>
                                          <p:attrName>ppt_y</p:attrName>
                                        </p:attrNameLst>
                                      </p:cBhvr>
                                      <p:tavLst>
                                        <p:tav tm="0">
                                          <p:val>
                                            <p:strVal val="ppt_y"/>
                                          </p:val>
                                        </p:tav>
                                        <p:tav tm="100000">
                                          <p:val>
                                            <p:strVal val="1+ppt_h/2"/>
                                          </p:val>
                                        </p:tav>
                                      </p:tavLst>
                                    </p:anim>
                                    <p:set>
                                      <p:cBhvr>
                                        <p:cTn id="41" dur="1" fill="hold">
                                          <p:stCondLst>
                                            <p:cond delay="2999"/>
                                          </p:stCondLst>
                                        </p:cTn>
                                        <p:tgtEl>
                                          <p:spTgt spid="10"/>
                                        </p:tgtEl>
                                        <p:attrNameLst>
                                          <p:attrName>style.visibility</p:attrName>
                                        </p:attrNameLst>
                                      </p:cBhvr>
                                      <p:to>
                                        <p:strVal val="hidden"/>
                                      </p:to>
                                    </p:set>
                                  </p:childTnLst>
                                </p:cTn>
                              </p:par>
                              <p:par>
                                <p:cTn id="42" presetID="2" presetClass="exit" presetSubtype="4" fill="hold" nodeType="withEffect">
                                  <p:stCondLst>
                                    <p:cond delay="0"/>
                                  </p:stCondLst>
                                  <p:childTnLst>
                                    <p:anim calcmode="lin" valueType="num">
                                      <p:cBhvr additive="base">
                                        <p:cTn id="43" dur="3000"/>
                                        <p:tgtEl>
                                          <p:spTgt spid="11"/>
                                        </p:tgtEl>
                                        <p:attrNameLst>
                                          <p:attrName>ppt_x</p:attrName>
                                        </p:attrNameLst>
                                      </p:cBhvr>
                                      <p:tavLst>
                                        <p:tav tm="0">
                                          <p:val>
                                            <p:strVal val="ppt_x"/>
                                          </p:val>
                                        </p:tav>
                                        <p:tav tm="100000">
                                          <p:val>
                                            <p:strVal val="ppt_x"/>
                                          </p:val>
                                        </p:tav>
                                      </p:tavLst>
                                    </p:anim>
                                    <p:anim calcmode="lin" valueType="num">
                                      <p:cBhvr additive="base">
                                        <p:cTn id="44" dur="3000"/>
                                        <p:tgtEl>
                                          <p:spTgt spid="11"/>
                                        </p:tgtEl>
                                        <p:attrNameLst>
                                          <p:attrName>ppt_y</p:attrName>
                                        </p:attrNameLst>
                                      </p:cBhvr>
                                      <p:tavLst>
                                        <p:tav tm="0">
                                          <p:val>
                                            <p:strVal val="ppt_y"/>
                                          </p:val>
                                        </p:tav>
                                        <p:tav tm="100000">
                                          <p:val>
                                            <p:strVal val="1+ppt_h/2"/>
                                          </p:val>
                                        </p:tav>
                                      </p:tavLst>
                                    </p:anim>
                                    <p:set>
                                      <p:cBhvr>
                                        <p:cTn id="45" dur="1" fill="hold">
                                          <p:stCondLst>
                                            <p:cond delay="2999"/>
                                          </p:stCondLst>
                                        </p:cTn>
                                        <p:tgtEl>
                                          <p:spTgt spid="11"/>
                                        </p:tgtEl>
                                        <p:attrNameLst>
                                          <p:attrName>style.visibility</p:attrName>
                                        </p:attrNameLst>
                                      </p:cBhvr>
                                      <p:to>
                                        <p:strVal val="hidden"/>
                                      </p:to>
                                    </p:set>
                                  </p:childTnLst>
                                </p:cTn>
                              </p:par>
                              <p:par>
                                <p:cTn id="46" presetID="2" presetClass="exit" presetSubtype="4" fill="hold" nodeType="withEffect">
                                  <p:stCondLst>
                                    <p:cond delay="0"/>
                                  </p:stCondLst>
                                  <p:childTnLst>
                                    <p:anim calcmode="lin" valueType="num">
                                      <p:cBhvr additive="base">
                                        <p:cTn id="47" dur="3000"/>
                                        <p:tgtEl>
                                          <p:spTgt spid="12"/>
                                        </p:tgtEl>
                                        <p:attrNameLst>
                                          <p:attrName>ppt_x</p:attrName>
                                        </p:attrNameLst>
                                      </p:cBhvr>
                                      <p:tavLst>
                                        <p:tav tm="0">
                                          <p:val>
                                            <p:strVal val="ppt_x"/>
                                          </p:val>
                                        </p:tav>
                                        <p:tav tm="100000">
                                          <p:val>
                                            <p:strVal val="ppt_x"/>
                                          </p:val>
                                        </p:tav>
                                      </p:tavLst>
                                    </p:anim>
                                    <p:anim calcmode="lin" valueType="num">
                                      <p:cBhvr additive="base">
                                        <p:cTn id="48" dur="3000"/>
                                        <p:tgtEl>
                                          <p:spTgt spid="12"/>
                                        </p:tgtEl>
                                        <p:attrNameLst>
                                          <p:attrName>ppt_y</p:attrName>
                                        </p:attrNameLst>
                                      </p:cBhvr>
                                      <p:tavLst>
                                        <p:tav tm="0">
                                          <p:val>
                                            <p:strVal val="ppt_y"/>
                                          </p:val>
                                        </p:tav>
                                        <p:tav tm="100000">
                                          <p:val>
                                            <p:strVal val="1+ppt_h/2"/>
                                          </p:val>
                                        </p:tav>
                                      </p:tavLst>
                                    </p:anim>
                                    <p:set>
                                      <p:cBhvr>
                                        <p:cTn id="49" dur="1" fill="hold">
                                          <p:stCondLst>
                                            <p:cond delay="2999"/>
                                          </p:stCondLst>
                                        </p:cTn>
                                        <p:tgtEl>
                                          <p:spTgt spid="12"/>
                                        </p:tgtEl>
                                        <p:attrNameLst>
                                          <p:attrName>style.visibility</p:attrName>
                                        </p:attrNameLst>
                                      </p:cBhvr>
                                      <p:to>
                                        <p:strVal val="hidden"/>
                                      </p:to>
                                    </p:set>
                                  </p:childTnLst>
                                </p:cTn>
                              </p:par>
                              <p:par>
                                <p:cTn id="50" presetID="2" presetClass="exit" presetSubtype="4" fill="hold" nodeType="withEffect">
                                  <p:stCondLst>
                                    <p:cond delay="0"/>
                                  </p:stCondLst>
                                  <p:childTnLst>
                                    <p:anim calcmode="lin" valueType="num">
                                      <p:cBhvr additive="base">
                                        <p:cTn id="51" dur="3000"/>
                                        <p:tgtEl>
                                          <p:spTgt spid="14"/>
                                        </p:tgtEl>
                                        <p:attrNameLst>
                                          <p:attrName>ppt_x</p:attrName>
                                        </p:attrNameLst>
                                      </p:cBhvr>
                                      <p:tavLst>
                                        <p:tav tm="0">
                                          <p:val>
                                            <p:strVal val="ppt_x"/>
                                          </p:val>
                                        </p:tav>
                                        <p:tav tm="100000">
                                          <p:val>
                                            <p:strVal val="ppt_x"/>
                                          </p:val>
                                        </p:tav>
                                      </p:tavLst>
                                    </p:anim>
                                    <p:anim calcmode="lin" valueType="num">
                                      <p:cBhvr additive="base">
                                        <p:cTn id="52" dur="3000"/>
                                        <p:tgtEl>
                                          <p:spTgt spid="14"/>
                                        </p:tgtEl>
                                        <p:attrNameLst>
                                          <p:attrName>ppt_y</p:attrName>
                                        </p:attrNameLst>
                                      </p:cBhvr>
                                      <p:tavLst>
                                        <p:tav tm="0">
                                          <p:val>
                                            <p:strVal val="ppt_y"/>
                                          </p:val>
                                        </p:tav>
                                        <p:tav tm="100000">
                                          <p:val>
                                            <p:strVal val="1+ppt_h/2"/>
                                          </p:val>
                                        </p:tav>
                                      </p:tavLst>
                                    </p:anim>
                                    <p:set>
                                      <p:cBhvr>
                                        <p:cTn id="53" dur="1" fill="hold">
                                          <p:stCondLst>
                                            <p:cond delay="2999"/>
                                          </p:stCondLst>
                                        </p:cTn>
                                        <p:tgtEl>
                                          <p:spTgt spid="14"/>
                                        </p:tgtEl>
                                        <p:attrNameLst>
                                          <p:attrName>style.visibility</p:attrName>
                                        </p:attrNameLst>
                                      </p:cBhvr>
                                      <p:to>
                                        <p:strVal val="hidden"/>
                                      </p:to>
                                    </p:set>
                                  </p:childTnLst>
                                </p:cTn>
                              </p:par>
                              <p:par>
                                <p:cTn id="54" presetID="2" presetClass="exit" presetSubtype="1" fill="hold" nodeType="withEffect">
                                  <p:stCondLst>
                                    <p:cond delay="0"/>
                                  </p:stCondLst>
                                  <p:childTnLst>
                                    <p:anim calcmode="lin" valueType="num">
                                      <p:cBhvr additive="base">
                                        <p:cTn id="55" dur="3000"/>
                                        <p:tgtEl>
                                          <p:spTgt spid="8"/>
                                        </p:tgtEl>
                                        <p:attrNameLst>
                                          <p:attrName>ppt_x</p:attrName>
                                        </p:attrNameLst>
                                      </p:cBhvr>
                                      <p:tavLst>
                                        <p:tav tm="0">
                                          <p:val>
                                            <p:strVal val="ppt_x"/>
                                          </p:val>
                                        </p:tav>
                                        <p:tav tm="100000">
                                          <p:val>
                                            <p:strVal val="ppt_x"/>
                                          </p:val>
                                        </p:tav>
                                      </p:tavLst>
                                    </p:anim>
                                    <p:anim calcmode="lin" valueType="num">
                                      <p:cBhvr additive="base">
                                        <p:cTn id="56" dur="3000"/>
                                        <p:tgtEl>
                                          <p:spTgt spid="8"/>
                                        </p:tgtEl>
                                        <p:attrNameLst>
                                          <p:attrName>ppt_y</p:attrName>
                                        </p:attrNameLst>
                                      </p:cBhvr>
                                      <p:tavLst>
                                        <p:tav tm="0">
                                          <p:val>
                                            <p:strVal val="ppt_y"/>
                                          </p:val>
                                        </p:tav>
                                        <p:tav tm="100000">
                                          <p:val>
                                            <p:strVal val="0-ppt_h/2"/>
                                          </p:val>
                                        </p:tav>
                                      </p:tavLst>
                                    </p:anim>
                                    <p:set>
                                      <p:cBhvr>
                                        <p:cTn id="57" dur="1" fill="hold">
                                          <p:stCondLst>
                                            <p:cond delay="2999"/>
                                          </p:stCondLst>
                                        </p:cTn>
                                        <p:tgtEl>
                                          <p:spTgt spid="8"/>
                                        </p:tgtEl>
                                        <p:attrNameLst>
                                          <p:attrName>style.visibility</p:attrName>
                                        </p:attrNameLst>
                                      </p:cBhvr>
                                      <p:to>
                                        <p:strVal val="hidden"/>
                                      </p:to>
                                    </p:set>
                                  </p:childTnLst>
                                </p:cTn>
                              </p:par>
                              <p:par>
                                <p:cTn id="58" presetID="2" presetClass="exit" presetSubtype="1" fill="hold" nodeType="withEffect">
                                  <p:stCondLst>
                                    <p:cond delay="0"/>
                                  </p:stCondLst>
                                  <p:childTnLst>
                                    <p:anim calcmode="lin" valueType="num">
                                      <p:cBhvr additive="base">
                                        <p:cTn id="59" dur="3000"/>
                                        <p:tgtEl>
                                          <p:spTgt spid="9"/>
                                        </p:tgtEl>
                                        <p:attrNameLst>
                                          <p:attrName>ppt_x</p:attrName>
                                        </p:attrNameLst>
                                      </p:cBhvr>
                                      <p:tavLst>
                                        <p:tav tm="0">
                                          <p:val>
                                            <p:strVal val="ppt_x"/>
                                          </p:val>
                                        </p:tav>
                                        <p:tav tm="100000">
                                          <p:val>
                                            <p:strVal val="ppt_x"/>
                                          </p:val>
                                        </p:tav>
                                      </p:tavLst>
                                    </p:anim>
                                    <p:anim calcmode="lin" valueType="num">
                                      <p:cBhvr additive="base">
                                        <p:cTn id="60" dur="3000"/>
                                        <p:tgtEl>
                                          <p:spTgt spid="9"/>
                                        </p:tgtEl>
                                        <p:attrNameLst>
                                          <p:attrName>ppt_y</p:attrName>
                                        </p:attrNameLst>
                                      </p:cBhvr>
                                      <p:tavLst>
                                        <p:tav tm="0">
                                          <p:val>
                                            <p:strVal val="ppt_y"/>
                                          </p:val>
                                        </p:tav>
                                        <p:tav tm="100000">
                                          <p:val>
                                            <p:strVal val="0-ppt_h/2"/>
                                          </p:val>
                                        </p:tav>
                                      </p:tavLst>
                                    </p:anim>
                                    <p:set>
                                      <p:cBhvr>
                                        <p:cTn id="61" dur="1" fill="hold">
                                          <p:stCondLst>
                                            <p:cond delay="2999"/>
                                          </p:stCondLst>
                                        </p:cTn>
                                        <p:tgtEl>
                                          <p:spTgt spid="9"/>
                                        </p:tgtEl>
                                        <p:attrNameLst>
                                          <p:attrName>style.visibility</p:attrName>
                                        </p:attrNameLst>
                                      </p:cBhvr>
                                      <p:to>
                                        <p:strVal val="hidden"/>
                                      </p:to>
                                    </p:set>
                                  </p:childTnLst>
                                </p:cTn>
                              </p:par>
                              <p:par>
                                <p:cTn id="62" presetID="2" presetClass="exit" presetSubtype="1" fill="hold" nodeType="withEffect">
                                  <p:stCondLst>
                                    <p:cond delay="0"/>
                                  </p:stCondLst>
                                  <p:childTnLst>
                                    <p:anim calcmode="lin" valueType="num">
                                      <p:cBhvr additive="base">
                                        <p:cTn id="63" dur="3000"/>
                                        <p:tgtEl>
                                          <p:spTgt spid="15"/>
                                        </p:tgtEl>
                                        <p:attrNameLst>
                                          <p:attrName>ppt_x</p:attrName>
                                        </p:attrNameLst>
                                      </p:cBhvr>
                                      <p:tavLst>
                                        <p:tav tm="0">
                                          <p:val>
                                            <p:strVal val="ppt_x"/>
                                          </p:val>
                                        </p:tav>
                                        <p:tav tm="100000">
                                          <p:val>
                                            <p:strVal val="ppt_x"/>
                                          </p:val>
                                        </p:tav>
                                      </p:tavLst>
                                    </p:anim>
                                    <p:anim calcmode="lin" valueType="num">
                                      <p:cBhvr additive="base">
                                        <p:cTn id="64" dur="3000"/>
                                        <p:tgtEl>
                                          <p:spTgt spid="15"/>
                                        </p:tgtEl>
                                        <p:attrNameLst>
                                          <p:attrName>ppt_y</p:attrName>
                                        </p:attrNameLst>
                                      </p:cBhvr>
                                      <p:tavLst>
                                        <p:tav tm="0">
                                          <p:val>
                                            <p:strVal val="ppt_y"/>
                                          </p:val>
                                        </p:tav>
                                        <p:tav tm="100000">
                                          <p:val>
                                            <p:strVal val="0-ppt_h/2"/>
                                          </p:val>
                                        </p:tav>
                                      </p:tavLst>
                                    </p:anim>
                                    <p:set>
                                      <p:cBhvr>
                                        <p:cTn id="65" dur="1" fill="hold">
                                          <p:stCondLst>
                                            <p:cond delay="2999"/>
                                          </p:stCondLst>
                                        </p:cTn>
                                        <p:tgtEl>
                                          <p:spTgt spid="15"/>
                                        </p:tgtEl>
                                        <p:attrNameLst>
                                          <p:attrName>style.visibility</p:attrName>
                                        </p:attrNameLst>
                                      </p:cBhvr>
                                      <p:to>
                                        <p:strVal val="hidden"/>
                                      </p:to>
                                    </p:set>
                                  </p:childTnLst>
                                </p:cTn>
                              </p:par>
                              <p:par>
                                <p:cTn id="66" presetID="2" presetClass="exit" presetSubtype="1" fill="hold" nodeType="withEffect">
                                  <p:stCondLst>
                                    <p:cond delay="0"/>
                                  </p:stCondLst>
                                  <p:childTnLst>
                                    <p:anim calcmode="lin" valueType="num">
                                      <p:cBhvr additive="base">
                                        <p:cTn id="67" dur="3000"/>
                                        <p:tgtEl>
                                          <p:spTgt spid="16"/>
                                        </p:tgtEl>
                                        <p:attrNameLst>
                                          <p:attrName>ppt_x</p:attrName>
                                        </p:attrNameLst>
                                      </p:cBhvr>
                                      <p:tavLst>
                                        <p:tav tm="0">
                                          <p:val>
                                            <p:strVal val="ppt_x"/>
                                          </p:val>
                                        </p:tav>
                                        <p:tav tm="100000">
                                          <p:val>
                                            <p:strVal val="ppt_x"/>
                                          </p:val>
                                        </p:tav>
                                      </p:tavLst>
                                    </p:anim>
                                    <p:anim calcmode="lin" valueType="num">
                                      <p:cBhvr additive="base">
                                        <p:cTn id="68" dur="3000"/>
                                        <p:tgtEl>
                                          <p:spTgt spid="16"/>
                                        </p:tgtEl>
                                        <p:attrNameLst>
                                          <p:attrName>ppt_y</p:attrName>
                                        </p:attrNameLst>
                                      </p:cBhvr>
                                      <p:tavLst>
                                        <p:tav tm="0">
                                          <p:val>
                                            <p:strVal val="ppt_y"/>
                                          </p:val>
                                        </p:tav>
                                        <p:tav tm="100000">
                                          <p:val>
                                            <p:strVal val="0-ppt_h/2"/>
                                          </p:val>
                                        </p:tav>
                                      </p:tavLst>
                                    </p:anim>
                                    <p:set>
                                      <p:cBhvr>
                                        <p:cTn id="69" dur="1" fill="hold">
                                          <p:stCondLst>
                                            <p:cond delay="2999"/>
                                          </p:stCondLst>
                                        </p:cTn>
                                        <p:tgtEl>
                                          <p:spTgt spid="16"/>
                                        </p:tgtEl>
                                        <p:attrNameLst>
                                          <p:attrName>style.visibility</p:attrName>
                                        </p:attrNameLst>
                                      </p:cBhvr>
                                      <p:to>
                                        <p:strVal val="hidden"/>
                                      </p:to>
                                    </p:set>
                                  </p:childTnLst>
                                </p:cTn>
                              </p:par>
                              <p:par>
                                <p:cTn id="70" presetID="16" presetClass="entr" presetSubtype="42" fill="hold" nodeType="withEffect">
                                  <p:stCondLst>
                                    <p:cond delay="0"/>
                                  </p:stCondLst>
                                  <p:childTnLst>
                                    <p:set>
                                      <p:cBhvr>
                                        <p:cTn id="71" dur="1" fill="hold">
                                          <p:stCondLst>
                                            <p:cond delay="0"/>
                                          </p:stCondLst>
                                        </p:cTn>
                                        <p:tgtEl>
                                          <p:spTgt spid="5"/>
                                        </p:tgtEl>
                                        <p:attrNameLst>
                                          <p:attrName>style.visibility</p:attrName>
                                        </p:attrNameLst>
                                      </p:cBhvr>
                                      <p:to>
                                        <p:strVal val="visible"/>
                                      </p:to>
                                    </p:set>
                                    <p:animEffect transition="in" filter="barn(outHorizontal)">
                                      <p:cBhvr>
                                        <p:cTn id="72" dur="3000"/>
                                        <p:tgtEl>
                                          <p:spTgt spid="5"/>
                                        </p:tgtEl>
                                      </p:cBhvr>
                                    </p:animEffect>
                                  </p:childTnLst>
                                </p:cTn>
                              </p:par>
                              <p:par>
                                <p:cTn id="73" presetID="23" presetClass="entr" presetSubtype="288" fill="hold" nodeType="withEffect">
                                  <p:stCondLst>
                                    <p:cond delay="0"/>
                                  </p:stCondLst>
                                  <p:childTnLst>
                                    <p:set>
                                      <p:cBhvr>
                                        <p:cTn id="74" dur="1" fill="hold">
                                          <p:stCondLst>
                                            <p:cond delay="0"/>
                                          </p:stCondLst>
                                        </p:cTn>
                                        <p:tgtEl>
                                          <p:spTgt spid="5"/>
                                        </p:tgtEl>
                                        <p:attrNameLst>
                                          <p:attrName>style.visibility</p:attrName>
                                        </p:attrNameLst>
                                      </p:cBhvr>
                                      <p:to>
                                        <p:strVal val="visible"/>
                                      </p:to>
                                    </p:set>
                                    <p:anim calcmode="lin" valueType="num">
                                      <p:cBhvr>
                                        <p:cTn id="75" dur="3000" fill="hold"/>
                                        <p:tgtEl>
                                          <p:spTgt spid="5"/>
                                        </p:tgtEl>
                                        <p:attrNameLst>
                                          <p:attrName>ppt_w</p:attrName>
                                        </p:attrNameLst>
                                      </p:cBhvr>
                                      <p:tavLst>
                                        <p:tav tm="0">
                                          <p:val>
                                            <p:strVal val="4/3*#ppt_w"/>
                                          </p:val>
                                        </p:tav>
                                        <p:tav tm="100000">
                                          <p:val>
                                            <p:strVal val="#ppt_w"/>
                                          </p:val>
                                        </p:tav>
                                      </p:tavLst>
                                    </p:anim>
                                    <p:anim calcmode="lin" valueType="num">
                                      <p:cBhvr>
                                        <p:cTn id="76" dur="3000" fill="hold"/>
                                        <p:tgtEl>
                                          <p:spTgt spid="5"/>
                                        </p:tgtEl>
                                        <p:attrNameLst>
                                          <p:attrName>ppt_h</p:attrName>
                                        </p:attrNameLst>
                                      </p:cBhvr>
                                      <p:tavLst>
                                        <p:tav tm="0">
                                          <p:val>
                                            <p:strVal val="4/3*#ppt_h"/>
                                          </p:val>
                                        </p:tav>
                                        <p:tav tm="100000">
                                          <p:val>
                                            <p:strVal val="#ppt_h"/>
                                          </p:val>
                                        </p:tav>
                                      </p:tavLst>
                                    </p:anim>
                                  </p:childTnLst>
                                </p:cTn>
                              </p:par>
                            </p:childTnLst>
                          </p:cTn>
                        </p:par>
                        <p:par>
                          <p:cTn id="77" fill="hold">
                            <p:stCondLst>
                              <p:cond delay="6000"/>
                            </p:stCondLst>
                            <p:childTnLst>
                              <p:par>
                                <p:cTn id="78" presetID="40" presetClass="entr" presetSubtype="0" fill="hold" grpId="0" nodeType="afterEffect">
                                  <p:stCondLst>
                                    <p:cond delay="0"/>
                                  </p:stCondLst>
                                  <p:iterate type="lt">
                                    <p:tmPct val="10000"/>
                                  </p:iterate>
                                  <p:childTnLst>
                                    <p:set>
                                      <p:cBhvr>
                                        <p:cTn id="79" dur="1" fill="hold">
                                          <p:stCondLst>
                                            <p:cond delay="0"/>
                                          </p:stCondLst>
                                        </p:cTn>
                                        <p:tgtEl>
                                          <p:spTgt spid="13"/>
                                        </p:tgtEl>
                                        <p:attrNameLst>
                                          <p:attrName>style.visibility</p:attrName>
                                        </p:attrNameLst>
                                      </p:cBhvr>
                                      <p:to>
                                        <p:strVal val="visible"/>
                                      </p:to>
                                    </p:set>
                                    <p:animEffect transition="in" filter="fade">
                                      <p:cBhvr>
                                        <p:cTn id="80" dur="1000"/>
                                        <p:tgtEl>
                                          <p:spTgt spid="13"/>
                                        </p:tgtEl>
                                      </p:cBhvr>
                                    </p:animEffect>
                                    <p:anim calcmode="lin" valueType="num">
                                      <p:cBhvr>
                                        <p:cTn id="81" dur="1000" fill="hold"/>
                                        <p:tgtEl>
                                          <p:spTgt spid="13"/>
                                        </p:tgtEl>
                                        <p:attrNameLst>
                                          <p:attrName>ppt_x</p:attrName>
                                        </p:attrNameLst>
                                      </p:cBhvr>
                                      <p:tavLst>
                                        <p:tav tm="0">
                                          <p:val>
                                            <p:strVal val="#ppt_x-.1"/>
                                          </p:val>
                                        </p:tav>
                                        <p:tav tm="100000">
                                          <p:val>
                                            <p:strVal val="#ppt_x"/>
                                          </p:val>
                                        </p:tav>
                                      </p:tavLst>
                                    </p:anim>
                                    <p:anim calcmode="lin" valueType="num">
                                      <p:cBhvr>
                                        <p:cTn id="82"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24x768_pejzazh-prud-kitaj-most-otrazhenie-china.jpg"/>
          <p:cNvPicPr>
            <a:picLocks noChangeAspect="1"/>
          </p:cNvPicPr>
          <p:nvPr/>
        </p:nvPicPr>
        <p:blipFill>
          <a:blip r:embed="rId2" cstate="print"/>
          <a:stretch>
            <a:fillRect/>
          </a:stretch>
        </p:blipFill>
        <p:spPr bwMode="auto">
          <a:xfrm>
            <a:off x="-428660" y="0"/>
            <a:ext cx="9929882"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Rectángulo"/>
          <p:cNvSpPr/>
          <p:nvPr/>
        </p:nvSpPr>
        <p:spPr>
          <a:xfrm>
            <a:off x="0" y="179388"/>
            <a:ext cx="9144000" cy="119062"/>
          </a:xfrm>
          <a:prstGeom prst="rect">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0" y="5357813"/>
            <a:ext cx="9144000" cy="119062"/>
          </a:xfrm>
          <a:prstGeom prst="rect">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rot="16200000">
            <a:off x="-2285999" y="2786062"/>
            <a:ext cx="5715000" cy="142875"/>
          </a:xfrm>
          <a:prstGeom prst="rect">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rot="16200000">
            <a:off x="5715001" y="2786062"/>
            <a:ext cx="5715000" cy="142875"/>
          </a:xfrm>
          <a:prstGeom prst="rect">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0" y="298450"/>
            <a:ext cx="9144000" cy="119063"/>
          </a:xfrm>
          <a:prstGeom prst="rect">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rot="16200000">
            <a:off x="-2143124" y="2786062"/>
            <a:ext cx="5715000" cy="142875"/>
          </a:xfrm>
          <a:prstGeom prst="rect">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rot="16200000">
            <a:off x="5572126" y="2786062"/>
            <a:ext cx="5715000" cy="142875"/>
          </a:xfrm>
          <a:prstGeom prst="rect">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0" y="5238750"/>
            <a:ext cx="9144000" cy="119063"/>
          </a:xfrm>
          <a:prstGeom prst="rect">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0" y="417513"/>
            <a:ext cx="9144000" cy="119062"/>
          </a:xfrm>
          <a:prstGeom prst="rect">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rot="16200000">
            <a:off x="-2000249" y="2786062"/>
            <a:ext cx="5715000" cy="142875"/>
          </a:xfrm>
          <a:prstGeom prst="rect">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Rectángulo"/>
          <p:cNvSpPr/>
          <p:nvPr/>
        </p:nvSpPr>
        <p:spPr>
          <a:xfrm>
            <a:off x="0" y="5119688"/>
            <a:ext cx="9144000" cy="119062"/>
          </a:xfrm>
          <a:prstGeom prst="rect">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Rectángulo"/>
          <p:cNvSpPr/>
          <p:nvPr/>
        </p:nvSpPr>
        <p:spPr>
          <a:xfrm rot="16200000">
            <a:off x="5429251" y="2786062"/>
            <a:ext cx="5715000" cy="142875"/>
          </a:xfrm>
          <a:prstGeom prst="rect">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Rectángulo"/>
          <p:cNvSpPr/>
          <p:nvPr/>
        </p:nvSpPr>
        <p:spPr>
          <a:xfrm>
            <a:off x="0" y="536575"/>
            <a:ext cx="9144000" cy="119063"/>
          </a:xfrm>
          <a:prstGeom prst="rect">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Rectángulo"/>
          <p:cNvSpPr/>
          <p:nvPr/>
        </p:nvSpPr>
        <p:spPr>
          <a:xfrm rot="16200000">
            <a:off x="-1885949" y="2786062"/>
            <a:ext cx="5715000" cy="142875"/>
          </a:xfrm>
          <a:prstGeom prst="rect">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Rectángulo"/>
          <p:cNvSpPr/>
          <p:nvPr/>
        </p:nvSpPr>
        <p:spPr>
          <a:xfrm rot="16200000">
            <a:off x="5286376" y="2786062"/>
            <a:ext cx="5715000" cy="142875"/>
          </a:xfrm>
          <a:prstGeom prst="rect">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Rectángulo"/>
          <p:cNvSpPr/>
          <p:nvPr/>
        </p:nvSpPr>
        <p:spPr>
          <a:xfrm>
            <a:off x="0" y="5000625"/>
            <a:ext cx="9144000" cy="119063"/>
          </a:xfrm>
          <a:prstGeom prst="rect">
            <a:avLst/>
          </a:prstGeom>
          <a:noFill/>
          <a:ln w="57150">
            <a:solidFill>
              <a:schemeClr val="accent3">
                <a:lumMod val="50000"/>
              </a:schemeClr>
            </a:solid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CuadroTexto"/>
          <p:cNvSpPr txBox="1"/>
          <p:nvPr/>
        </p:nvSpPr>
        <p:spPr>
          <a:xfrm>
            <a:off x="785786" y="4643450"/>
            <a:ext cx="8001056"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Durante 1972 llevó sus éxitos a lo largo y ancho de España. Sin saberlo, el 14 de marzo de 1973, en plena fiesta de Fallas, ofreció a los valencianos su última actuación.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4000">
        <p14:doors dir="vert"/>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0-#ppt_w/2"/>
                                          </p:val>
                                        </p:tav>
                                        <p:tav tm="100000">
                                          <p:val>
                                            <p:strVal val="#ppt_x"/>
                                          </p:val>
                                        </p:tav>
                                      </p:tavLst>
                                    </p:anim>
                                    <p:anim calcmode="lin" valueType="num">
                                      <p:cBhvr additive="base">
                                        <p:cTn id="8" dur="3000" fill="hold"/>
                                        <p:tgtEl>
                                          <p:spTgt spid="6"/>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1+#ppt_w/2"/>
                                          </p:val>
                                        </p:tav>
                                        <p:tav tm="100000">
                                          <p:val>
                                            <p:strVal val="#ppt_x"/>
                                          </p:val>
                                        </p:tav>
                                      </p:tavLst>
                                    </p:anim>
                                    <p:anim calcmode="lin" valueType="num">
                                      <p:cBhvr additive="base">
                                        <p:cTn id="12" dur="30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3000" fill="hold"/>
                                        <p:tgtEl>
                                          <p:spTgt spid="8"/>
                                        </p:tgtEl>
                                        <p:attrNameLst>
                                          <p:attrName>ppt_x</p:attrName>
                                        </p:attrNameLst>
                                      </p:cBhvr>
                                      <p:tavLst>
                                        <p:tav tm="0">
                                          <p:val>
                                            <p:strVal val="#ppt_x"/>
                                          </p:val>
                                        </p:tav>
                                        <p:tav tm="100000">
                                          <p:val>
                                            <p:strVal val="#ppt_x"/>
                                          </p:val>
                                        </p:tav>
                                      </p:tavLst>
                                    </p:anim>
                                    <p:anim calcmode="lin" valueType="num">
                                      <p:cBhvr additive="base">
                                        <p:cTn id="16" dur="30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1"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3000" fill="hold"/>
                                        <p:tgtEl>
                                          <p:spTgt spid="9"/>
                                        </p:tgtEl>
                                        <p:attrNameLst>
                                          <p:attrName>ppt_x</p:attrName>
                                        </p:attrNameLst>
                                      </p:cBhvr>
                                      <p:tavLst>
                                        <p:tav tm="0">
                                          <p:val>
                                            <p:strVal val="#ppt_x"/>
                                          </p:val>
                                        </p:tav>
                                        <p:tav tm="100000">
                                          <p:val>
                                            <p:strVal val="#ppt_x"/>
                                          </p:val>
                                        </p:tav>
                                      </p:tavLst>
                                    </p:anim>
                                    <p:anim calcmode="lin" valueType="num">
                                      <p:cBhvr additive="base">
                                        <p:cTn id="20" dur="3000" fill="hold"/>
                                        <p:tgtEl>
                                          <p:spTgt spid="9"/>
                                        </p:tgtEl>
                                        <p:attrNameLst>
                                          <p:attrName>ppt_y</p:attrName>
                                        </p:attrNameLst>
                                      </p:cBhvr>
                                      <p:tavLst>
                                        <p:tav tm="0">
                                          <p:val>
                                            <p:strVal val="0-#ppt_h/2"/>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3000" fill="hold"/>
                                        <p:tgtEl>
                                          <p:spTgt spid="10"/>
                                        </p:tgtEl>
                                        <p:attrNameLst>
                                          <p:attrName>ppt_x</p:attrName>
                                        </p:attrNameLst>
                                      </p:cBhvr>
                                      <p:tavLst>
                                        <p:tav tm="0">
                                          <p:val>
                                            <p:strVal val="1+#ppt_w/2"/>
                                          </p:val>
                                        </p:tav>
                                        <p:tav tm="100000">
                                          <p:val>
                                            <p:strVal val="#ppt_x"/>
                                          </p:val>
                                        </p:tav>
                                      </p:tavLst>
                                    </p:anim>
                                    <p:anim calcmode="lin" valueType="num">
                                      <p:cBhvr additive="base">
                                        <p:cTn id="24" dur="3000" fill="hold"/>
                                        <p:tgtEl>
                                          <p:spTgt spid="10"/>
                                        </p:tgtEl>
                                        <p:attrNameLst>
                                          <p:attrName>ppt_y</p:attrName>
                                        </p:attrNameLst>
                                      </p:cBhvr>
                                      <p:tavLst>
                                        <p:tav tm="0">
                                          <p:val>
                                            <p:strVal val="#ppt_y"/>
                                          </p:val>
                                        </p:tav>
                                        <p:tav tm="100000">
                                          <p:val>
                                            <p:strVal val="#ppt_y"/>
                                          </p:val>
                                        </p:tav>
                                      </p:tavLst>
                                    </p:anim>
                                  </p:childTnLst>
                                </p:cTn>
                              </p:par>
                              <p:par>
                                <p:cTn id="25" presetID="2" presetClass="entr" presetSubtype="1"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3000" fill="hold"/>
                                        <p:tgtEl>
                                          <p:spTgt spid="11"/>
                                        </p:tgtEl>
                                        <p:attrNameLst>
                                          <p:attrName>ppt_x</p:attrName>
                                        </p:attrNameLst>
                                      </p:cBhvr>
                                      <p:tavLst>
                                        <p:tav tm="0">
                                          <p:val>
                                            <p:strVal val="#ppt_x"/>
                                          </p:val>
                                        </p:tav>
                                        <p:tav tm="100000">
                                          <p:val>
                                            <p:strVal val="#ppt_x"/>
                                          </p:val>
                                        </p:tav>
                                      </p:tavLst>
                                    </p:anim>
                                    <p:anim calcmode="lin" valueType="num">
                                      <p:cBhvr additive="base">
                                        <p:cTn id="28" dur="3000" fill="hold"/>
                                        <p:tgtEl>
                                          <p:spTgt spid="11"/>
                                        </p:tgtEl>
                                        <p:attrNameLst>
                                          <p:attrName>ppt_y</p:attrName>
                                        </p:attrNameLst>
                                      </p:cBhvr>
                                      <p:tavLst>
                                        <p:tav tm="0">
                                          <p:val>
                                            <p:strVal val="0-#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3000" fill="hold"/>
                                        <p:tgtEl>
                                          <p:spTgt spid="12"/>
                                        </p:tgtEl>
                                        <p:attrNameLst>
                                          <p:attrName>ppt_x</p:attrName>
                                        </p:attrNameLst>
                                      </p:cBhvr>
                                      <p:tavLst>
                                        <p:tav tm="0">
                                          <p:val>
                                            <p:strVal val="#ppt_x"/>
                                          </p:val>
                                        </p:tav>
                                        <p:tav tm="100000">
                                          <p:val>
                                            <p:strVal val="#ppt_x"/>
                                          </p:val>
                                        </p:tav>
                                      </p:tavLst>
                                    </p:anim>
                                    <p:anim calcmode="lin" valueType="num">
                                      <p:cBhvr additive="base">
                                        <p:cTn id="32" dur="3000" fill="hold"/>
                                        <p:tgtEl>
                                          <p:spTgt spid="12"/>
                                        </p:tgtEl>
                                        <p:attrNameLst>
                                          <p:attrName>ppt_y</p:attrName>
                                        </p:attrNameLst>
                                      </p:cBhvr>
                                      <p:tavLst>
                                        <p:tav tm="0">
                                          <p:val>
                                            <p:strVal val="1+#ppt_h/2"/>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3000" fill="hold"/>
                                        <p:tgtEl>
                                          <p:spTgt spid="13"/>
                                        </p:tgtEl>
                                        <p:attrNameLst>
                                          <p:attrName>ppt_x</p:attrName>
                                        </p:attrNameLst>
                                      </p:cBhvr>
                                      <p:tavLst>
                                        <p:tav tm="0">
                                          <p:val>
                                            <p:strVal val="0-#ppt_w/2"/>
                                          </p:val>
                                        </p:tav>
                                        <p:tav tm="100000">
                                          <p:val>
                                            <p:strVal val="#ppt_x"/>
                                          </p:val>
                                        </p:tav>
                                      </p:tavLst>
                                    </p:anim>
                                    <p:anim calcmode="lin" valueType="num">
                                      <p:cBhvr additive="base">
                                        <p:cTn id="36" dur="3000" fill="hold"/>
                                        <p:tgtEl>
                                          <p:spTgt spid="13"/>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3000" fill="hold"/>
                                        <p:tgtEl>
                                          <p:spTgt spid="14"/>
                                        </p:tgtEl>
                                        <p:attrNameLst>
                                          <p:attrName>ppt_x</p:attrName>
                                        </p:attrNameLst>
                                      </p:cBhvr>
                                      <p:tavLst>
                                        <p:tav tm="0">
                                          <p:val>
                                            <p:strVal val="0-#ppt_w/2"/>
                                          </p:val>
                                        </p:tav>
                                        <p:tav tm="100000">
                                          <p:val>
                                            <p:strVal val="#ppt_x"/>
                                          </p:val>
                                        </p:tav>
                                      </p:tavLst>
                                    </p:anim>
                                    <p:anim calcmode="lin" valueType="num">
                                      <p:cBhvr additive="base">
                                        <p:cTn id="40" dur="3000" fill="hold"/>
                                        <p:tgtEl>
                                          <p:spTgt spid="14"/>
                                        </p:tgtEl>
                                        <p:attrNameLst>
                                          <p:attrName>ppt_y</p:attrName>
                                        </p:attrNameLst>
                                      </p:cBhvr>
                                      <p:tavLst>
                                        <p:tav tm="0">
                                          <p:val>
                                            <p:strVal val="#ppt_y"/>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3000" fill="hold"/>
                                        <p:tgtEl>
                                          <p:spTgt spid="15"/>
                                        </p:tgtEl>
                                        <p:attrNameLst>
                                          <p:attrName>ppt_x</p:attrName>
                                        </p:attrNameLst>
                                      </p:cBhvr>
                                      <p:tavLst>
                                        <p:tav tm="0">
                                          <p:val>
                                            <p:strVal val="#ppt_x"/>
                                          </p:val>
                                        </p:tav>
                                        <p:tav tm="100000">
                                          <p:val>
                                            <p:strVal val="#ppt_x"/>
                                          </p:val>
                                        </p:tav>
                                      </p:tavLst>
                                    </p:anim>
                                    <p:anim calcmode="lin" valueType="num">
                                      <p:cBhvr additive="base">
                                        <p:cTn id="44" dur="3000" fill="hold"/>
                                        <p:tgtEl>
                                          <p:spTgt spid="15"/>
                                        </p:tgtEl>
                                        <p:attrNameLst>
                                          <p:attrName>ppt_y</p:attrName>
                                        </p:attrNameLst>
                                      </p:cBhvr>
                                      <p:tavLst>
                                        <p:tav tm="0">
                                          <p:val>
                                            <p:strVal val="1+#ppt_h/2"/>
                                          </p:val>
                                        </p:tav>
                                        <p:tav tm="100000">
                                          <p:val>
                                            <p:strVal val="#ppt_y"/>
                                          </p:val>
                                        </p:tav>
                                      </p:tavLst>
                                    </p:anim>
                                  </p:childTnLst>
                                </p:cTn>
                              </p:par>
                              <p:par>
                                <p:cTn id="45" presetID="2" presetClass="entr" presetSubtype="2" fill="hold" nodeType="withEffect">
                                  <p:stCondLst>
                                    <p:cond delay="0"/>
                                  </p:stCondLst>
                                  <p:childTnLst>
                                    <p:set>
                                      <p:cBhvr>
                                        <p:cTn id="46" dur="1" fill="hold">
                                          <p:stCondLst>
                                            <p:cond delay="0"/>
                                          </p:stCondLst>
                                        </p:cTn>
                                        <p:tgtEl>
                                          <p:spTgt spid="16"/>
                                        </p:tgtEl>
                                        <p:attrNameLst>
                                          <p:attrName>style.visibility</p:attrName>
                                        </p:attrNameLst>
                                      </p:cBhvr>
                                      <p:to>
                                        <p:strVal val="visible"/>
                                      </p:to>
                                    </p:set>
                                    <p:anim calcmode="lin" valueType="num">
                                      <p:cBhvr additive="base">
                                        <p:cTn id="47" dur="3000" fill="hold"/>
                                        <p:tgtEl>
                                          <p:spTgt spid="16"/>
                                        </p:tgtEl>
                                        <p:attrNameLst>
                                          <p:attrName>ppt_x</p:attrName>
                                        </p:attrNameLst>
                                      </p:cBhvr>
                                      <p:tavLst>
                                        <p:tav tm="0">
                                          <p:val>
                                            <p:strVal val="1+#ppt_w/2"/>
                                          </p:val>
                                        </p:tav>
                                        <p:tav tm="100000">
                                          <p:val>
                                            <p:strVal val="#ppt_x"/>
                                          </p:val>
                                        </p:tav>
                                      </p:tavLst>
                                    </p:anim>
                                    <p:anim calcmode="lin" valueType="num">
                                      <p:cBhvr additive="base">
                                        <p:cTn id="48" dur="3000" fill="hold"/>
                                        <p:tgtEl>
                                          <p:spTgt spid="16"/>
                                        </p:tgtEl>
                                        <p:attrNameLst>
                                          <p:attrName>ppt_y</p:attrName>
                                        </p:attrNameLst>
                                      </p:cBhvr>
                                      <p:tavLst>
                                        <p:tav tm="0">
                                          <p:val>
                                            <p:strVal val="#ppt_y"/>
                                          </p:val>
                                        </p:tav>
                                        <p:tav tm="100000">
                                          <p:val>
                                            <p:strVal val="#ppt_y"/>
                                          </p:val>
                                        </p:tav>
                                      </p:tavLst>
                                    </p:anim>
                                  </p:childTnLst>
                                </p:cTn>
                              </p:par>
                              <p:par>
                                <p:cTn id="49" presetID="2" presetClass="entr" presetSubtype="1" fill="hold" nodeType="with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additive="base">
                                        <p:cTn id="51" dur="3000" fill="hold"/>
                                        <p:tgtEl>
                                          <p:spTgt spid="17"/>
                                        </p:tgtEl>
                                        <p:attrNameLst>
                                          <p:attrName>ppt_x</p:attrName>
                                        </p:attrNameLst>
                                      </p:cBhvr>
                                      <p:tavLst>
                                        <p:tav tm="0">
                                          <p:val>
                                            <p:strVal val="#ppt_x"/>
                                          </p:val>
                                        </p:tav>
                                        <p:tav tm="100000">
                                          <p:val>
                                            <p:strVal val="#ppt_x"/>
                                          </p:val>
                                        </p:tav>
                                      </p:tavLst>
                                    </p:anim>
                                    <p:anim calcmode="lin" valueType="num">
                                      <p:cBhvr additive="base">
                                        <p:cTn id="52" dur="3000" fill="hold"/>
                                        <p:tgtEl>
                                          <p:spTgt spid="17"/>
                                        </p:tgtEl>
                                        <p:attrNameLst>
                                          <p:attrName>ppt_y</p:attrName>
                                        </p:attrNameLst>
                                      </p:cBhvr>
                                      <p:tavLst>
                                        <p:tav tm="0">
                                          <p:val>
                                            <p:strVal val="0-#ppt_h/2"/>
                                          </p:val>
                                        </p:tav>
                                        <p:tav tm="100000">
                                          <p:val>
                                            <p:strVal val="#ppt_y"/>
                                          </p:val>
                                        </p:tav>
                                      </p:tavLst>
                                    </p:anim>
                                  </p:childTnLst>
                                </p:cTn>
                              </p:par>
                              <p:par>
                                <p:cTn id="53" presetID="2" presetClass="entr" presetSubtype="2" fill="hold" nodeType="withEffect">
                                  <p:stCondLst>
                                    <p:cond delay="0"/>
                                  </p:stCondLst>
                                  <p:childTnLst>
                                    <p:set>
                                      <p:cBhvr>
                                        <p:cTn id="54" dur="1" fill="hold">
                                          <p:stCondLst>
                                            <p:cond delay="0"/>
                                          </p:stCondLst>
                                        </p:cTn>
                                        <p:tgtEl>
                                          <p:spTgt spid="18"/>
                                        </p:tgtEl>
                                        <p:attrNameLst>
                                          <p:attrName>style.visibility</p:attrName>
                                        </p:attrNameLst>
                                      </p:cBhvr>
                                      <p:to>
                                        <p:strVal val="visible"/>
                                      </p:to>
                                    </p:set>
                                    <p:anim calcmode="lin" valueType="num">
                                      <p:cBhvr additive="base">
                                        <p:cTn id="55" dur="3000" fill="hold"/>
                                        <p:tgtEl>
                                          <p:spTgt spid="18"/>
                                        </p:tgtEl>
                                        <p:attrNameLst>
                                          <p:attrName>ppt_x</p:attrName>
                                        </p:attrNameLst>
                                      </p:cBhvr>
                                      <p:tavLst>
                                        <p:tav tm="0">
                                          <p:val>
                                            <p:strVal val="1+#ppt_w/2"/>
                                          </p:val>
                                        </p:tav>
                                        <p:tav tm="100000">
                                          <p:val>
                                            <p:strVal val="#ppt_x"/>
                                          </p:val>
                                        </p:tav>
                                      </p:tavLst>
                                    </p:anim>
                                    <p:anim calcmode="lin" valueType="num">
                                      <p:cBhvr additive="base">
                                        <p:cTn id="56" dur="3000" fill="hold"/>
                                        <p:tgtEl>
                                          <p:spTgt spid="18"/>
                                        </p:tgtEl>
                                        <p:attrNameLst>
                                          <p:attrName>ppt_y</p:attrName>
                                        </p:attrNameLst>
                                      </p:cBhvr>
                                      <p:tavLst>
                                        <p:tav tm="0">
                                          <p:val>
                                            <p:strVal val="#ppt_y"/>
                                          </p:val>
                                        </p:tav>
                                        <p:tav tm="100000">
                                          <p:val>
                                            <p:strVal val="#ppt_y"/>
                                          </p:val>
                                        </p:tav>
                                      </p:tavLst>
                                    </p:anim>
                                  </p:childTnLst>
                                </p:cTn>
                              </p:par>
                              <p:par>
                                <p:cTn id="57" presetID="2" presetClass="entr" presetSubtype="1" fill="hold" nodeType="withEffect">
                                  <p:stCondLst>
                                    <p:cond delay="0"/>
                                  </p:stCondLst>
                                  <p:childTnLst>
                                    <p:set>
                                      <p:cBhvr>
                                        <p:cTn id="58" dur="1" fill="hold">
                                          <p:stCondLst>
                                            <p:cond delay="0"/>
                                          </p:stCondLst>
                                        </p:cTn>
                                        <p:tgtEl>
                                          <p:spTgt spid="19"/>
                                        </p:tgtEl>
                                        <p:attrNameLst>
                                          <p:attrName>style.visibility</p:attrName>
                                        </p:attrNameLst>
                                      </p:cBhvr>
                                      <p:to>
                                        <p:strVal val="visible"/>
                                      </p:to>
                                    </p:set>
                                    <p:anim calcmode="lin" valueType="num">
                                      <p:cBhvr additive="base">
                                        <p:cTn id="59" dur="3000" fill="hold"/>
                                        <p:tgtEl>
                                          <p:spTgt spid="19"/>
                                        </p:tgtEl>
                                        <p:attrNameLst>
                                          <p:attrName>ppt_x</p:attrName>
                                        </p:attrNameLst>
                                      </p:cBhvr>
                                      <p:tavLst>
                                        <p:tav tm="0">
                                          <p:val>
                                            <p:strVal val="#ppt_x"/>
                                          </p:val>
                                        </p:tav>
                                        <p:tav tm="100000">
                                          <p:val>
                                            <p:strVal val="#ppt_x"/>
                                          </p:val>
                                        </p:tav>
                                      </p:tavLst>
                                    </p:anim>
                                    <p:anim calcmode="lin" valueType="num">
                                      <p:cBhvr additive="base">
                                        <p:cTn id="60" dur="3000" fill="hold"/>
                                        <p:tgtEl>
                                          <p:spTgt spid="19"/>
                                        </p:tgtEl>
                                        <p:attrNameLst>
                                          <p:attrName>ppt_y</p:attrName>
                                        </p:attrNameLst>
                                      </p:cBhvr>
                                      <p:tavLst>
                                        <p:tav tm="0">
                                          <p:val>
                                            <p:strVal val="0-#ppt_h/2"/>
                                          </p:val>
                                        </p:tav>
                                        <p:tav tm="100000">
                                          <p:val>
                                            <p:strVal val="#ppt_y"/>
                                          </p:val>
                                        </p:tav>
                                      </p:tavLst>
                                    </p:anim>
                                  </p:childTnLst>
                                </p:cTn>
                              </p:par>
                              <p:par>
                                <p:cTn id="61" presetID="2" presetClass="entr" presetSubtype="4" fill="hold" nodeType="withEffect">
                                  <p:stCondLst>
                                    <p:cond delay="0"/>
                                  </p:stCondLst>
                                  <p:childTnLst>
                                    <p:set>
                                      <p:cBhvr>
                                        <p:cTn id="62" dur="1" fill="hold">
                                          <p:stCondLst>
                                            <p:cond delay="0"/>
                                          </p:stCondLst>
                                        </p:cTn>
                                        <p:tgtEl>
                                          <p:spTgt spid="20"/>
                                        </p:tgtEl>
                                        <p:attrNameLst>
                                          <p:attrName>style.visibility</p:attrName>
                                        </p:attrNameLst>
                                      </p:cBhvr>
                                      <p:to>
                                        <p:strVal val="visible"/>
                                      </p:to>
                                    </p:set>
                                    <p:anim calcmode="lin" valueType="num">
                                      <p:cBhvr additive="base">
                                        <p:cTn id="63" dur="3000" fill="hold"/>
                                        <p:tgtEl>
                                          <p:spTgt spid="20"/>
                                        </p:tgtEl>
                                        <p:attrNameLst>
                                          <p:attrName>ppt_x</p:attrName>
                                        </p:attrNameLst>
                                      </p:cBhvr>
                                      <p:tavLst>
                                        <p:tav tm="0">
                                          <p:val>
                                            <p:strVal val="#ppt_x"/>
                                          </p:val>
                                        </p:tav>
                                        <p:tav tm="100000">
                                          <p:val>
                                            <p:strVal val="#ppt_x"/>
                                          </p:val>
                                        </p:tav>
                                      </p:tavLst>
                                    </p:anim>
                                    <p:anim calcmode="lin" valueType="num">
                                      <p:cBhvr additive="base">
                                        <p:cTn id="64" dur="3000" fill="hold"/>
                                        <p:tgtEl>
                                          <p:spTgt spid="20"/>
                                        </p:tgtEl>
                                        <p:attrNameLst>
                                          <p:attrName>ppt_y</p:attrName>
                                        </p:attrNameLst>
                                      </p:cBhvr>
                                      <p:tavLst>
                                        <p:tav tm="0">
                                          <p:val>
                                            <p:strVal val="1+#ppt_h/2"/>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21"/>
                                        </p:tgtEl>
                                        <p:attrNameLst>
                                          <p:attrName>style.visibility</p:attrName>
                                        </p:attrNameLst>
                                      </p:cBhvr>
                                      <p:to>
                                        <p:strVal val="visible"/>
                                      </p:to>
                                    </p:set>
                                    <p:anim calcmode="lin" valueType="num">
                                      <p:cBhvr additive="base">
                                        <p:cTn id="67" dur="3000" fill="hold"/>
                                        <p:tgtEl>
                                          <p:spTgt spid="21"/>
                                        </p:tgtEl>
                                        <p:attrNameLst>
                                          <p:attrName>ppt_x</p:attrName>
                                        </p:attrNameLst>
                                      </p:cBhvr>
                                      <p:tavLst>
                                        <p:tav tm="0">
                                          <p:val>
                                            <p:strVal val="0-#ppt_w/2"/>
                                          </p:val>
                                        </p:tav>
                                        <p:tav tm="100000">
                                          <p:val>
                                            <p:strVal val="#ppt_x"/>
                                          </p:val>
                                        </p:tav>
                                      </p:tavLst>
                                    </p:anim>
                                    <p:anim calcmode="lin" valueType="num">
                                      <p:cBhvr additive="base">
                                        <p:cTn id="68" dur="3000" fill="hold"/>
                                        <p:tgtEl>
                                          <p:spTgt spid="21"/>
                                        </p:tgtEl>
                                        <p:attrNameLst>
                                          <p:attrName>ppt_y</p:attrName>
                                        </p:attrNameLst>
                                      </p:cBhvr>
                                      <p:tavLst>
                                        <p:tav tm="0">
                                          <p:val>
                                            <p:strVal val="#ppt_y"/>
                                          </p:val>
                                        </p:tav>
                                        <p:tav tm="100000">
                                          <p:val>
                                            <p:strVal val="#ppt_y"/>
                                          </p:val>
                                        </p:tav>
                                      </p:tavLst>
                                    </p:anim>
                                  </p:childTnLst>
                                </p:cTn>
                              </p:par>
                            </p:childTnLst>
                          </p:cTn>
                        </p:par>
                        <p:par>
                          <p:cTn id="69" fill="hold">
                            <p:stCondLst>
                              <p:cond delay="3000"/>
                            </p:stCondLst>
                            <p:childTnLst>
                              <p:par>
                                <p:cTn id="70" presetID="3" presetClass="exit" presetSubtype="5" fill="hold" nodeType="afterEffect">
                                  <p:stCondLst>
                                    <p:cond delay="0"/>
                                  </p:stCondLst>
                                  <p:childTnLst>
                                    <p:animEffect transition="out" filter="blinds(vertical)">
                                      <p:cBhvr>
                                        <p:cTn id="71" dur="3000"/>
                                        <p:tgtEl>
                                          <p:spTgt spid="6"/>
                                        </p:tgtEl>
                                      </p:cBhvr>
                                    </p:animEffect>
                                    <p:set>
                                      <p:cBhvr>
                                        <p:cTn id="72" dur="1" fill="hold">
                                          <p:stCondLst>
                                            <p:cond delay="2999"/>
                                          </p:stCondLst>
                                        </p:cTn>
                                        <p:tgtEl>
                                          <p:spTgt spid="6"/>
                                        </p:tgtEl>
                                        <p:attrNameLst>
                                          <p:attrName>style.visibility</p:attrName>
                                        </p:attrNameLst>
                                      </p:cBhvr>
                                      <p:to>
                                        <p:strVal val="hidden"/>
                                      </p:to>
                                    </p:set>
                                  </p:childTnLst>
                                </p:cTn>
                              </p:par>
                              <p:par>
                                <p:cTn id="73" presetID="3" presetClass="exit" presetSubtype="5" fill="hold" nodeType="withEffect">
                                  <p:stCondLst>
                                    <p:cond delay="0"/>
                                  </p:stCondLst>
                                  <p:childTnLst>
                                    <p:animEffect transition="out" filter="blinds(vertical)">
                                      <p:cBhvr>
                                        <p:cTn id="74" dur="3000"/>
                                        <p:tgtEl>
                                          <p:spTgt spid="10"/>
                                        </p:tgtEl>
                                      </p:cBhvr>
                                    </p:animEffect>
                                    <p:set>
                                      <p:cBhvr>
                                        <p:cTn id="75" dur="1" fill="hold">
                                          <p:stCondLst>
                                            <p:cond delay="2999"/>
                                          </p:stCondLst>
                                        </p:cTn>
                                        <p:tgtEl>
                                          <p:spTgt spid="10"/>
                                        </p:tgtEl>
                                        <p:attrNameLst>
                                          <p:attrName>style.visibility</p:attrName>
                                        </p:attrNameLst>
                                      </p:cBhvr>
                                      <p:to>
                                        <p:strVal val="hidden"/>
                                      </p:to>
                                    </p:set>
                                  </p:childTnLst>
                                </p:cTn>
                              </p:par>
                              <p:par>
                                <p:cTn id="76" presetID="3" presetClass="exit" presetSubtype="5" fill="hold" nodeType="withEffect">
                                  <p:stCondLst>
                                    <p:cond delay="0"/>
                                  </p:stCondLst>
                                  <p:childTnLst>
                                    <p:animEffect transition="out" filter="blinds(vertical)">
                                      <p:cBhvr>
                                        <p:cTn id="77" dur="3000"/>
                                        <p:tgtEl>
                                          <p:spTgt spid="14"/>
                                        </p:tgtEl>
                                      </p:cBhvr>
                                    </p:animEffect>
                                    <p:set>
                                      <p:cBhvr>
                                        <p:cTn id="78" dur="1" fill="hold">
                                          <p:stCondLst>
                                            <p:cond delay="2999"/>
                                          </p:stCondLst>
                                        </p:cTn>
                                        <p:tgtEl>
                                          <p:spTgt spid="14"/>
                                        </p:tgtEl>
                                        <p:attrNameLst>
                                          <p:attrName>style.visibility</p:attrName>
                                        </p:attrNameLst>
                                      </p:cBhvr>
                                      <p:to>
                                        <p:strVal val="hidden"/>
                                      </p:to>
                                    </p:set>
                                  </p:childTnLst>
                                </p:cTn>
                              </p:par>
                              <p:par>
                                <p:cTn id="79" presetID="3" presetClass="exit" presetSubtype="5" fill="hold" nodeType="withEffect">
                                  <p:stCondLst>
                                    <p:cond delay="0"/>
                                  </p:stCondLst>
                                  <p:childTnLst>
                                    <p:animEffect transition="out" filter="blinds(vertical)">
                                      <p:cBhvr>
                                        <p:cTn id="80" dur="3000"/>
                                        <p:tgtEl>
                                          <p:spTgt spid="18"/>
                                        </p:tgtEl>
                                      </p:cBhvr>
                                    </p:animEffect>
                                    <p:set>
                                      <p:cBhvr>
                                        <p:cTn id="81" dur="1" fill="hold">
                                          <p:stCondLst>
                                            <p:cond delay="2999"/>
                                          </p:stCondLst>
                                        </p:cTn>
                                        <p:tgtEl>
                                          <p:spTgt spid="18"/>
                                        </p:tgtEl>
                                        <p:attrNameLst>
                                          <p:attrName>style.visibility</p:attrName>
                                        </p:attrNameLst>
                                      </p:cBhvr>
                                      <p:to>
                                        <p:strVal val="hidden"/>
                                      </p:to>
                                    </p:set>
                                  </p:childTnLst>
                                </p:cTn>
                              </p:par>
                              <p:par>
                                <p:cTn id="82" presetID="3" presetClass="exit" presetSubtype="5" fill="hold" nodeType="withEffect">
                                  <p:stCondLst>
                                    <p:cond delay="0"/>
                                  </p:stCondLst>
                                  <p:childTnLst>
                                    <p:animEffect transition="out" filter="blinds(vertical)">
                                      <p:cBhvr>
                                        <p:cTn id="83" dur="3000"/>
                                        <p:tgtEl>
                                          <p:spTgt spid="7"/>
                                        </p:tgtEl>
                                      </p:cBhvr>
                                    </p:animEffect>
                                    <p:set>
                                      <p:cBhvr>
                                        <p:cTn id="84" dur="1" fill="hold">
                                          <p:stCondLst>
                                            <p:cond delay="2999"/>
                                          </p:stCondLst>
                                        </p:cTn>
                                        <p:tgtEl>
                                          <p:spTgt spid="7"/>
                                        </p:tgtEl>
                                        <p:attrNameLst>
                                          <p:attrName>style.visibility</p:attrName>
                                        </p:attrNameLst>
                                      </p:cBhvr>
                                      <p:to>
                                        <p:strVal val="hidden"/>
                                      </p:to>
                                    </p:set>
                                  </p:childTnLst>
                                </p:cTn>
                              </p:par>
                              <p:par>
                                <p:cTn id="85" presetID="3" presetClass="exit" presetSubtype="5" fill="hold" nodeType="withEffect">
                                  <p:stCondLst>
                                    <p:cond delay="0"/>
                                  </p:stCondLst>
                                  <p:childTnLst>
                                    <p:animEffect transition="out" filter="blinds(vertical)">
                                      <p:cBhvr>
                                        <p:cTn id="86" dur="3000"/>
                                        <p:tgtEl>
                                          <p:spTgt spid="13"/>
                                        </p:tgtEl>
                                      </p:cBhvr>
                                    </p:animEffect>
                                    <p:set>
                                      <p:cBhvr>
                                        <p:cTn id="87" dur="1" fill="hold">
                                          <p:stCondLst>
                                            <p:cond delay="2999"/>
                                          </p:stCondLst>
                                        </p:cTn>
                                        <p:tgtEl>
                                          <p:spTgt spid="13"/>
                                        </p:tgtEl>
                                        <p:attrNameLst>
                                          <p:attrName>style.visibility</p:attrName>
                                        </p:attrNameLst>
                                      </p:cBhvr>
                                      <p:to>
                                        <p:strVal val="hidden"/>
                                      </p:to>
                                    </p:set>
                                  </p:childTnLst>
                                </p:cTn>
                              </p:par>
                              <p:par>
                                <p:cTn id="88" presetID="3" presetClass="exit" presetSubtype="5" fill="hold" nodeType="withEffect">
                                  <p:stCondLst>
                                    <p:cond delay="0"/>
                                  </p:stCondLst>
                                  <p:childTnLst>
                                    <p:animEffect transition="out" filter="blinds(vertical)">
                                      <p:cBhvr>
                                        <p:cTn id="89" dur="3000"/>
                                        <p:tgtEl>
                                          <p:spTgt spid="16"/>
                                        </p:tgtEl>
                                      </p:cBhvr>
                                    </p:animEffect>
                                    <p:set>
                                      <p:cBhvr>
                                        <p:cTn id="90" dur="1" fill="hold">
                                          <p:stCondLst>
                                            <p:cond delay="2999"/>
                                          </p:stCondLst>
                                        </p:cTn>
                                        <p:tgtEl>
                                          <p:spTgt spid="16"/>
                                        </p:tgtEl>
                                        <p:attrNameLst>
                                          <p:attrName>style.visibility</p:attrName>
                                        </p:attrNameLst>
                                      </p:cBhvr>
                                      <p:to>
                                        <p:strVal val="hidden"/>
                                      </p:to>
                                    </p:set>
                                  </p:childTnLst>
                                </p:cTn>
                              </p:par>
                              <p:par>
                                <p:cTn id="91" presetID="3" presetClass="exit" presetSubtype="5" fill="hold" nodeType="withEffect">
                                  <p:stCondLst>
                                    <p:cond delay="0"/>
                                  </p:stCondLst>
                                  <p:childTnLst>
                                    <p:animEffect transition="out" filter="blinds(vertical)">
                                      <p:cBhvr>
                                        <p:cTn id="92" dur="3000"/>
                                        <p:tgtEl>
                                          <p:spTgt spid="21"/>
                                        </p:tgtEl>
                                      </p:cBhvr>
                                    </p:animEffect>
                                    <p:set>
                                      <p:cBhvr>
                                        <p:cTn id="93" dur="1" fill="hold">
                                          <p:stCondLst>
                                            <p:cond delay="2999"/>
                                          </p:stCondLst>
                                        </p:cTn>
                                        <p:tgtEl>
                                          <p:spTgt spid="21"/>
                                        </p:tgtEl>
                                        <p:attrNameLst>
                                          <p:attrName>style.visibility</p:attrName>
                                        </p:attrNameLst>
                                      </p:cBhvr>
                                      <p:to>
                                        <p:strVal val="hidden"/>
                                      </p:to>
                                    </p:set>
                                  </p:childTnLst>
                                </p:cTn>
                              </p:par>
                              <p:par>
                                <p:cTn id="94" presetID="3" presetClass="exit" presetSubtype="10" fill="hold" nodeType="withEffect">
                                  <p:stCondLst>
                                    <p:cond delay="0"/>
                                  </p:stCondLst>
                                  <p:childTnLst>
                                    <p:animEffect transition="out" filter="blinds(horizontal)">
                                      <p:cBhvr>
                                        <p:cTn id="95" dur="3000"/>
                                        <p:tgtEl>
                                          <p:spTgt spid="8"/>
                                        </p:tgtEl>
                                      </p:cBhvr>
                                    </p:animEffect>
                                    <p:set>
                                      <p:cBhvr>
                                        <p:cTn id="96" dur="1" fill="hold">
                                          <p:stCondLst>
                                            <p:cond delay="2999"/>
                                          </p:stCondLst>
                                        </p:cTn>
                                        <p:tgtEl>
                                          <p:spTgt spid="8"/>
                                        </p:tgtEl>
                                        <p:attrNameLst>
                                          <p:attrName>style.visibility</p:attrName>
                                        </p:attrNameLst>
                                      </p:cBhvr>
                                      <p:to>
                                        <p:strVal val="hidden"/>
                                      </p:to>
                                    </p:set>
                                  </p:childTnLst>
                                </p:cTn>
                              </p:par>
                              <p:par>
                                <p:cTn id="97" presetID="3" presetClass="exit" presetSubtype="10" fill="hold" nodeType="withEffect">
                                  <p:stCondLst>
                                    <p:cond delay="0"/>
                                  </p:stCondLst>
                                  <p:childTnLst>
                                    <p:animEffect transition="out" filter="blinds(horizontal)">
                                      <p:cBhvr>
                                        <p:cTn id="98" dur="3000"/>
                                        <p:tgtEl>
                                          <p:spTgt spid="11"/>
                                        </p:tgtEl>
                                      </p:cBhvr>
                                    </p:animEffect>
                                    <p:set>
                                      <p:cBhvr>
                                        <p:cTn id="99" dur="1" fill="hold">
                                          <p:stCondLst>
                                            <p:cond delay="2999"/>
                                          </p:stCondLst>
                                        </p:cTn>
                                        <p:tgtEl>
                                          <p:spTgt spid="11"/>
                                        </p:tgtEl>
                                        <p:attrNameLst>
                                          <p:attrName>style.visibility</p:attrName>
                                        </p:attrNameLst>
                                      </p:cBhvr>
                                      <p:to>
                                        <p:strVal val="hidden"/>
                                      </p:to>
                                    </p:set>
                                  </p:childTnLst>
                                </p:cTn>
                              </p:par>
                              <p:par>
                                <p:cTn id="100" presetID="3" presetClass="exit" presetSubtype="10" fill="hold" nodeType="withEffect">
                                  <p:stCondLst>
                                    <p:cond delay="0"/>
                                  </p:stCondLst>
                                  <p:childTnLst>
                                    <p:animEffect transition="out" filter="blinds(horizontal)">
                                      <p:cBhvr>
                                        <p:cTn id="101" dur="3000"/>
                                        <p:tgtEl>
                                          <p:spTgt spid="15"/>
                                        </p:tgtEl>
                                      </p:cBhvr>
                                    </p:animEffect>
                                    <p:set>
                                      <p:cBhvr>
                                        <p:cTn id="102" dur="1" fill="hold">
                                          <p:stCondLst>
                                            <p:cond delay="2999"/>
                                          </p:stCondLst>
                                        </p:cTn>
                                        <p:tgtEl>
                                          <p:spTgt spid="15"/>
                                        </p:tgtEl>
                                        <p:attrNameLst>
                                          <p:attrName>style.visibility</p:attrName>
                                        </p:attrNameLst>
                                      </p:cBhvr>
                                      <p:to>
                                        <p:strVal val="hidden"/>
                                      </p:to>
                                    </p:set>
                                  </p:childTnLst>
                                </p:cTn>
                              </p:par>
                              <p:par>
                                <p:cTn id="103" presetID="3" presetClass="exit" presetSubtype="10" fill="hold" nodeType="withEffect">
                                  <p:stCondLst>
                                    <p:cond delay="0"/>
                                  </p:stCondLst>
                                  <p:childTnLst>
                                    <p:animEffect transition="out" filter="blinds(horizontal)">
                                      <p:cBhvr>
                                        <p:cTn id="104" dur="3000"/>
                                        <p:tgtEl>
                                          <p:spTgt spid="19"/>
                                        </p:tgtEl>
                                      </p:cBhvr>
                                    </p:animEffect>
                                    <p:set>
                                      <p:cBhvr>
                                        <p:cTn id="105" dur="1" fill="hold">
                                          <p:stCondLst>
                                            <p:cond delay="2999"/>
                                          </p:stCondLst>
                                        </p:cTn>
                                        <p:tgtEl>
                                          <p:spTgt spid="19"/>
                                        </p:tgtEl>
                                        <p:attrNameLst>
                                          <p:attrName>style.visibility</p:attrName>
                                        </p:attrNameLst>
                                      </p:cBhvr>
                                      <p:to>
                                        <p:strVal val="hidden"/>
                                      </p:to>
                                    </p:set>
                                  </p:childTnLst>
                                </p:cTn>
                              </p:par>
                              <p:par>
                                <p:cTn id="106" presetID="3" presetClass="exit" presetSubtype="10" fill="hold" nodeType="withEffect">
                                  <p:stCondLst>
                                    <p:cond delay="0"/>
                                  </p:stCondLst>
                                  <p:childTnLst>
                                    <p:animEffect transition="out" filter="blinds(horizontal)">
                                      <p:cBhvr>
                                        <p:cTn id="107" dur="3000"/>
                                        <p:tgtEl>
                                          <p:spTgt spid="9"/>
                                        </p:tgtEl>
                                      </p:cBhvr>
                                    </p:animEffect>
                                    <p:set>
                                      <p:cBhvr>
                                        <p:cTn id="108" dur="1" fill="hold">
                                          <p:stCondLst>
                                            <p:cond delay="2999"/>
                                          </p:stCondLst>
                                        </p:cTn>
                                        <p:tgtEl>
                                          <p:spTgt spid="9"/>
                                        </p:tgtEl>
                                        <p:attrNameLst>
                                          <p:attrName>style.visibility</p:attrName>
                                        </p:attrNameLst>
                                      </p:cBhvr>
                                      <p:to>
                                        <p:strVal val="hidden"/>
                                      </p:to>
                                    </p:set>
                                  </p:childTnLst>
                                </p:cTn>
                              </p:par>
                              <p:par>
                                <p:cTn id="109" presetID="3" presetClass="exit" presetSubtype="10" fill="hold" nodeType="withEffect">
                                  <p:stCondLst>
                                    <p:cond delay="0"/>
                                  </p:stCondLst>
                                  <p:childTnLst>
                                    <p:animEffect transition="out" filter="blinds(horizontal)">
                                      <p:cBhvr>
                                        <p:cTn id="110" dur="3000"/>
                                        <p:tgtEl>
                                          <p:spTgt spid="12"/>
                                        </p:tgtEl>
                                      </p:cBhvr>
                                    </p:animEffect>
                                    <p:set>
                                      <p:cBhvr>
                                        <p:cTn id="111" dur="1" fill="hold">
                                          <p:stCondLst>
                                            <p:cond delay="2999"/>
                                          </p:stCondLst>
                                        </p:cTn>
                                        <p:tgtEl>
                                          <p:spTgt spid="12"/>
                                        </p:tgtEl>
                                        <p:attrNameLst>
                                          <p:attrName>style.visibility</p:attrName>
                                        </p:attrNameLst>
                                      </p:cBhvr>
                                      <p:to>
                                        <p:strVal val="hidden"/>
                                      </p:to>
                                    </p:set>
                                  </p:childTnLst>
                                </p:cTn>
                              </p:par>
                              <p:par>
                                <p:cTn id="112" presetID="3" presetClass="exit" presetSubtype="10" fill="hold" nodeType="withEffect">
                                  <p:stCondLst>
                                    <p:cond delay="0"/>
                                  </p:stCondLst>
                                  <p:childTnLst>
                                    <p:animEffect transition="out" filter="blinds(horizontal)">
                                      <p:cBhvr>
                                        <p:cTn id="113" dur="3000"/>
                                        <p:tgtEl>
                                          <p:spTgt spid="17"/>
                                        </p:tgtEl>
                                      </p:cBhvr>
                                    </p:animEffect>
                                    <p:set>
                                      <p:cBhvr>
                                        <p:cTn id="114" dur="1" fill="hold">
                                          <p:stCondLst>
                                            <p:cond delay="2999"/>
                                          </p:stCondLst>
                                        </p:cTn>
                                        <p:tgtEl>
                                          <p:spTgt spid="17"/>
                                        </p:tgtEl>
                                        <p:attrNameLst>
                                          <p:attrName>style.visibility</p:attrName>
                                        </p:attrNameLst>
                                      </p:cBhvr>
                                      <p:to>
                                        <p:strVal val="hidden"/>
                                      </p:to>
                                    </p:set>
                                  </p:childTnLst>
                                </p:cTn>
                              </p:par>
                              <p:par>
                                <p:cTn id="115" presetID="3" presetClass="exit" presetSubtype="10" fill="hold" nodeType="withEffect">
                                  <p:stCondLst>
                                    <p:cond delay="0"/>
                                  </p:stCondLst>
                                  <p:childTnLst>
                                    <p:animEffect transition="out" filter="blinds(horizontal)">
                                      <p:cBhvr>
                                        <p:cTn id="116" dur="3000"/>
                                        <p:tgtEl>
                                          <p:spTgt spid="20"/>
                                        </p:tgtEl>
                                      </p:cBhvr>
                                    </p:animEffect>
                                    <p:set>
                                      <p:cBhvr>
                                        <p:cTn id="117" dur="1" fill="hold">
                                          <p:stCondLst>
                                            <p:cond delay="2999"/>
                                          </p:stCondLst>
                                        </p:cTn>
                                        <p:tgtEl>
                                          <p:spTgt spid="20"/>
                                        </p:tgtEl>
                                        <p:attrNameLst>
                                          <p:attrName>style.visibility</p:attrName>
                                        </p:attrNameLst>
                                      </p:cBhvr>
                                      <p:to>
                                        <p:strVal val="hidden"/>
                                      </p:to>
                                    </p:set>
                                  </p:childTnLst>
                                </p:cTn>
                              </p:par>
                              <p:par>
                                <p:cTn id="118" presetID="2" presetClass="exit" presetSubtype="2" fill="hold" nodeType="withEffect">
                                  <p:stCondLst>
                                    <p:cond delay="0"/>
                                  </p:stCondLst>
                                  <p:childTnLst>
                                    <p:anim calcmode="lin" valueType="num">
                                      <p:cBhvr additive="base">
                                        <p:cTn id="119" dur="3000"/>
                                        <p:tgtEl>
                                          <p:spTgt spid="8"/>
                                        </p:tgtEl>
                                        <p:attrNameLst>
                                          <p:attrName>ppt_x</p:attrName>
                                        </p:attrNameLst>
                                      </p:cBhvr>
                                      <p:tavLst>
                                        <p:tav tm="0">
                                          <p:val>
                                            <p:strVal val="ppt_x"/>
                                          </p:val>
                                        </p:tav>
                                        <p:tav tm="100000">
                                          <p:val>
                                            <p:strVal val="1+ppt_w/2"/>
                                          </p:val>
                                        </p:tav>
                                      </p:tavLst>
                                    </p:anim>
                                    <p:anim calcmode="lin" valueType="num">
                                      <p:cBhvr additive="base">
                                        <p:cTn id="120" dur="3000"/>
                                        <p:tgtEl>
                                          <p:spTgt spid="8"/>
                                        </p:tgtEl>
                                        <p:attrNameLst>
                                          <p:attrName>ppt_y</p:attrName>
                                        </p:attrNameLst>
                                      </p:cBhvr>
                                      <p:tavLst>
                                        <p:tav tm="0">
                                          <p:val>
                                            <p:strVal val="ppt_y"/>
                                          </p:val>
                                        </p:tav>
                                        <p:tav tm="100000">
                                          <p:val>
                                            <p:strVal val="ppt_y"/>
                                          </p:val>
                                        </p:tav>
                                      </p:tavLst>
                                    </p:anim>
                                    <p:set>
                                      <p:cBhvr>
                                        <p:cTn id="121" dur="1" fill="hold">
                                          <p:stCondLst>
                                            <p:cond delay="2999"/>
                                          </p:stCondLst>
                                        </p:cTn>
                                        <p:tgtEl>
                                          <p:spTgt spid="8"/>
                                        </p:tgtEl>
                                        <p:attrNameLst>
                                          <p:attrName>style.visibility</p:attrName>
                                        </p:attrNameLst>
                                      </p:cBhvr>
                                      <p:to>
                                        <p:strVal val="hidden"/>
                                      </p:to>
                                    </p:set>
                                  </p:childTnLst>
                                </p:cTn>
                              </p:par>
                              <p:par>
                                <p:cTn id="122" presetID="2" presetClass="exit" presetSubtype="2" fill="hold" nodeType="withEffect">
                                  <p:stCondLst>
                                    <p:cond delay="0"/>
                                  </p:stCondLst>
                                  <p:childTnLst>
                                    <p:anim calcmode="lin" valueType="num">
                                      <p:cBhvr additive="base">
                                        <p:cTn id="123" dur="3000"/>
                                        <p:tgtEl>
                                          <p:spTgt spid="11"/>
                                        </p:tgtEl>
                                        <p:attrNameLst>
                                          <p:attrName>ppt_x</p:attrName>
                                        </p:attrNameLst>
                                      </p:cBhvr>
                                      <p:tavLst>
                                        <p:tav tm="0">
                                          <p:val>
                                            <p:strVal val="ppt_x"/>
                                          </p:val>
                                        </p:tav>
                                        <p:tav tm="100000">
                                          <p:val>
                                            <p:strVal val="1+ppt_w/2"/>
                                          </p:val>
                                        </p:tav>
                                      </p:tavLst>
                                    </p:anim>
                                    <p:anim calcmode="lin" valueType="num">
                                      <p:cBhvr additive="base">
                                        <p:cTn id="124" dur="3000"/>
                                        <p:tgtEl>
                                          <p:spTgt spid="11"/>
                                        </p:tgtEl>
                                        <p:attrNameLst>
                                          <p:attrName>ppt_y</p:attrName>
                                        </p:attrNameLst>
                                      </p:cBhvr>
                                      <p:tavLst>
                                        <p:tav tm="0">
                                          <p:val>
                                            <p:strVal val="ppt_y"/>
                                          </p:val>
                                        </p:tav>
                                        <p:tav tm="100000">
                                          <p:val>
                                            <p:strVal val="ppt_y"/>
                                          </p:val>
                                        </p:tav>
                                      </p:tavLst>
                                    </p:anim>
                                    <p:set>
                                      <p:cBhvr>
                                        <p:cTn id="125" dur="1" fill="hold">
                                          <p:stCondLst>
                                            <p:cond delay="2999"/>
                                          </p:stCondLst>
                                        </p:cTn>
                                        <p:tgtEl>
                                          <p:spTgt spid="11"/>
                                        </p:tgtEl>
                                        <p:attrNameLst>
                                          <p:attrName>style.visibility</p:attrName>
                                        </p:attrNameLst>
                                      </p:cBhvr>
                                      <p:to>
                                        <p:strVal val="hidden"/>
                                      </p:to>
                                    </p:set>
                                  </p:childTnLst>
                                </p:cTn>
                              </p:par>
                              <p:par>
                                <p:cTn id="126" presetID="2" presetClass="exit" presetSubtype="2" fill="hold" nodeType="withEffect">
                                  <p:stCondLst>
                                    <p:cond delay="0"/>
                                  </p:stCondLst>
                                  <p:childTnLst>
                                    <p:anim calcmode="lin" valueType="num">
                                      <p:cBhvr additive="base">
                                        <p:cTn id="127" dur="3000"/>
                                        <p:tgtEl>
                                          <p:spTgt spid="15"/>
                                        </p:tgtEl>
                                        <p:attrNameLst>
                                          <p:attrName>ppt_x</p:attrName>
                                        </p:attrNameLst>
                                      </p:cBhvr>
                                      <p:tavLst>
                                        <p:tav tm="0">
                                          <p:val>
                                            <p:strVal val="ppt_x"/>
                                          </p:val>
                                        </p:tav>
                                        <p:tav tm="100000">
                                          <p:val>
                                            <p:strVal val="1+ppt_w/2"/>
                                          </p:val>
                                        </p:tav>
                                      </p:tavLst>
                                    </p:anim>
                                    <p:anim calcmode="lin" valueType="num">
                                      <p:cBhvr additive="base">
                                        <p:cTn id="128" dur="3000"/>
                                        <p:tgtEl>
                                          <p:spTgt spid="15"/>
                                        </p:tgtEl>
                                        <p:attrNameLst>
                                          <p:attrName>ppt_y</p:attrName>
                                        </p:attrNameLst>
                                      </p:cBhvr>
                                      <p:tavLst>
                                        <p:tav tm="0">
                                          <p:val>
                                            <p:strVal val="ppt_y"/>
                                          </p:val>
                                        </p:tav>
                                        <p:tav tm="100000">
                                          <p:val>
                                            <p:strVal val="ppt_y"/>
                                          </p:val>
                                        </p:tav>
                                      </p:tavLst>
                                    </p:anim>
                                    <p:set>
                                      <p:cBhvr>
                                        <p:cTn id="129" dur="1" fill="hold">
                                          <p:stCondLst>
                                            <p:cond delay="2999"/>
                                          </p:stCondLst>
                                        </p:cTn>
                                        <p:tgtEl>
                                          <p:spTgt spid="15"/>
                                        </p:tgtEl>
                                        <p:attrNameLst>
                                          <p:attrName>style.visibility</p:attrName>
                                        </p:attrNameLst>
                                      </p:cBhvr>
                                      <p:to>
                                        <p:strVal val="hidden"/>
                                      </p:to>
                                    </p:set>
                                  </p:childTnLst>
                                </p:cTn>
                              </p:par>
                              <p:par>
                                <p:cTn id="130" presetID="2" presetClass="exit" presetSubtype="2" fill="hold" nodeType="withEffect">
                                  <p:stCondLst>
                                    <p:cond delay="0"/>
                                  </p:stCondLst>
                                  <p:childTnLst>
                                    <p:anim calcmode="lin" valueType="num">
                                      <p:cBhvr additive="base">
                                        <p:cTn id="131" dur="3000"/>
                                        <p:tgtEl>
                                          <p:spTgt spid="19"/>
                                        </p:tgtEl>
                                        <p:attrNameLst>
                                          <p:attrName>ppt_x</p:attrName>
                                        </p:attrNameLst>
                                      </p:cBhvr>
                                      <p:tavLst>
                                        <p:tav tm="0">
                                          <p:val>
                                            <p:strVal val="ppt_x"/>
                                          </p:val>
                                        </p:tav>
                                        <p:tav tm="100000">
                                          <p:val>
                                            <p:strVal val="1+ppt_w/2"/>
                                          </p:val>
                                        </p:tav>
                                      </p:tavLst>
                                    </p:anim>
                                    <p:anim calcmode="lin" valueType="num">
                                      <p:cBhvr additive="base">
                                        <p:cTn id="132" dur="3000"/>
                                        <p:tgtEl>
                                          <p:spTgt spid="19"/>
                                        </p:tgtEl>
                                        <p:attrNameLst>
                                          <p:attrName>ppt_y</p:attrName>
                                        </p:attrNameLst>
                                      </p:cBhvr>
                                      <p:tavLst>
                                        <p:tav tm="0">
                                          <p:val>
                                            <p:strVal val="ppt_y"/>
                                          </p:val>
                                        </p:tav>
                                        <p:tav tm="100000">
                                          <p:val>
                                            <p:strVal val="ppt_y"/>
                                          </p:val>
                                        </p:tav>
                                      </p:tavLst>
                                    </p:anim>
                                    <p:set>
                                      <p:cBhvr>
                                        <p:cTn id="133" dur="1" fill="hold">
                                          <p:stCondLst>
                                            <p:cond delay="2999"/>
                                          </p:stCondLst>
                                        </p:cTn>
                                        <p:tgtEl>
                                          <p:spTgt spid="19"/>
                                        </p:tgtEl>
                                        <p:attrNameLst>
                                          <p:attrName>style.visibility</p:attrName>
                                        </p:attrNameLst>
                                      </p:cBhvr>
                                      <p:to>
                                        <p:strVal val="hidden"/>
                                      </p:to>
                                    </p:set>
                                  </p:childTnLst>
                                </p:cTn>
                              </p:par>
                              <p:par>
                                <p:cTn id="134" presetID="2" presetClass="exit" presetSubtype="8" fill="hold" nodeType="withEffect">
                                  <p:stCondLst>
                                    <p:cond delay="0"/>
                                  </p:stCondLst>
                                  <p:childTnLst>
                                    <p:anim calcmode="lin" valueType="num">
                                      <p:cBhvr additive="base">
                                        <p:cTn id="135" dur="3000"/>
                                        <p:tgtEl>
                                          <p:spTgt spid="9"/>
                                        </p:tgtEl>
                                        <p:attrNameLst>
                                          <p:attrName>ppt_x</p:attrName>
                                        </p:attrNameLst>
                                      </p:cBhvr>
                                      <p:tavLst>
                                        <p:tav tm="0">
                                          <p:val>
                                            <p:strVal val="ppt_x"/>
                                          </p:val>
                                        </p:tav>
                                        <p:tav tm="100000">
                                          <p:val>
                                            <p:strVal val="0-ppt_w/2"/>
                                          </p:val>
                                        </p:tav>
                                      </p:tavLst>
                                    </p:anim>
                                    <p:anim calcmode="lin" valueType="num">
                                      <p:cBhvr additive="base">
                                        <p:cTn id="136" dur="3000"/>
                                        <p:tgtEl>
                                          <p:spTgt spid="9"/>
                                        </p:tgtEl>
                                        <p:attrNameLst>
                                          <p:attrName>ppt_y</p:attrName>
                                        </p:attrNameLst>
                                      </p:cBhvr>
                                      <p:tavLst>
                                        <p:tav tm="0">
                                          <p:val>
                                            <p:strVal val="ppt_y"/>
                                          </p:val>
                                        </p:tav>
                                        <p:tav tm="100000">
                                          <p:val>
                                            <p:strVal val="ppt_y"/>
                                          </p:val>
                                        </p:tav>
                                      </p:tavLst>
                                    </p:anim>
                                    <p:set>
                                      <p:cBhvr>
                                        <p:cTn id="137" dur="1" fill="hold">
                                          <p:stCondLst>
                                            <p:cond delay="2999"/>
                                          </p:stCondLst>
                                        </p:cTn>
                                        <p:tgtEl>
                                          <p:spTgt spid="9"/>
                                        </p:tgtEl>
                                        <p:attrNameLst>
                                          <p:attrName>style.visibility</p:attrName>
                                        </p:attrNameLst>
                                      </p:cBhvr>
                                      <p:to>
                                        <p:strVal val="hidden"/>
                                      </p:to>
                                    </p:set>
                                  </p:childTnLst>
                                </p:cTn>
                              </p:par>
                              <p:par>
                                <p:cTn id="138" presetID="2" presetClass="exit" presetSubtype="8" fill="hold" nodeType="withEffect">
                                  <p:stCondLst>
                                    <p:cond delay="0"/>
                                  </p:stCondLst>
                                  <p:childTnLst>
                                    <p:anim calcmode="lin" valueType="num">
                                      <p:cBhvr additive="base">
                                        <p:cTn id="139" dur="3000"/>
                                        <p:tgtEl>
                                          <p:spTgt spid="12"/>
                                        </p:tgtEl>
                                        <p:attrNameLst>
                                          <p:attrName>ppt_x</p:attrName>
                                        </p:attrNameLst>
                                      </p:cBhvr>
                                      <p:tavLst>
                                        <p:tav tm="0">
                                          <p:val>
                                            <p:strVal val="ppt_x"/>
                                          </p:val>
                                        </p:tav>
                                        <p:tav tm="100000">
                                          <p:val>
                                            <p:strVal val="0-ppt_w/2"/>
                                          </p:val>
                                        </p:tav>
                                      </p:tavLst>
                                    </p:anim>
                                    <p:anim calcmode="lin" valueType="num">
                                      <p:cBhvr additive="base">
                                        <p:cTn id="140" dur="3000"/>
                                        <p:tgtEl>
                                          <p:spTgt spid="12"/>
                                        </p:tgtEl>
                                        <p:attrNameLst>
                                          <p:attrName>ppt_y</p:attrName>
                                        </p:attrNameLst>
                                      </p:cBhvr>
                                      <p:tavLst>
                                        <p:tav tm="0">
                                          <p:val>
                                            <p:strVal val="ppt_y"/>
                                          </p:val>
                                        </p:tav>
                                        <p:tav tm="100000">
                                          <p:val>
                                            <p:strVal val="ppt_y"/>
                                          </p:val>
                                        </p:tav>
                                      </p:tavLst>
                                    </p:anim>
                                    <p:set>
                                      <p:cBhvr>
                                        <p:cTn id="141" dur="1" fill="hold">
                                          <p:stCondLst>
                                            <p:cond delay="2999"/>
                                          </p:stCondLst>
                                        </p:cTn>
                                        <p:tgtEl>
                                          <p:spTgt spid="12"/>
                                        </p:tgtEl>
                                        <p:attrNameLst>
                                          <p:attrName>style.visibility</p:attrName>
                                        </p:attrNameLst>
                                      </p:cBhvr>
                                      <p:to>
                                        <p:strVal val="hidden"/>
                                      </p:to>
                                    </p:set>
                                  </p:childTnLst>
                                </p:cTn>
                              </p:par>
                              <p:par>
                                <p:cTn id="142" presetID="2" presetClass="exit" presetSubtype="8" fill="hold" nodeType="withEffect">
                                  <p:stCondLst>
                                    <p:cond delay="0"/>
                                  </p:stCondLst>
                                  <p:childTnLst>
                                    <p:anim calcmode="lin" valueType="num">
                                      <p:cBhvr additive="base">
                                        <p:cTn id="143" dur="3000"/>
                                        <p:tgtEl>
                                          <p:spTgt spid="17"/>
                                        </p:tgtEl>
                                        <p:attrNameLst>
                                          <p:attrName>ppt_x</p:attrName>
                                        </p:attrNameLst>
                                      </p:cBhvr>
                                      <p:tavLst>
                                        <p:tav tm="0">
                                          <p:val>
                                            <p:strVal val="ppt_x"/>
                                          </p:val>
                                        </p:tav>
                                        <p:tav tm="100000">
                                          <p:val>
                                            <p:strVal val="0-ppt_w/2"/>
                                          </p:val>
                                        </p:tav>
                                      </p:tavLst>
                                    </p:anim>
                                    <p:anim calcmode="lin" valueType="num">
                                      <p:cBhvr additive="base">
                                        <p:cTn id="144" dur="3000"/>
                                        <p:tgtEl>
                                          <p:spTgt spid="17"/>
                                        </p:tgtEl>
                                        <p:attrNameLst>
                                          <p:attrName>ppt_y</p:attrName>
                                        </p:attrNameLst>
                                      </p:cBhvr>
                                      <p:tavLst>
                                        <p:tav tm="0">
                                          <p:val>
                                            <p:strVal val="ppt_y"/>
                                          </p:val>
                                        </p:tav>
                                        <p:tav tm="100000">
                                          <p:val>
                                            <p:strVal val="ppt_y"/>
                                          </p:val>
                                        </p:tav>
                                      </p:tavLst>
                                    </p:anim>
                                    <p:set>
                                      <p:cBhvr>
                                        <p:cTn id="145" dur="1" fill="hold">
                                          <p:stCondLst>
                                            <p:cond delay="2999"/>
                                          </p:stCondLst>
                                        </p:cTn>
                                        <p:tgtEl>
                                          <p:spTgt spid="17"/>
                                        </p:tgtEl>
                                        <p:attrNameLst>
                                          <p:attrName>style.visibility</p:attrName>
                                        </p:attrNameLst>
                                      </p:cBhvr>
                                      <p:to>
                                        <p:strVal val="hidden"/>
                                      </p:to>
                                    </p:set>
                                  </p:childTnLst>
                                </p:cTn>
                              </p:par>
                              <p:par>
                                <p:cTn id="146" presetID="2" presetClass="exit" presetSubtype="8" fill="hold" nodeType="withEffect">
                                  <p:stCondLst>
                                    <p:cond delay="0"/>
                                  </p:stCondLst>
                                  <p:childTnLst>
                                    <p:anim calcmode="lin" valueType="num">
                                      <p:cBhvr additive="base">
                                        <p:cTn id="147" dur="3000"/>
                                        <p:tgtEl>
                                          <p:spTgt spid="20"/>
                                        </p:tgtEl>
                                        <p:attrNameLst>
                                          <p:attrName>ppt_x</p:attrName>
                                        </p:attrNameLst>
                                      </p:cBhvr>
                                      <p:tavLst>
                                        <p:tav tm="0">
                                          <p:val>
                                            <p:strVal val="ppt_x"/>
                                          </p:val>
                                        </p:tav>
                                        <p:tav tm="100000">
                                          <p:val>
                                            <p:strVal val="0-ppt_w/2"/>
                                          </p:val>
                                        </p:tav>
                                      </p:tavLst>
                                    </p:anim>
                                    <p:anim calcmode="lin" valueType="num">
                                      <p:cBhvr additive="base">
                                        <p:cTn id="148" dur="3000"/>
                                        <p:tgtEl>
                                          <p:spTgt spid="20"/>
                                        </p:tgtEl>
                                        <p:attrNameLst>
                                          <p:attrName>ppt_y</p:attrName>
                                        </p:attrNameLst>
                                      </p:cBhvr>
                                      <p:tavLst>
                                        <p:tav tm="0">
                                          <p:val>
                                            <p:strVal val="ppt_y"/>
                                          </p:val>
                                        </p:tav>
                                        <p:tav tm="100000">
                                          <p:val>
                                            <p:strVal val="ppt_y"/>
                                          </p:val>
                                        </p:tav>
                                      </p:tavLst>
                                    </p:anim>
                                    <p:set>
                                      <p:cBhvr>
                                        <p:cTn id="149" dur="1" fill="hold">
                                          <p:stCondLst>
                                            <p:cond delay="2999"/>
                                          </p:stCondLst>
                                        </p:cTn>
                                        <p:tgtEl>
                                          <p:spTgt spid="20"/>
                                        </p:tgtEl>
                                        <p:attrNameLst>
                                          <p:attrName>style.visibility</p:attrName>
                                        </p:attrNameLst>
                                      </p:cBhvr>
                                      <p:to>
                                        <p:strVal val="hidden"/>
                                      </p:to>
                                    </p:set>
                                  </p:childTnLst>
                                </p:cTn>
                              </p:par>
                              <p:par>
                                <p:cTn id="150" presetID="2" presetClass="exit" presetSubtype="4" fill="hold" nodeType="withEffect">
                                  <p:stCondLst>
                                    <p:cond delay="0"/>
                                  </p:stCondLst>
                                  <p:childTnLst>
                                    <p:anim calcmode="lin" valueType="num">
                                      <p:cBhvr additive="base">
                                        <p:cTn id="151" dur="3000"/>
                                        <p:tgtEl>
                                          <p:spTgt spid="6"/>
                                        </p:tgtEl>
                                        <p:attrNameLst>
                                          <p:attrName>ppt_x</p:attrName>
                                        </p:attrNameLst>
                                      </p:cBhvr>
                                      <p:tavLst>
                                        <p:tav tm="0">
                                          <p:val>
                                            <p:strVal val="ppt_x"/>
                                          </p:val>
                                        </p:tav>
                                        <p:tav tm="100000">
                                          <p:val>
                                            <p:strVal val="ppt_x"/>
                                          </p:val>
                                        </p:tav>
                                      </p:tavLst>
                                    </p:anim>
                                    <p:anim calcmode="lin" valueType="num">
                                      <p:cBhvr additive="base">
                                        <p:cTn id="152" dur="3000"/>
                                        <p:tgtEl>
                                          <p:spTgt spid="6"/>
                                        </p:tgtEl>
                                        <p:attrNameLst>
                                          <p:attrName>ppt_y</p:attrName>
                                        </p:attrNameLst>
                                      </p:cBhvr>
                                      <p:tavLst>
                                        <p:tav tm="0">
                                          <p:val>
                                            <p:strVal val="ppt_y"/>
                                          </p:val>
                                        </p:tav>
                                        <p:tav tm="100000">
                                          <p:val>
                                            <p:strVal val="1+ppt_h/2"/>
                                          </p:val>
                                        </p:tav>
                                      </p:tavLst>
                                    </p:anim>
                                    <p:set>
                                      <p:cBhvr>
                                        <p:cTn id="153" dur="1" fill="hold">
                                          <p:stCondLst>
                                            <p:cond delay="2999"/>
                                          </p:stCondLst>
                                        </p:cTn>
                                        <p:tgtEl>
                                          <p:spTgt spid="6"/>
                                        </p:tgtEl>
                                        <p:attrNameLst>
                                          <p:attrName>style.visibility</p:attrName>
                                        </p:attrNameLst>
                                      </p:cBhvr>
                                      <p:to>
                                        <p:strVal val="hidden"/>
                                      </p:to>
                                    </p:set>
                                  </p:childTnLst>
                                </p:cTn>
                              </p:par>
                              <p:par>
                                <p:cTn id="154" presetID="2" presetClass="exit" presetSubtype="4" fill="hold" nodeType="withEffect">
                                  <p:stCondLst>
                                    <p:cond delay="0"/>
                                  </p:stCondLst>
                                  <p:childTnLst>
                                    <p:anim calcmode="lin" valueType="num">
                                      <p:cBhvr additive="base">
                                        <p:cTn id="155" dur="3000"/>
                                        <p:tgtEl>
                                          <p:spTgt spid="10"/>
                                        </p:tgtEl>
                                        <p:attrNameLst>
                                          <p:attrName>ppt_x</p:attrName>
                                        </p:attrNameLst>
                                      </p:cBhvr>
                                      <p:tavLst>
                                        <p:tav tm="0">
                                          <p:val>
                                            <p:strVal val="ppt_x"/>
                                          </p:val>
                                        </p:tav>
                                        <p:tav tm="100000">
                                          <p:val>
                                            <p:strVal val="ppt_x"/>
                                          </p:val>
                                        </p:tav>
                                      </p:tavLst>
                                    </p:anim>
                                    <p:anim calcmode="lin" valueType="num">
                                      <p:cBhvr additive="base">
                                        <p:cTn id="156" dur="3000"/>
                                        <p:tgtEl>
                                          <p:spTgt spid="10"/>
                                        </p:tgtEl>
                                        <p:attrNameLst>
                                          <p:attrName>ppt_y</p:attrName>
                                        </p:attrNameLst>
                                      </p:cBhvr>
                                      <p:tavLst>
                                        <p:tav tm="0">
                                          <p:val>
                                            <p:strVal val="ppt_y"/>
                                          </p:val>
                                        </p:tav>
                                        <p:tav tm="100000">
                                          <p:val>
                                            <p:strVal val="1+ppt_h/2"/>
                                          </p:val>
                                        </p:tav>
                                      </p:tavLst>
                                    </p:anim>
                                    <p:set>
                                      <p:cBhvr>
                                        <p:cTn id="157" dur="1" fill="hold">
                                          <p:stCondLst>
                                            <p:cond delay="2999"/>
                                          </p:stCondLst>
                                        </p:cTn>
                                        <p:tgtEl>
                                          <p:spTgt spid="10"/>
                                        </p:tgtEl>
                                        <p:attrNameLst>
                                          <p:attrName>style.visibility</p:attrName>
                                        </p:attrNameLst>
                                      </p:cBhvr>
                                      <p:to>
                                        <p:strVal val="hidden"/>
                                      </p:to>
                                    </p:set>
                                  </p:childTnLst>
                                </p:cTn>
                              </p:par>
                              <p:par>
                                <p:cTn id="158" presetID="2" presetClass="exit" presetSubtype="4" fill="hold" nodeType="withEffect">
                                  <p:stCondLst>
                                    <p:cond delay="0"/>
                                  </p:stCondLst>
                                  <p:childTnLst>
                                    <p:anim calcmode="lin" valueType="num">
                                      <p:cBhvr additive="base">
                                        <p:cTn id="159" dur="3000"/>
                                        <p:tgtEl>
                                          <p:spTgt spid="14"/>
                                        </p:tgtEl>
                                        <p:attrNameLst>
                                          <p:attrName>ppt_x</p:attrName>
                                        </p:attrNameLst>
                                      </p:cBhvr>
                                      <p:tavLst>
                                        <p:tav tm="0">
                                          <p:val>
                                            <p:strVal val="ppt_x"/>
                                          </p:val>
                                        </p:tav>
                                        <p:tav tm="100000">
                                          <p:val>
                                            <p:strVal val="ppt_x"/>
                                          </p:val>
                                        </p:tav>
                                      </p:tavLst>
                                    </p:anim>
                                    <p:anim calcmode="lin" valueType="num">
                                      <p:cBhvr additive="base">
                                        <p:cTn id="160" dur="3000"/>
                                        <p:tgtEl>
                                          <p:spTgt spid="14"/>
                                        </p:tgtEl>
                                        <p:attrNameLst>
                                          <p:attrName>ppt_y</p:attrName>
                                        </p:attrNameLst>
                                      </p:cBhvr>
                                      <p:tavLst>
                                        <p:tav tm="0">
                                          <p:val>
                                            <p:strVal val="ppt_y"/>
                                          </p:val>
                                        </p:tav>
                                        <p:tav tm="100000">
                                          <p:val>
                                            <p:strVal val="1+ppt_h/2"/>
                                          </p:val>
                                        </p:tav>
                                      </p:tavLst>
                                    </p:anim>
                                    <p:set>
                                      <p:cBhvr>
                                        <p:cTn id="161" dur="1" fill="hold">
                                          <p:stCondLst>
                                            <p:cond delay="2999"/>
                                          </p:stCondLst>
                                        </p:cTn>
                                        <p:tgtEl>
                                          <p:spTgt spid="14"/>
                                        </p:tgtEl>
                                        <p:attrNameLst>
                                          <p:attrName>style.visibility</p:attrName>
                                        </p:attrNameLst>
                                      </p:cBhvr>
                                      <p:to>
                                        <p:strVal val="hidden"/>
                                      </p:to>
                                    </p:set>
                                  </p:childTnLst>
                                </p:cTn>
                              </p:par>
                              <p:par>
                                <p:cTn id="162" presetID="2" presetClass="exit" presetSubtype="4" fill="hold" nodeType="withEffect">
                                  <p:stCondLst>
                                    <p:cond delay="0"/>
                                  </p:stCondLst>
                                  <p:childTnLst>
                                    <p:anim calcmode="lin" valueType="num">
                                      <p:cBhvr additive="base">
                                        <p:cTn id="163" dur="3000"/>
                                        <p:tgtEl>
                                          <p:spTgt spid="18"/>
                                        </p:tgtEl>
                                        <p:attrNameLst>
                                          <p:attrName>ppt_x</p:attrName>
                                        </p:attrNameLst>
                                      </p:cBhvr>
                                      <p:tavLst>
                                        <p:tav tm="0">
                                          <p:val>
                                            <p:strVal val="ppt_x"/>
                                          </p:val>
                                        </p:tav>
                                        <p:tav tm="100000">
                                          <p:val>
                                            <p:strVal val="ppt_x"/>
                                          </p:val>
                                        </p:tav>
                                      </p:tavLst>
                                    </p:anim>
                                    <p:anim calcmode="lin" valueType="num">
                                      <p:cBhvr additive="base">
                                        <p:cTn id="164" dur="3000"/>
                                        <p:tgtEl>
                                          <p:spTgt spid="18"/>
                                        </p:tgtEl>
                                        <p:attrNameLst>
                                          <p:attrName>ppt_y</p:attrName>
                                        </p:attrNameLst>
                                      </p:cBhvr>
                                      <p:tavLst>
                                        <p:tav tm="0">
                                          <p:val>
                                            <p:strVal val="ppt_y"/>
                                          </p:val>
                                        </p:tav>
                                        <p:tav tm="100000">
                                          <p:val>
                                            <p:strVal val="1+ppt_h/2"/>
                                          </p:val>
                                        </p:tav>
                                      </p:tavLst>
                                    </p:anim>
                                    <p:set>
                                      <p:cBhvr>
                                        <p:cTn id="165" dur="1" fill="hold">
                                          <p:stCondLst>
                                            <p:cond delay="2999"/>
                                          </p:stCondLst>
                                        </p:cTn>
                                        <p:tgtEl>
                                          <p:spTgt spid="18"/>
                                        </p:tgtEl>
                                        <p:attrNameLst>
                                          <p:attrName>style.visibility</p:attrName>
                                        </p:attrNameLst>
                                      </p:cBhvr>
                                      <p:to>
                                        <p:strVal val="hidden"/>
                                      </p:to>
                                    </p:set>
                                  </p:childTnLst>
                                </p:cTn>
                              </p:par>
                              <p:par>
                                <p:cTn id="166" presetID="2" presetClass="exit" presetSubtype="1" fill="hold" nodeType="withEffect">
                                  <p:stCondLst>
                                    <p:cond delay="0"/>
                                  </p:stCondLst>
                                  <p:childTnLst>
                                    <p:anim calcmode="lin" valueType="num">
                                      <p:cBhvr additive="base">
                                        <p:cTn id="167" dur="3000"/>
                                        <p:tgtEl>
                                          <p:spTgt spid="7"/>
                                        </p:tgtEl>
                                        <p:attrNameLst>
                                          <p:attrName>ppt_x</p:attrName>
                                        </p:attrNameLst>
                                      </p:cBhvr>
                                      <p:tavLst>
                                        <p:tav tm="0">
                                          <p:val>
                                            <p:strVal val="ppt_x"/>
                                          </p:val>
                                        </p:tav>
                                        <p:tav tm="100000">
                                          <p:val>
                                            <p:strVal val="ppt_x"/>
                                          </p:val>
                                        </p:tav>
                                      </p:tavLst>
                                    </p:anim>
                                    <p:anim calcmode="lin" valueType="num">
                                      <p:cBhvr additive="base">
                                        <p:cTn id="168" dur="3000"/>
                                        <p:tgtEl>
                                          <p:spTgt spid="7"/>
                                        </p:tgtEl>
                                        <p:attrNameLst>
                                          <p:attrName>ppt_y</p:attrName>
                                        </p:attrNameLst>
                                      </p:cBhvr>
                                      <p:tavLst>
                                        <p:tav tm="0">
                                          <p:val>
                                            <p:strVal val="ppt_y"/>
                                          </p:val>
                                        </p:tav>
                                        <p:tav tm="100000">
                                          <p:val>
                                            <p:strVal val="0-ppt_h/2"/>
                                          </p:val>
                                        </p:tav>
                                      </p:tavLst>
                                    </p:anim>
                                    <p:set>
                                      <p:cBhvr>
                                        <p:cTn id="169" dur="1" fill="hold">
                                          <p:stCondLst>
                                            <p:cond delay="2999"/>
                                          </p:stCondLst>
                                        </p:cTn>
                                        <p:tgtEl>
                                          <p:spTgt spid="7"/>
                                        </p:tgtEl>
                                        <p:attrNameLst>
                                          <p:attrName>style.visibility</p:attrName>
                                        </p:attrNameLst>
                                      </p:cBhvr>
                                      <p:to>
                                        <p:strVal val="hidden"/>
                                      </p:to>
                                    </p:set>
                                  </p:childTnLst>
                                </p:cTn>
                              </p:par>
                              <p:par>
                                <p:cTn id="170" presetID="2" presetClass="exit" presetSubtype="1" fill="hold" nodeType="withEffect">
                                  <p:stCondLst>
                                    <p:cond delay="0"/>
                                  </p:stCondLst>
                                  <p:childTnLst>
                                    <p:anim calcmode="lin" valueType="num">
                                      <p:cBhvr additive="base">
                                        <p:cTn id="171" dur="3000"/>
                                        <p:tgtEl>
                                          <p:spTgt spid="13"/>
                                        </p:tgtEl>
                                        <p:attrNameLst>
                                          <p:attrName>ppt_x</p:attrName>
                                        </p:attrNameLst>
                                      </p:cBhvr>
                                      <p:tavLst>
                                        <p:tav tm="0">
                                          <p:val>
                                            <p:strVal val="ppt_x"/>
                                          </p:val>
                                        </p:tav>
                                        <p:tav tm="100000">
                                          <p:val>
                                            <p:strVal val="ppt_x"/>
                                          </p:val>
                                        </p:tav>
                                      </p:tavLst>
                                    </p:anim>
                                    <p:anim calcmode="lin" valueType="num">
                                      <p:cBhvr additive="base">
                                        <p:cTn id="172" dur="3000"/>
                                        <p:tgtEl>
                                          <p:spTgt spid="13"/>
                                        </p:tgtEl>
                                        <p:attrNameLst>
                                          <p:attrName>ppt_y</p:attrName>
                                        </p:attrNameLst>
                                      </p:cBhvr>
                                      <p:tavLst>
                                        <p:tav tm="0">
                                          <p:val>
                                            <p:strVal val="ppt_y"/>
                                          </p:val>
                                        </p:tav>
                                        <p:tav tm="100000">
                                          <p:val>
                                            <p:strVal val="0-ppt_h/2"/>
                                          </p:val>
                                        </p:tav>
                                      </p:tavLst>
                                    </p:anim>
                                    <p:set>
                                      <p:cBhvr>
                                        <p:cTn id="173" dur="1" fill="hold">
                                          <p:stCondLst>
                                            <p:cond delay="2999"/>
                                          </p:stCondLst>
                                        </p:cTn>
                                        <p:tgtEl>
                                          <p:spTgt spid="13"/>
                                        </p:tgtEl>
                                        <p:attrNameLst>
                                          <p:attrName>style.visibility</p:attrName>
                                        </p:attrNameLst>
                                      </p:cBhvr>
                                      <p:to>
                                        <p:strVal val="hidden"/>
                                      </p:to>
                                    </p:set>
                                  </p:childTnLst>
                                </p:cTn>
                              </p:par>
                              <p:par>
                                <p:cTn id="174" presetID="2" presetClass="exit" presetSubtype="1" fill="hold" nodeType="withEffect">
                                  <p:stCondLst>
                                    <p:cond delay="0"/>
                                  </p:stCondLst>
                                  <p:childTnLst>
                                    <p:anim calcmode="lin" valueType="num">
                                      <p:cBhvr additive="base">
                                        <p:cTn id="175" dur="3000"/>
                                        <p:tgtEl>
                                          <p:spTgt spid="16"/>
                                        </p:tgtEl>
                                        <p:attrNameLst>
                                          <p:attrName>ppt_x</p:attrName>
                                        </p:attrNameLst>
                                      </p:cBhvr>
                                      <p:tavLst>
                                        <p:tav tm="0">
                                          <p:val>
                                            <p:strVal val="ppt_x"/>
                                          </p:val>
                                        </p:tav>
                                        <p:tav tm="100000">
                                          <p:val>
                                            <p:strVal val="ppt_x"/>
                                          </p:val>
                                        </p:tav>
                                      </p:tavLst>
                                    </p:anim>
                                    <p:anim calcmode="lin" valueType="num">
                                      <p:cBhvr additive="base">
                                        <p:cTn id="176" dur="3000"/>
                                        <p:tgtEl>
                                          <p:spTgt spid="16"/>
                                        </p:tgtEl>
                                        <p:attrNameLst>
                                          <p:attrName>ppt_y</p:attrName>
                                        </p:attrNameLst>
                                      </p:cBhvr>
                                      <p:tavLst>
                                        <p:tav tm="0">
                                          <p:val>
                                            <p:strVal val="ppt_y"/>
                                          </p:val>
                                        </p:tav>
                                        <p:tav tm="100000">
                                          <p:val>
                                            <p:strVal val="0-ppt_h/2"/>
                                          </p:val>
                                        </p:tav>
                                      </p:tavLst>
                                    </p:anim>
                                    <p:set>
                                      <p:cBhvr>
                                        <p:cTn id="177" dur="1" fill="hold">
                                          <p:stCondLst>
                                            <p:cond delay="2999"/>
                                          </p:stCondLst>
                                        </p:cTn>
                                        <p:tgtEl>
                                          <p:spTgt spid="16"/>
                                        </p:tgtEl>
                                        <p:attrNameLst>
                                          <p:attrName>style.visibility</p:attrName>
                                        </p:attrNameLst>
                                      </p:cBhvr>
                                      <p:to>
                                        <p:strVal val="hidden"/>
                                      </p:to>
                                    </p:set>
                                  </p:childTnLst>
                                </p:cTn>
                              </p:par>
                              <p:par>
                                <p:cTn id="178" presetID="2" presetClass="exit" presetSubtype="1" fill="hold" nodeType="withEffect">
                                  <p:stCondLst>
                                    <p:cond delay="0"/>
                                  </p:stCondLst>
                                  <p:childTnLst>
                                    <p:anim calcmode="lin" valueType="num">
                                      <p:cBhvr additive="base">
                                        <p:cTn id="179" dur="3000"/>
                                        <p:tgtEl>
                                          <p:spTgt spid="21"/>
                                        </p:tgtEl>
                                        <p:attrNameLst>
                                          <p:attrName>ppt_x</p:attrName>
                                        </p:attrNameLst>
                                      </p:cBhvr>
                                      <p:tavLst>
                                        <p:tav tm="0">
                                          <p:val>
                                            <p:strVal val="ppt_x"/>
                                          </p:val>
                                        </p:tav>
                                        <p:tav tm="100000">
                                          <p:val>
                                            <p:strVal val="ppt_x"/>
                                          </p:val>
                                        </p:tav>
                                      </p:tavLst>
                                    </p:anim>
                                    <p:anim calcmode="lin" valueType="num">
                                      <p:cBhvr additive="base">
                                        <p:cTn id="180" dur="3000"/>
                                        <p:tgtEl>
                                          <p:spTgt spid="21"/>
                                        </p:tgtEl>
                                        <p:attrNameLst>
                                          <p:attrName>ppt_y</p:attrName>
                                        </p:attrNameLst>
                                      </p:cBhvr>
                                      <p:tavLst>
                                        <p:tav tm="0">
                                          <p:val>
                                            <p:strVal val="ppt_y"/>
                                          </p:val>
                                        </p:tav>
                                        <p:tav tm="100000">
                                          <p:val>
                                            <p:strVal val="0-ppt_h/2"/>
                                          </p:val>
                                        </p:tav>
                                      </p:tavLst>
                                    </p:anim>
                                    <p:set>
                                      <p:cBhvr>
                                        <p:cTn id="181" dur="1" fill="hold">
                                          <p:stCondLst>
                                            <p:cond delay="2999"/>
                                          </p:stCondLst>
                                        </p:cTn>
                                        <p:tgtEl>
                                          <p:spTgt spid="21"/>
                                        </p:tgtEl>
                                        <p:attrNameLst>
                                          <p:attrName>style.visibility</p:attrName>
                                        </p:attrNameLst>
                                      </p:cBhvr>
                                      <p:to>
                                        <p:strVal val="hidden"/>
                                      </p:to>
                                    </p:set>
                                  </p:childTnLst>
                                </p:cTn>
                              </p:par>
                              <p:par>
                                <p:cTn id="182" presetID="23" presetClass="entr" presetSubtype="272" fill="hold" nodeType="withEffect">
                                  <p:stCondLst>
                                    <p:cond delay="0"/>
                                  </p:stCondLst>
                                  <p:childTnLst>
                                    <p:set>
                                      <p:cBhvr>
                                        <p:cTn id="183" dur="1" fill="hold">
                                          <p:stCondLst>
                                            <p:cond delay="0"/>
                                          </p:stCondLst>
                                        </p:cTn>
                                        <p:tgtEl>
                                          <p:spTgt spid="4"/>
                                        </p:tgtEl>
                                        <p:attrNameLst>
                                          <p:attrName>style.visibility</p:attrName>
                                        </p:attrNameLst>
                                      </p:cBhvr>
                                      <p:to>
                                        <p:strVal val="visible"/>
                                      </p:to>
                                    </p:set>
                                    <p:anim calcmode="lin" valueType="num">
                                      <p:cBhvr>
                                        <p:cTn id="184" dur="3000" fill="hold"/>
                                        <p:tgtEl>
                                          <p:spTgt spid="4"/>
                                        </p:tgtEl>
                                        <p:attrNameLst>
                                          <p:attrName>ppt_w</p:attrName>
                                        </p:attrNameLst>
                                      </p:cBhvr>
                                      <p:tavLst>
                                        <p:tav tm="0">
                                          <p:val>
                                            <p:strVal val="2/3*#ppt_w"/>
                                          </p:val>
                                        </p:tav>
                                        <p:tav tm="100000">
                                          <p:val>
                                            <p:strVal val="#ppt_w"/>
                                          </p:val>
                                        </p:tav>
                                      </p:tavLst>
                                    </p:anim>
                                    <p:anim calcmode="lin" valueType="num">
                                      <p:cBhvr>
                                        <p:cTn id="185" dur="3000" fill="hold"/>
                                        <p:tgtEl>
                                          <p:spTgt spid="4"/>
                                        </p:tgtEl>
                                        <p:attrNameLst>
                                          <p:attrName>ppt_h</p:attrName>
                                        </p:attrNameLst>
                                      </p:cBhvr>
                                      <p:tavLst>
                                        <p:tav tm="0">
                                          <p:val>
                                            <p:strVal val="2/3*#ppt_h"/>
                                          </p:val>
                                        </p:tav>
                                        <p:tav tm="100000">
                                          <p:val>
                                            <p:strVal val="#ppt_h"/>
                                          </p:val>
                                        </p:tav>
                                      </p:tavLst>
                                    </p:anim>
                                  </p:childTnLst>
                                </p:cTn>
                              </p:par>
                              <p:par>
                                <p:cTn id="186" presetID="4" presetClass="entr" presetSubtype="32" fill="hold" nodeType="withEffect">
                                  <p:stCondLst>
                                    <p:cond delay="0"/>
                                  </p:stCondLst>
                                  <p:childTnLst>
                                    <p:set>
                                      <p:cBhvr>
                                        <p:cTn id="187" dur="1" fill="hold">
                                          <p:stCondLst>
                                            <p:cond delay="0"/>
                                          </p:stCondLst>
                                        </p:cTn>
                                        <p:tgtEl>
                                          <p:spTgt spid="4"/>
                                        </p:tgtEl>
                                        <p:attrNameLst>
                                          <p:attrName>style.visibility</p:attrName>
                                        </p:attrNameLst>
                                      </p:cBhvr>
                                      <p:to>
                                        <p:strVal val="visible"/>
                                      </p:to>
                                    </p:set>
                                    <p:animEffect transition="in" filter="box(out)">
                                      <p:cBhvr>
                                        <p:cTn id="188" dur="3000"/>
                                        <p:tgtEl>
                                          <p:spTgt spid="4"/>
                                        </p:tgtEl>
                                      </p:cBhvr>
                                    </p:animEffect>
                                  </p:childTnLst>
                                </p:cTn>
                              </p:par>
                            </p:childTnLst>
                          </p:cTn>
                        </p:par>
                        <p:par>
                          <p:cTn id="189" fill="hold">
                            <p:stCondLst>
                              <p:cond delay="6000"/>
                            </p:stCondLst>
                            <p:childTnLst>
                              <p:par>
                                <p:cTn id="190" presetID="40" presetClass="entr" presetSubtype="0" fill="hold" grpId="0" nodeType="afterEffect">
                                  <p:stCondLst>
                                    <p:cond delay="0"/>
                                  </p:stCondLst>
                                  <p:iterate type="lt">
                                    <p:tmPct val="10000"/>
                                  </p:iterate>
                                  <p:childTnLst>
                                    <p:set>
                                      <p:cBhvr>
                                        <p:cTn id="191" dur="1" fill="hold">
                                          <p:stCondLst>
                                            <p:cond delay="0"/>
                                          </p:stCondLst>
                                        </p:cTn>
                                        <p:tgtEl>
                                          <p:spTgt spid="22"/>
                                        </p:tgtEl>
                                        <p:attrNameLst>
                                          <p:attrName>style.visibility</p:attrName>
                                        </p:attrNameLst>
                                      </p:cBhvr>
                                      <p:to>
                                        <p:strVal val="visible"/>
                                      </p:to>
                                    </p:set>
                                    <p:animEffect transition="in" filter="fade">
                                      <p:cBhvr>
                                        <p:cTn id="192" dur="1000"/>
                                        <p:tgtEl>
                                          <p:spTgt spid="22"/>
                                        </p:tgtEl>
                                      </p:cBhvr>
                                    </p:animEffect>
                                    <p:anim calcmode="lin" valueType="num">
                                      <p:cBhvr>
                                        <p:cTn id="193" dur="1000" fill="hold"/>
                                        <p:tgtEl>
                                          <p:spTgt spid="22"/>
                                        </p:tgtEl>
                                        <p:attrNameLst>
                                          <p:attrName>ppt_x</p:attrName>
                                        </p:attrNameLst>
                                      </p:cBhvr>
                                      <p:tavLst>
                                        <p:tav tm="0">
                                          <p:val>
                                            <p:strVal val="#ppt_x-.1"/>
                                          </p:val>
                                        </p:tav>
                                        <p:tav tm="100000">
                                          <p:val>
                                            <p:strVal val="#ppt_x"/>
                                          </p:val>
                                        </p:tav>
                                      </p:tavLst>
                                    </p:anim>
                                    <p:anim calcmode="lin" valueType="num">
                                      <p:cBhvr>
                                        <p:cTn id="194" dur="10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81645_nochnye-goroda_pejzazhi_lodki_katera_foto_voda_1920x1200_(www.GdeFon.ru).jpg"/>
          <p:cNvPicPr>
            <a:picLocks noChangeAspect="1"/>
          </p:cNvPicPr>
          <p:nvPr/>
        </p:nvPicPr>
        <p:blipFill>
          <a:blip r:embed="rId2" cstate="print"/>
          <a:stretch>
            <a:fillRect/>
          </a:stretch>
        </p:blipFill>
        <p:spPr bwMode="auto">
          <a:xfrm>
            <a:off x="0" y="-428647"/>
            <a:ext cx="9144000" cy="6572296"/>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Rectángulo"/>
          <p:cNvSpPr/>
          <p:nvPr/>
        </p:nvSpPr>
        <p:spPr>
          <a:xfrm>
            <a:off x="0" y="1370013"/>
            <a:ext cx="285750" cy="3214687"/>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8858250" y="1309688"/>
            <a:ext cx="285750" cy="3214687"/>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357188" y="1608138"/>
            <a:ext cx="285750" cy="2797175"/>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8501063" y="1547813"/>
            <a:ext cx="285750" cy="2798762"/>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785813" y="1727200"/>
            <a:ext cx="285750" cy="2559050"/>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8072438" y="1727200"/>
            <a:ext cx="285750" cy="2500313"/>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1143000" y="1846263"/>
            <a:ext cx="285750" cy="2262187"/>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7643813" y="1905000"/>
            <a:ext cx="285750" cy="2203450"/>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1571625" y="1965325"/>
            <a:ext cx="285750" cy="1963738"/>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Rectángulo"/>
          <p:cNvSpPr/>
          <p:nvPr/>
        </p:nvSpPr>
        <p:spPr>
          <a:xfrm>
            <a:off x="7215188" y="2024063"/>
            <a:ext cx="285750" cy="1965325"/>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Rectángulo"/>
          <p:cNvSpPr/>
          <p:nvPr/>
        </p:nvSpPr>
        <p:spPr>
          <a:xfrm>
            <a:off x="1928813" y="2084388"/>
            <a:ext cx="276225" cy="1725612"/>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Rectángulo"/>
          <p:cNvSpPr/>
          <p:nvPr/>
        </p:nvSpPr>
        <p:spPr>
          <a:xfrm>
            <a:off x="6858000" y="2143125"/>
            <a:ext cx="285750" cy="1666875"/>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Rectángulo"/>
          <p:cNvSpPr/>
          <p:nvPr/>
        </p:nvSpPr>
        <p:spPr>
          <a:xfrm>
            <a:off x="2286000" y="2143125"/>
            <a:ext cx="285750" cy="1547813"/>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Rectángulo"/>
          <p:cNvSpPr/>
          <p:nvPr/>
        </p:nvSpPr>
        <p:spPr>
          <a:xfrm>
            <a:off x="6500813" y="2262188"/>
            <a:ext cx="285750" cy="1370012"/>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Rectángulo"/>
          <p:cNvSpPr/>
          <p:nvPr/>
        </p:nvSpPr>
        <p:spPr>
          <a:xfrm>
            <a:off x="2643188" y="2262188"/>
            <a:ext cx="285750" cy="1309687"/>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Rectángulo"/>
          <p:cNvSpPr/>
          <p:nvPr/>
        </p:nvSpPr>
        <p:spPr>
          <a:xfrm>
            <a:off x="6143625" y="2322513"/>
            <a:ext cx="214313" cy="1190625"/>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Rectángulo"/>
          <p:cNvSpPr/>
          <p:nvPr/>
        </p:nvSpPr>
        <p:spPr>
          <a:xfrm>
            <a:off x="3071813" y="2441575"/>
            <a:ext cx="214312" cy="1011238"/>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Rectángulo"/>
          <p:cNvSpPr/>
          <p:nvPr/>
        </p:nvSpPr>
        <p:spPr>
          <a:xfrm>
            <a:off x="5786438" y="2441575"/>
            <a:ext cx="214312" cy="952500"/>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3" name="22 Rectángulo"/>
          <p:cNvSpPr/>
          <p:nvPr/>
        </p:nvSpPr>
        <p:spPr>
          <a:xfrm>
            <a:off x="3357563" y="2500313"/>
            <a:ext cx="214312" cy="833437"/>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4" name="23 Rectángulo"/>
          <p:cNvSpPr/>
          <p:nvPr/>
        </p:nvSpPr>
        <p:spPr>
          <a:xfrm>
            <a:off x="5500688" y="2500313"/>
            <a:ext cx="214312" cy="774700"/>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5" name="24 Rectángulo"/>
          <p:cNvSpPr/>
          <p:nvPr/>
        </p:nvSpPr>
        <p:spPr>
          <a:xfrm>
            <a:off x="3714750" y="2619375"/>
            <a:ext cx="214313" cy="536575"/>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6" name="25 Rectángulo"/>
          <p:cNvSpPr/>
          <p:nvPr/>
        </p:nvSpPr>
        <p:spPr>
          <a:xfrm>
            <a:off x="5214938" y="2619375"/>
            <a:ext cx="214312" cy="536575"/>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7" name="26 Rectángulo"/>
          <p:cNvSpPr/>
          <p:nvPr/>
        </p:nvSpPr>
        <p:spPr>
          <a:xfrm>
            <a:off x="4000500" y="2619375"/>
            <a:ext cx="214313" cy="536575"/>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8" name="27 Rectángulo"/>
          <p:cNvSpPr/>
          <p:nvPr/>
        </p:nvSpPr>
        <p:spPr>
          <a:xfrm>
            <a:off x="4857750" y="2619375"/>
            <a:ext cx="214313" cy="536575"/>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9" name="28 Rectángulo"/>
          <p:cNvSpPr/>
          <p:nvPr/>
        </p:nvSpPr>
        <p:spPr>
          <a:xfrm>
            <a:off x="4286250" y="2619375"/>
            <a:ext cx="214313" cy="536575"/>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0" name="29 Rectángulo"/>
          <p:cNvSpPr/>
          <p:nvPr/>
        </p:nvSpPr>
        <p:spPr>
          <a:xfrm>
            <a:off x="4572000" y="2619375"/>
            <a:ext cx="214313" cy="536575"/>
          </a:xfrm>
          <a:prstGeom prst="rect">
            <a:avLst/>
          </a:prstGeom>
          <a:noFill/>
          <a:ln w="57150">
            <a:solidFill>
              <a:schemeClr val="accent3">
                <a:lumMod val="75000"/>
              </a:schemeClr>
            </a:solidFill>
          </a:ln>
          <a:effectLst>
            <a:reflection blurRad="6350" stA="50000" endA="300" endPos="38500" dist="508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1" name="30 CuadroTexto"/>
          <p:cNvSpPr txBox="1"/>
          <p:nvPr/>
        </p:nvSpPr>
        <p:spPr>
          <a:xfrm>
            <a:off x="714348" y="4643450"/>
            <a:ext cx="807249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Nino Bravo murió el 16 de abril de 1973 en </a:t>
            </a:r>
            <a:r>
              <a:rPr lang="es-ES" i="1" dirty="0" err="1" smtClean="0">
                <a:effectLst>
                  <a:glow rad="101600">
                    <a:srgbClr val="C00000">
                      <a:alpha val="60000"/>
                    </a:srgbClr>
                  </a:glow>
                  <a:outerShdw blurRad="38100" dist="38100" dir="2700000" algn="tl">
                    <a:srgbClr val="000000">
                      <a:alpha val="43137"/>
                    </a:srgbClr>
                  </a:outerShdw>
                </a:effectLst>
              </a:rPr>
              <a:t>Villarrubio</a:t>
            </a:r>
            <a:r>
              <a:rPr lang="es-ES" i="1" dirty="0" smtClean="0">
                <a:effectLst>
                  <a:glow rad="101600">
                    <a:srgbClr val="C00000">
                      <a:alpha val="60000"/>
                    </a:srgbClr>
                  </a:glow>
                  <a:outerShdw blurRad="38100" dist="38100" dir="2700000" algn="tl">
                    <a:srgbClr val="000000">
                      <a:alpha val="43137"/>
                    </a:srgbClr>
                  </a:outerShdw>
                </a:effectLst>
              </a:rPr>
              <a:t>, Cuenca, en la cúspide de su carrera, mientras se dirigía a Madrid acompañado del dúo Humo, a quienes iba a producir un disco.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26000">
        <p15:prstTrans prst="pageCurlDouble"/>
      </p:transition>
    </mc:Choice>
    <mc:Fallback xmlns="">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1+#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3000" fill="hold"/>
                                        <p:tgtEl>
                                          <p:spTgt spid="6"/>
                                        </p:tgtEl>
                                        <p:attrNameLst>
                                          <p:attrName>ppt_x</p:attrName>
                                        </p:attrNameLst>
                                      </p:cBhvr>
                                      <p:tavLst>
                                        <p:tav tm="0">
                                          <p:val>
                                            <p:strVal val="0-#ppt_w/2"/>
                                          </p:val>
                                        </p:tav>
                                        <p:tav tm="100000">
                                          <p:val>
                                            <p:strVal val="#ppt_x"/>
                                          </p:val>
                                        </p:tav>
                                      </p:tavLst>
                                    </p:anim>
                                    <p:anim calcmode="lin" valueType="num">
                                      <p:cBhvr additive="base">
                                        <p:cTn id="12" dur="30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3000" fill="hold"/>
                                        <p:tgtEl>
                                          <p:spTgt spid="7"/>
                                        </p:tgtEl>
                                        <p:attrNameLst>
                                          <p:attrName>ppt_x</p:attrName>
                                        </p:attrNameLst>
                                      </p:cBhvr>
                                      <p:tavLst>
                                        <p:tav tm="0">
                                          <p:val>
                                            <p:strVal val="1+#ppt_w/2"/>
                                          </p:val>
                                        </p:tav>
                                        <p:tav tm="100000">
                                          <p:val>
                                            <p:strVal val="#ppt_x"/>
                                          </p:val>
                                        </p:tav>
                                      </p:tavLst>
                                    </p:anim>
                                    <p:anim calcmode="lin" valueType="num">
                                      <p:cBhvr additive="base">
                                        <p:cTn id="16" dur="30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0-#ppt_w/2"/>
                                          </p:val>
                                        </p:tav>
                                        <p:tav tm="100000">
                                          <p:val>
                                            <p:strVal val="#ppt_x"/>
                                          </p:val>
                                        </p:tav>
                                      </p:tavLst>
                                    </p:anim>
                                    <p:anim calcmode="lin" valueType="num">
                                      <p:cBhvr additive="base">
                                        <p:cTn id="20" dur="3000" fill="hold"/>
                                        <p:tgtEl>
                                          <p:spTgt spid="8"/>
                                        </p:tgtEl>
                                        <p:attrNameLst>
                                          <p:attrName>ppt_y</p:attrName>
                                        </p:attrNameLst>
                                      </p:cBhvr>
                                      <p:tavLst>
                                        <p:tav tm="0">
                                          <p:val>
                                            <p:strVal val="#ppt_y"/>
                                          </p:val>
                                        </p:tav>
                                        <p:tav tm="100000">
                                          <p:val>
                                            <p:strVal val="#ppt_y"/>
                                          </p:val>
                                        </p:tav>
                                      </p:tavLst>
                                    </p:anim>
                                  </p:childTnLst>
                                </p:cTn>
                              </p:par>
                              <p:par>
                                <p:cTn id="21" presetID="2" presetClass="entr" presetSubtype="2"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3000" fill="hold"/>
                                        <p:tgtEl>
                                          <p:spTgt spid="9"/>
                                        </p:tgtEl>
                                        <p:attrNameLst>
                                          <p:attrName>ppt_x</p:attrName>
                                        </p:attrNameLst>
                                      </p:cBhvr>
                                      <p:tavLst>
                                        <p:tav tm="0">
                                          <p:val>
                                            <p:strVal val="1+#ppt_w/2"/>
                                          </p:val>
                                        </p:tav>
                                        <p:tav tm="100000">
                                          <p:val>
                                            <p:strVal val="#ppt_x"/>
                                          </p:val>
                                        </p:tav>
                                      </p:tavLst>
                                    </p:anim>
                                    <p:anim calcmode="lin" valueType="num">
                                      <p:cBhvr additive="base">
                                        <p:cTn id="24" dur="3000" fill="hold"/>
                                        <p:tgtEl>
                                          <p:spTgt spid="9"/>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0-#ppt_w/2"/>
                                          </p:val>
                                        </p:tav>
                                        <p:tav tm="100000">
                                          <p:val>
                                            <p:strVal val="#ppt_x"/>
                                          </p:val>
                                        </p:tav>
                                      </p:tavLst>
                                    </p:anim>
                                    <p:anim calcmode="lin" valueType="num">
                                      <p:cBhvr additive="base">
                                        <p:cTn id="28" dur="3000" fill="hold"/>
                                        <p:tgtEl>
                                          <p:spTgt spid="10"/>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1+#ppt_w/2"/>
                                          </p:val>
                                        </p:tav>
                                        <p:tav tm="100000">
                                          <p:val>
                                            <p:strVal val="#ppt_x"/>
                                          </p:val>
                                        </p:tav>
                                      </p:tavLst>
                                    </p:anim>
                                    <p:anim calcmode="lin" valueType="num">
                                      <p:cBhvr additive="base">
                                        <p:cTn id="32" dur="3000" fill="hold"/>
                                        <p:tgtEl>
                                          <p:spTgt spid="11"/>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3000" fill="hold"/>
                                        <p:tgtEl>
                                          <p:spTgt spid="12"/>
                                        </p:tgtEl>
                                        <p:attrNameLst>
                                          <p:attrName>ppt_x</p:attrName>
                                        </p:attrNameLst>
                                      </p:cBhvr>
                                      <p:tavLst>
                                        <p:tav tm="0">
                                          <p:val>
                                            <p:strVal val="0-#ppt_w/2"/>
                                          </p:val>
                                        </p:tav>
                                        <p:tav tm="100000">
                                          <p:val>
                                            <p:strVal val="#ppt_x"/>
                                          </p:val>
                                        </p:tav>
                                      </p:tavLst>
                                    </p:anim>
                                    <p:anim calcmode="lin" valueType="num">
                                      <p:cBhvr additive="base">
                                        <p:cTn id="36" dur="3000" fill="hold"/>
                                        <p:tgtEl>
                                          <p:spTgt spid="12"/>
                                        </p:tgtEl>
                                        <p:attrNameLst>
                                          <p:attrName>ppt_y</p:attrName>
                                        </p:attrNameLst>
                                      </p:cBhvr>
                                      <p:tavLst>
                                        <p:tav tm="0">
                                          <p:val>
                                            <p:strVal val="#ppt_y"/>
                                          </p:val>
                                        </p:tav>
                                        <p:tav tm="100000">
                                          <p:val>
                                            <p:strVal val="#ppt_y"/>
                                          </p:val>
                                        </p:tav>
                                      </p:tavLst>
                                    </p:anim>
                                  </p:childTnLst>
                                </p:cTn>
                              </p:par>
                              <p:par>
                                <p:cTn id="37" presetID="2" presetClass="entr" presetSubtype="2"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additive="base">
                                        <p:cTn id="39" dur="3000" fill="hold"/>
                                        <p:tgtEl>
                                          <p:spTgt spid="13"/>
                                        </p:tgtEl>
                                        <p:attrNameLst>
                                          <p:attrName>ppt_x</p:attrName>
                                        </p:attrNameLst>
                                      </p:cBhvr>
                                      <p:tavLst>
                                        <p:tav tm="0">
                                          <p:val>
                                            <p:strVal val="1+#ppt_w/2"/>
                                          </p:val>
                                        </p:tav>
                                        <p:tav tm="100000">
                                          <p:val>
                                            <p:strVal val="#ppt_x"/>
                                          </p:val>
                                        </p:tav>
                                      </p:tavLst>
                                    </p:anim>
                                    <p:anim calcmode="lin" valueType="num">
                                      <p:cBhvr additive="base">
                                        <p:cTn id="40" dur="3000" fill="hold"/>
                                        <p:tgtEl>
                                          <p:spTgt spid="13"/>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additive="base">
                                        <p:cTn id="43" dur="3000" fill="hold"/>
                                        <p:tgtEl>
                                          <p:spTgt spid="14"/>
                                        </p:tgtEl>
                                        <p:attrNameLst>
                                          <p:attrName>ppt_x</p:attrName>
                                        </p:attrNameLst>
                                      </p:cBhvr>
                                      <p:tavLst>
                                        <p:tav tm="0">
                                          <p:val>
                                            <p:strVal val="0-#ppt_w/2"/>
                                          </p:val>
                                        </p:tav>
                                        <p:tav tm="100000">
                                          <p:val>
                                            <p:strVal val="#ppt_x"/>
                                          </p:val>
                                        </p:tav>
                                      </p:tavLst>
                                    </p:anim>
                                    <p:anim calcmode="lin" valueType="num">
                                      <p:cBhvr additive="base">
                                        <p:cTn id="44" dur="3000" fill="hold"/>
                                        <p:tgtEl>
                                          <p:spTgt spid="14"/>
                                        </p:tgtEl>
                                        <p:attrNameLst>
                                          <p:attrName>ppt_y</p:attrName>
                                        </p:attrNameLst>
                                      </p:cBhvr>
                                      <p:tavLst>
                                        <p:tav tm="0">
                                          <p:val>
                                            <p:strVal val="#ppt_y"/>
                                          </p:val>
                                        </p:tav>
                                        <p:tav tm="100000">
                                          <p:val>
                                            <p:strVal val="#ppt_y"/>
                                          </p:val>
                                        </p:tav>
                                      </p:tavLst>
                                    </p:anim>
                                  </p:childTnLst>
                                </p:cTn>
                              </p:par>
                              <p:par>
                                <p:cTn id="45" presetID="2" presetClass="entr" presetSubtype="2" fill="hold" nodeType="withEffect">
                                  <p:stCondLst>
                                    <p:cond delay="0"/>
                                  </p:stCondLst>
                                  <p:childTnLst>
                                    <p:set>
                                      <p:cBhvr>
                                        <p:cTn id="46" dur="1" fill="hold">
                                          <p:stCondLst>
                                            <p:cond delay="0"/>
                                          </p:stCondLst>
                                        </p:cTn>
                                        <p:tgtEl>
                                          <p:spTgt spid="15"/>
                                        </p:tgtEl>
                                        <p:attrNameLst>
                                          <p:attrName>style.visibility</p:attrName>
                                        </p:attrNameLst>
                                      </p:cBhvr>
                                      <p:to>
                                        <p:strVal val="visible"/>
                                      </p:to>
                                    </p:set>
                                    <p:anim calcmode="lin" valueType="num">
                                      <p:cBhvr additive="base">
                                        <p:cTn id="47" dur="3000" fill="hold"/>
                                        <p:tgtEl>
                                          <p:spTgt spid="15"/>
                                        </p:tgtEl>
                                        <p:attrNameLst>
                                          <p:attrName>ppt_x</p:attrName>
                                        </p:attrNameLst>
                                      </p:cBhvr>
                                      <p:tavLst>
                                        <p:tav tm="0">
                                          <p:val>
                                            <p:strVal val="1+#ppt_w/2"/>
                                          </p:val>
                                        </p:tav>
                                        <p:tav tm="100000">
                                          <p:val>
                                            <p:strVal val="#ppt_x"/>
                                          </p:val>
                                        </p:tav>
                                      </p:tavLst>
                                    </p:anim>
                                    <p:anim calcmode="lin" valueType="num">
                                      <p:cBhvr additive="base">
                                        <p:cTn id="48" dur="3000" fill="hold"/>
                                        <p:tgtEl>
                                          <p:spTgt spid="15"/>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additive="base">
                                        <p:cTn id="51" dur="3000" fill="hold"/>
                                        <p:tgtEl>
                                          <p:spTgt spid="16"/>
                                        </p:tgtEl>
                                        <p:attrNameLst>
                                          <p:attrName>ppt_x</p:attrName>
                                        </p:attrNameLst>
                                      </p:cBhvr>
                                      <p:tavLst>
                                        <p:tav tm="0">
                                          <p:val>
                                            <p:strVal val="0-#ppt_w/2"/>
                                          </p:val>
                                        </p:tav>
                                        <p:tav tm="100000">
                                          <p:val>
                                            <p:strVal val="#ppt_x"/>
                                          </p:val>
                                        </p:tav>
                                      </p:tavLst>
                                    </p:anim>
                                    <p:anim calcmode="lin" valueType="num">
                                      <p:cBhvr additive="base">
                                        <p:cTn id="52" dur="3000" fill="hold"/>
                                        <p:tgtEl>
                                          <p:spTgt spid="16"/>
                                        </p:tgtEl>
                                        <p:attrNameLst>
                                          <p:attrName>ppt_y</p:attrName>
                                        </p:attrNameLst>
                                      </p:cBhvr>
                                      <p:tavLst>
                                        <p:tav tm="0">
                                          <p:val>
                                            <p:strVal val="#ppt_y"/>
                                          </p:val>
                                        </p:tav>
                                        <p:tav tm="100000">
                                          <p:val>
                                            <p:strVal val="#ppt_y"/>
                                          </p:val>
                                        </p:tav>
                                      </p:tavLst>
                                    </p:anim>
                                  </p:childTnLst>
                                </p:cTn>
                              </p:par>
                              <p:par>
                                <p:cTn id="53" presetID="2" presetClass="entr" presetSubtype="2" fill="hold" nodeType="withEffect">
                                  <p:stCondLst>
                                    <p:cond delay="0"/>
                                  </p:stCondLst>
                                  <p:childTnLst>
                                    <p:set>
                                      <p:cBhvr>
                                        <p:cTn id="54" dur="1" fill="hold">
                                          <p:stCondLst>
                                            <p:cond delay="0"/>
                                          </p:stCondLst>
                                        </p:cTn>
                                        <p:tgtEl>
                                          <p:spTgt spid="17"/>
                                        </p:tgtEl>
                                        <p:attrNameLst>
                                          <p:attrName>style.visibility</p:attrName>
                                        </p:attrNameLst>
                                      </p:cBhvr>
                                      <p:to>
                                        <p:strVal val="visible"/>
                                      </p:to>
                                    </p:set>
                                    <p:anim calcmode="lin" valueType="num">
                                      <p:cBhvr additive="base">
                                        <p:cTn id="55" dur="3000" fill="hold"/>
                                        <p:tgtEl>
                                          <p:spTgt spid="17"/>
                                        </p:tgtEl>
                                        <p:attrNameLst>
                                          <p:attrName>ppt_x</p:attrName>
                                        </p:attrNameLst>
                                      </p:cBhvr>
                                      <p:tavLst>
                                        <p:tav tm="0">
                                          <p:val>
                                            <p:strVal val="1+#ppt_w/2"/>
                                          </p:val>
                                        </p:tav>
                                        <p:tav tm="100000">
                                          <p:val>
                                            <p:strVal val="#ppt_x"/>
                                          </p:val>
                                        </p:tav>
                                      </p:tavLst>
                                    </p:anim>
                                    <p:anim calcmode="lin" valueType="num">
                                      <p:cBhvr additive="base">
                                        <p:cTn id="56" dur="3000" fill="hold"/>
                                        <p:tgtEl>
                                          <p:spTgt spid="17"/>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18"/>
                                        </p:tgtEl>
                                        <p:attrNameLst>
                                          <p:attrName>style.visibility</p:attrName>
                                        </p:attrNameLst>
                                      </p:cBhvr>
                                      <p:to>
                                        <p:strVal val="visible"/>
                                      </p:to>
                                    </p:set>
                                    <p:anim calcmode="lin" valueType="num">
                                      <p:cBhvr additive="base">
                                        <p:cTn id="59" dur="3000" fill="hold"/>
                                        <p:tgtEl>
                                          <p:spTgt spid="18"/>
                                        </p:tgtEl>
                                        <p:attrNameLst>
                                          <p:attrName>ppt_x</p:attrName>
                                        </p:attrNameLst>
                                      </p:cBhvr>
                                      <p:tavLst>
                                        <p:tav tm="0">
                                          <p:val>
                                            <p:strVal val="0-#ppt_w/2"/>
                                          </p:val>
                                        </p:tav>
                                        <p:tav tm="100000">
                                          <p:val>
                                            <p:strVal val="#ppt_x"/>
                                          </p:val>
                                        </p:tav>
                                      </p:tavLst>
                                    </p:anim>
                                    <p:anim calcmode="lin" valueType="num">
                                      <p:cBhvr additive="base">
                                        <p:cTn id="60" dur="3000" fill="hold"/>
                                        <p:tgtEl>
                                          <p:spTgt spid="18"/>
                                        </p:tgtEl>
                                        <p:attrNameLst>
                                          <p:attrName>ppt_y</p:attrName>
                                        </p:attrNameLst>
                                      </p:cBhvr>
                                      <p:tavLst>
                                        <p:tav tm="0">
                                          <p:val>
                                            <p:strVal val="#ppt_y"/>
                                          </p:val>
                                        </p:tav>
                                        <p:tav tm="100000">
                                          <p:val>
                                            <p:strVal val="#ppt_y"/>
                                          </p:val>
                                        </p:tav>
                                      </p:tavLst>
                                    </p:anim>
                                  </p:childTnLst>
                                </p:cTn>
                              </p:par>
                              <p:par>
                                <p:cTn id="61" presetID="2" presetClass="entr" presetSubtype="2" fill="hold" nodeType="withEffect">
                                  <p:stCondLst>
                                    <p:cond delay="0"/>
                                  </p:stCondLst>
                                  <p:childTnLst>
                                    <p:set>
                                      <p:cBhvr>
                                        <p:cTn id="62" dur="1" fill="hold">
                                          <p:stCondLst>
                                            <p:cond delay="0"/>
                                          </p:stCondLst>
                                        </p:cTn>
                                        <p:tgtEl>
                                          <p:spTgt spid="19"/>
                                        </p:tgtEl>
                                        <p:attrNameLst>
                                          <p:attrName>style.visibility</p:attrName>
                                        </p:attrNameLst>
                                      </p:cBhvr>
                                      <p:to>
                                        <p:strVal val="visible"/>
                                      </p:to>
                                    </p:set>
                                    <p:anim calcmode="lin" valueType="num">
                                      <p:cBhvr additive="base">
                                        <p:cTn id="63" dur="3000" fill="hold"/>
                                        <p:tgtEl>
                                          <p:spTgt spid="19"/>
                                        </p:tgtEl>
                                        <p:attrNameLst>
                                          <p:attrName>ppt_x</p:attrName>
                                        </p:attrNameLst>
                                      </p:cBhvr>
                                      <p:tavLst>
                                        <p:tav tm="0">
                                          <p:val>
                                            <p:strVal val="1+#ppt_w/2"/>
                                          </p:val>
                                        </p:tav>
                                        <p:tav tm="100000">
                                          <p:val>
                                            <p:strVal val="#ppt_x"/>
                                          </p:val>
                                        </p:tav>
                                      </p:tavLst>
                                    </p:anim>
                                    <p:anim calcmode="lin" valueType="num">
                                      <p:cBhvr additive="base">
                                        <p:cTn id="64" dur="3000" fill="hold"/>
                                        <p:tgtEl>
                                          <p:spTgt spid="19"/>
                                        </p:tgtEl>
                                        <p:attrNameLst>
                                          <p:attrName>ppt_y</p:attrName>
                                        </p:attrNameLst>
                                      </p:cBhvr>
                                      <p:tavLst>
                                        <p:tav tm="0">
                                          <p:val>
                                            <p:strVal val="#ppt_y"/>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20"/>
                                        </p:tgtEl>
                                        <p:attrNameLst>
                                          <p:attrName>style.visibility</p:attrName>
                                        </p:attrNameLst>
                                      </p:cBhvr>
                                      <p:to>
                                        <p:strVal val="visible"/>
                                      </p:to>
                                    </p:set>
                                    <p:anim calcmode="lin" valueType="num">
                                      <p:cBhvr additive="base">
                                        <p:cTn id="67" dur="3000" fill="hold"/>
                                        <p:tgtEl>
                                          <p:spTgt spid="20"/>
                                        </p:tgtEl>
                                        <p:attrNameLst>
                                          <p:attrName>ppt_x</p:attrName>
                                        </p:attrNameLst>
                                      </p:cBhvr>
                                      <p:tavLst>
                                        <p:tav tm="0">
                                          <p:val>
                                            <p:strVal val="0-#ppt_w/2"/>
                                          </p:val>
                                        </p:tav>
                                        <p:tav tm="100000">
                                          <p:val>
                                            <p:strVal val="#ppt_x"/>
                                          </p:val>
                                        </p:tav>
                                      </p:tavLst>
                                    </p:anim>
                                    <p:anim calcmode="lin" valueType="num">
                                      <p:cBhvr additive="base">
                                        <p:cTn id="68" dur="3000" fill="hold"/>
                                        <p:tgtEl>
                                          <p:spTgt spid="20"/>
                                        </p:tgtEl>
                                        <p:attrNameLst>
                                          <p:attrName>ppt_y</p:attrName>
                                        </p:attrNameLst>
                                      </p:cBhvr>
                                      <p:tavLst>
                                        <p:tav tm="0">
                                          <p:val>
                                            <p:strVal val="#ppt_y"/>
                                          </p:val>
                                        </p:tav>
                                        <p:tav tm="100000">
                                          <p:val>
                                            <p:strVal val="#ppt_y"/>
                                          </p:val>
                                        </p:tav>
                                      </p:tavLst>
                                    </p:anim>
                                  </p:childTnLst>
                                </p:cTn>
                              </p:par>
                              <p:par>
                                <p:cTn id="69" presetID="2" presetClass="entr" presetSubtype="2" fill="hold" nodeType="withEffect">
                                  <p:stCondLst>
                                    <p:cond delay="0"/>
                                  </p:stCondLst>
                                  <p:childTnLst>
                                    <p:set>
                                      <p:cBhvr>
                                        <p:cTn id="70" dur="1" fill="hold">
                                          <p:stCondLst>
                                            <p:cond delay="0"/>
                                          </p:stCondLst>
                                        </p:cTn>
                                        <p:tgtEl>
                                          <p:spTgt spid="21"/>
                                        </p:tgtEl>
                                        <p:attrNameLst>
                                          <p:attrName>style.visibility</p:attrName>
                                        </p:attrNameLst>
                                      </p:cBhvr>
                                      <p:to>
                                        <p:strVal val="visible"/>
                                      </p:to>
                                    </p:set>
                                    <p:anim calcmode="lin" valueType="num">
                                      <p:cBhvr additive="base">
                                        <p:cTn id="71" dur="3000" fill="hold"/>
                                        <p:tgtEl>
                                          <p:spTgt spid="21"/>
                                        </p:tgtEl>
                                        <p:attrNameLst>
                                          <p:attrName>ppt_x</p:attrName>
                                        </p:attrNameLst>
                                      </p:cBhvr>
                                      <p:tavLst>
                                        <p:tav tm="0">
                                          <p:val>
                                            <p:strVal val="1+#ppt_w/2"/>
                                          </p:val>
                                        </p:tav>
                                        <p:tav tm="100000">
                                          <p:val>
                                            <p:strVal val="#ppt_x"/>
                                          </p:val>
                                        </p:tav>
                                      </p:tavLst>
                                    </p:anim>
                                    <p:anim calcmode="lin" valueType="num">
                                      <p:cBhvr additive="base">
                                        <p:cTn id="72" dur="3000" fill="hold"/>
                                        <p:tgtEl>
                                          <p:spTgt spid="21"/>
                                        </p:tgtEl>
                                        <p:attrNameLst>
                                          <p:attrName>ppt_y</p:attrName>
                                        </p:attrNameLst>
                                      </p:cBhvr>
                                      <p:tavLst>
                                        <p:tav tm="0">
                                          <p:val>
                                            <p:strVal val="#ppt_y"/>
                                          </p:val>
                                        </p:tav>
                                        <p:tav tm="100000">
                                          <p:val>
                                            <p:strVal val="#ppt_y"/>
                                          </p:val>
                                        </p:tav>
                                      </p:tavLst>
                                    </p:anim>
                                  </p:childTnLst>
                                </p:cTn>
                              </p:par>
                              <p:par>
                                <p:cTn id="73" presetID="2" presetClass="entr" presetSubtype="8" fill="hold" nodeType="withEffect">
                                  <p:stCondLst>
                                    <p:cond delay="0"/>
                                  </p:stCondLst>
                                  <p:childTnLst>
                                    <p:set>
                                      <p:cBhvr>
                                        <p:cTn id="74" dur="1" fill="hold">
                                          <p:stCondLst>
                                            <p:cond delay="0"/>
                                          </p:stCondLst>
                                        </p:cTn>
                                        <p:tgtEl>
                                          <p:spTgt spid="22"/>
                                        </p:tgtEl>
                                        <p:attrNameLst>
                                          <p:attrName>style.visibility</p:attrName>
                                        </p:attrNameLst>
                                      </p:cBhvr>
                                      <p:to>
                                        <p:strVal val="visible"/>
                                      </p:to>
                                    </p:set>
                                    <p:anim calcmode="lin" valueType="num">
                                      <p:cBhvr additive="base">
                                        <p:cTn id="75" dur="3000" fill="hold"/>
                                        <p:tgtEl>
                                          <p:spTgt spid="22"/>
                                        </p:tgtEl>
                                        <p:attrNameLst>
                                          <p:attrName>ppt_x</p:attrName>
                                        </p:attrNameLst>
                                      </p:cBhvr>
                                      <p:tavLst>
                                        <p:tav tm="0">
                                          <p:val>
                                            <p:strVal val="0-#ppt_w/2"/>
                                          </p:val>
                                        </p:tav>
                                        <p:tav tm="100000">
                                          <p:val>
                                            <p:strVal val="#ppt_x"/>
                                          </p:val>
                                        </p:tav>
                                      </p:tavLst>
                                    </p:anim>
                                    <p:anim calcmode="lin" valueType="num">
                                      <p:cBhvr additive="base">
                                        <p:cTn id="76" dur="3000" fill="hold"/>
                                        <p:tgtEl>
                                          <p:spTgt spid="22"/>
                                        </p:tgtEl>
                                        <p:attrNameLst>
                                          <p:attrName>ppt_y</p:attrName>
                                        </p:attrNameLst>
                                      </p:cBhvr>
                                      <p:tavLst>
                                        <p:tav tm="0">
                                          <p:val>
                                            <p:strVal val="#ppt_y"/>
                                          </p:val>
                                        </p:tav>
                                        <p:tav tm="100000">
                                          <p:val>
                                            <p:strVal val="#ppt_y"/>
                                          </p:val>
                                        </p:tav>
                                      </p:tavLst>
                                    </p:anim>
                                  </p:childTnLst>
                                </p:cTn>
                              </p:par>
                              <p:par>
                                <p:cTn id="77" presetID="2" presetClass="entr" presetSubtype="2" fill="hold" nodeType="withEffect">
                                  <p:stCondLst>
                                    <p:cond delay="0"/>
                                  </p:stCondLst>
                                  <p:childTnLst>
                                    <p:set>
                                      <p:cBhvr>
                                        <p:cTn id="78" dur="1" fill="hold">
                                          <p:stCondLst>
                                            <p:cond delay="0"/>
                                          </p:stCondLst>
                                        </p:cTn>
                                        <p:tgtEl>
                                          <p:spTgt spid="23"/>
                                        </p:tgtEl>
                                        <p:attrNameLst>
                                          <p:attrName>style.visibility</p:attrName>
                                        </p:attrNameLst>
                                      </p:cBhvr>
                                      <p:to>
                                        <p:strVal val="visible"/>
                                      </p:to>
                                    </p:set>
                                    <p:anim calcmode="lin" valueType="num">
                                      <p:cBhvr additive="base">
                                        <p:cTn id="79" dur="3000" fill="hold"/>
                                        <p:tgtEl>
                                          <p:spTgt spid="23"/>
                                        </p:tgtEl>
                                        <p:attrNameLst>
                                          <p:attrName>ppt_x</p:attrName>
                                        </p:attrNameLst>
                                      </p:cBhvr>
                                      <p:tavLst>
                                        <p:tav tm="0">
                                          <p:val>
                                            <p:strVal val="1+#ppt_w/2"/>
                                          </p:val>
                                        </p:tav>
                                        <p:tav tm="100000">
                                          <p:val>
                                            <p:strVal val="#ppt_x"/>
                                          </p:val>
                                        </p:tav>
                                      </p:tavLst>
                                    </p:anim>
                                    <p:anim calcmode="lin" valueType="num">
                                      <p:cBhvr additive="base">
                                        <p:cTn id="80" dur="3000" fill="hold"/>
                                        <p:tgtEl>
                                          <p:spTgt spid="23"/>
                                        </p:tgtEl>
                                        <p:attrNameLst>
                                          <p:attrName>ppt_y</p:attrName>
                                        </p:attrNameLst>
                                      </p:cBhvr>
                                      <p:tavLst>
                                        <p:tav tm="0">
                                          <p:val>
                                            <p:strVal val="#ppt_y"/>
                                          </p:val>
                                        </p:tav>
                                        <p:tav tm="100000">
                                          <p:val>
                                            <p:strVal val="#ppt_y"/>
                                          </p:val>
                                        </p:tav>
                                      </p:tavLst>
                                    </p:anim>
                                  </p:childTnLst>
                                </p:cTn>
                              </p:par>
                              <p:par>
                                <p:cTn id="81" presetID="2" presetClass="entr" presetSubtype="8" fill="hold" nodeType="withEffect">
                                  <p:stCondLst>
                                    <p:cond delay="0"/>
                                  </p:stCondLst>
                                  <p:childTnLst>
                                    <p:set>
                                      <p:cBhvr>
                                        <p:cTn id="82" dur="1" fill="hold">
                                          <p:stCondLst>
                                            <p:cond delay="0"/>
                                          </p:stCondLst>
                                        </p:cTn>
                                        <p:tgtEl>
                                          <p:spTgt spid="24"/>
                                        </p:tgtEl>
                                        <p:attrNameLst>
                                          <p:attrName>style.visibility</p:attrName>
                                        </p:attrNameLst>
                                      </p:cBhvr>
                                      <p:to>
                                        <p:strVal val="visible"/>
                                      </p:to>
                                    </p:set>
                                    <p:anim calcmode="lin" valueType="num">
                                      <p:cBhvr additive="base">
                                        <p:cTn id="83" dur="3000" fill="hold"/>
                                        <p:tgtEl>
                                          <p:spTgt spid="24"/>
                                        </p:tgtEl>
                                        <p:attrNameLst>
                                          <p:attrName>ppt_x</p:attrName>
                                        </p:attrNameLst>
                                      </p:cBhvr>
                                      <p:tavLst>
                                        <p:tav tm="0">
                                          <p:val>
                                            <p:strVal val="0-#ppt_w/2"/>
                                          </p:val>
                                        </p:tav>
                                        <p:tav tm="100000">
                                          <p:val>
                                            <p:strVal val="#ppt_x"/>
                                          </p:val>
                                        </p:tav>
                                      </p:tavLst>
                                    </p:anim>
                                    <p:anim calcmode="lin" valueType="num">
                                      <p:cBhvr additive="base">
                                        <p:cTn id="84" dur="3000" fill="hold"/>
                                        <p:tgtEl>
                                          <p:spTgt spid="24"/>
                                        </p:tgtEl>
                                        <p:attrNameLst>
                                          <p:attrName>ppt_y</p:attrName>
                                        </p:attrNameLst>
                                      </p:cBhvr>
                                      <p:tavLst>
                                        <p:tav tm="0">
                                          <p:val>
                                            <p:strVal val="#ppt_y"/>
                                          </p:val>
                                        </p:tav>
                                        <p:tav tm="100000">
                                          <p:val>
                                            <p:strVal val="#ppt_y"/>
                                          </p:val>
                                        </p:tav>
                                      </p:tavLst>
                                    </p:anim>
                                  </p:childTnLst>
                                </p:cTn>
                              </p:par>
                              <p:par>
                                <p:cTn id="85" presetID="2" presetClass="entr" presetSubtype="2" fill="hold" nodeType="withEffect">
                                  <p:stCondLst>
                                    <p:cond delay="0"/>
                                  </p:stCondLst>
                                  <p:childTnLst>
                                    <p:set>
                                      <p:cBhvr>
                                        <p:cTn id="86" dur="1" fill="hold">
                                          <p:stCondLst>
                                            <p:cond delay="0"/>
                                          </p:stCondLst>
                                        </p:cTn>
                                        <p:tgtEl>
                                          <p:spTgt spid="25"/>
                                        </p:tgtEl>
                                        <p:attrNameLst>
                                          <p:attrName>style.visibility</p:attrName>
                                        </p:attrNameLst>
                                      </p:cBhvr>
                                      <p:to>
                                        <p:strVal val="visible"/>
                                      </p:to>
                                    </p:set>
                                    <p:anim calcmode="lin" valueType="num">
                                      <p:cBhvr additive="base">
                                        <p:cTn id="87" dur="3000" fill="hold"/>
                                        <p:tgtEl>
                                          <p:spTgt spid="25"/>
                                        </p:tgtEl>
                                        <p:attrNameLst>
                                          <p:attrName>ppt_x</p:attrName>
                                        </p:attrNameLst>
                                      </p:cBhvr>
                                      <p:tavLst>
                                        <p:tav tm="0">
                                          <p:val>
                                            <p:strVal val="1+#ppt_w/2"/>
                                          </p:val>
                                        </p:tav>
                                        <p:tav tm="100000">
                                          <p:val>
                                            <p:strVal val="#ppt_x"/>
                                          </p:val>
                                        </p:tav>
                                      </p:tavLst>
                                    </p:anim>
                                    <p:anim calcmode="lin" valueType="num">
                                      <p:cBhvr additive="base">
                                        <p:cTn id="88" dur="3000" fill="hold"/>
                                        <p:tgtEl>
                                          <p:spTgt spid="25"/>
                                        </p:tgtEl>
                                        <p:attrNameLst>
                                          <p:attrName>ppt_y</p:attrName>
                                        </p:attrNameLst>
                                      </p:cBhvr>
                                      <p:tavLst>
                                        <p:tav tm="0">
                                          <p:val>
                                            <p:strVal val="#ppt_y"/>
                                          </p:val>
                                        </p:tav>
                                        <p:tav tm="100000">
                                          <p:val>
                                            <p:strVal val="#ppt_y"/>
                                          </p:val>
                                        </p:tav>
                                      </p:tavLst>
                                    </p:anim>
                                  </p:childTnLst>
                                </p:cTn>
                              </p:par>
                              <p:par>
                                <p:cTn id="89" presetID="2" presetClass="entr" presetSubtype="8" fill="hold" nodeType="withEffect">
                                  <p:stCondLst>
                                    <p:cond delay="0"/>
                                  </p:stCondLst>
                                  <p:childTnLst>
                                    <p:set>
                                      <p:cBhvr>
                                        <p:cTn id="90" dur="1" fill="hold">
                                          <p:stCondLst>
                                            <p:cond delay="0"/>
                                          </p:stCondLst>
                                        </p:cTn>
                                        <p:tgtEl>
                                          <p:spTgt spid="26"/>
                                        </p:tgtEl>
                                        <p:attrNameLst>
                                          <p:attrName>style.visibility</p:attrName>
                                        </p:attrNameLst>
                                      </p:cBhvr>
                                      <p:to>
                                        <p:strVal val="visible"/>
                                      </p:to>
                                    </p:set>
                                    <p:anim calcmode="lin" valueType="num">
                                      <p:cBhvr additive="base">
                                        <p:cTn id="91" dur="3000" fill="hold"/>
                                        <p:tgtEl>
                                          <p:spTgt spid="26"/>
                                        </p:tgtEl>
                                        <p:attrNameLst>
                                          <p:attrName>ppt_x</p:attrName>
                                        </p:attrNameLst>
                                      </p:cBhvr>
                                      <p:tavLst>
                                        <p:tav tm="0">
                                          <p:val>
                                            <p:strVal val="0-#ppt_w/2"/>
                                          </p:val>
                                        </p:tav>
                                        <p:tav tm="100000">
                                          <p:val>
                                            <p:strVal val="#ppt_x"/>
                                          </p:val>
                                        </p:tav>
                                      </p:tavLst>
                                    </p:anim>
                                    <p:anim calcmode="lin" valueType="num">
                                      <p:cBhvr additive="base">
                                        <p:cTn id="92" dur="3000" fill="hold"/>
                                        <p:tgtEl>
                                          <p:spTgt spid="26"/>
                                        </p:tgtEl>
                                        <p:attrNameLst>
                                          <p:attrName>ppt_y</p:attrName>
                                        </p:attrNameLst>
                                      </p:cBhvr>
                                      <p:tavLst>
                                        <p:tav tm="0">
                                          <p:val>
                                            <p:strVal val="#ppt_y"/>
                                          </p:val>
                                        </p:tav>
                                        <p:tav tm="100000">
                                          <p:val>
                                            <p:strVal val="#ppt_y"/>
                                          </p:val>
                                        </p:tav>
                                      </p:tavLst>
                                    </p:anim>
                                  </p:childTnLst>
                                </p:cTn>
                              </p:par>
                              <p:par>
                                <p:cTn id="93" presetID="2" presetClass="entr" presetSubtype="2" fill="hold" nodeType="withEffect">
                                  <p:stCondLst>
                                    <p:cond delay="0"/>
                                  </p:stCondLst>
                                  <p:childTnLst>
                                    <p:set>
                                      <p:cBhvr>
                                        <p:cTn id="94" dur="1" fill="hold">
                                          <p:stCondLst>
                                            <p:cond delay="0"/>
                                          </p:stCondLst>
                                        </p:cTn>
                                        <p:tgtEl>
                                          <p:spTgt spid="27"/>
                                        </p:tgtEl>
                                        <p:attrNameLst>
                                          <p:attrName>style.visibility</p:attrName>
                                        </p:attrNameLst>
                                      </p:cBhvr>
                                      <p:to>
                                        <p:strVal val="visible"/>
                                      </p:to>
                                    </p:set>
                                    <p:anim calcmode="lin" valueType="num">
                                      <p:cBhvr additive="base">
                                        <p:cTn id="95" dur="3000" fill="hold"/>
                                        <p:tgtEl>
                                          <p:spTgt spid="27"/>
                                        </p:tgtEl>
                                        <p:attrNameLst>
                                          <p:attrName>ppt_x</p:attrName>
                                        </p:attrNameLst>
                                      </p:cBhvr>
                                      <p:tavLst>
                                        <p:tav tm="0">
                                          <p:val>
                                            <p:strVal val="1+#ppt_w/2"/>
                                          </p:val>
                                        </p:tav>
                                        <p:tav tm="100000">
                                          <p:val>
                                            <p:strVal val="#ppt_x"/>
                                          </p:val>
                                        </p:tav>
                                      </p:tavLst>
                                    </p:anim>
                                    <p:anim calcmode="lin" valueType="num">
                                      <p:cBhvr additive="base">
                                        <p:cTn id="96" dur="3000" fill="hold"/>
                                        <p:tgtEl>
                                          <p:spTgt spid="27"/>
                                        </p:tgtEl>
                                        <p:attrNameLst>
                                          <p:attrName>ppt_y</p:attrName>
                                        </p:attrNameLst>
                                      </p:cBhvr>
                                      <p:tavLst>
                                        <p:tav tm="0">
                                          <p:val>
                                            <p:strVal val="#ppt_y"/>
                                          </p:val>
                                        </p:tav>
                                        <p:tav tm="100000">
                                          <p:val>
                                            <p:strVal val="#ppt_y"/>
                                          </p:val>
                                        </p:tav>
                                      </p:tavLst>
                                    </p:anim>
                                  </p:childTnLst>
                                </p:cTn>
                              </p:par>
                              <p:par>
                                <p:cTn id="97" presetID="2" presetClass="entr" presetSubtype="8" fill="hold" nodeType="withEffect">
                                  <p:stCondLst>
                                    <p:cond delay="0"/>
                                  </p:stCondLst>
                                  <p:childTnLst>
                                    <p:set>
                                      <p:cBhvr>
                                        <p:cTn id="98" dur="1" fill="hold">
                                          <p:stCondLst>
                                            <p:cond delay="0"/>
                                          </p:stCondLst>
                                        </p:cTn>
                                        <p:tgtEl>
                                          <p:spTgt spid="28"/>
                                        </p:tgtEl>
                                        <p:attrNameLst>
                                          <p:attrName>style.visibility</p:attrName>
                                        </p:attrNameLst>
                                      </p:cBhvr>
                                      <p:to>
                                        <p:strVal val="visible"/>
                                      </p:to>
                                    </p:set>
                                    <p:anim calcmode="lin" valueType="num">
                                      <p:cBhvr additive="base">
                                        <p:cTn id="99" dur="3000" fill="hold"/>
                                        <p:tgtEl>
                                          <p:spTgt spid="28"/>
                                        </p:tgtEl>
                                        <p:attrNameLst>
                                          <p:attrName>ppt_x</p:attrName>
                                        </p:attrNameLst>
                                      </p:cBhvr>
                                      <p:tavLst>
                                        <p:tav tm="0">
                                          <p:val>
                                            <p:strVal val="0-#ppt_w/2"/>
                                          </p:val>
                                        </p:tav>
                                        <p:tav tm="100000">
                                          <p:val>
                                            <p:strVal val="#ppt_x"/>
                                          </p:val>
                                        </p:tav>
                                      </p:tavLst>
                                    </p:anim>
                                    <p:anim calcmode="lin" valueType="num">
                                      <p:cBhvr additive="base">
                                        <p:cTn id="100" dur="3000" fill="hold"/>
                                        <p:tgtEl>
                                          <p:spTgt spid="28"/>
                                        </p:tgtEl>
                                        <p:attrNameLst>
                                          <p:attrName>ppt_y</p:attrName>
                                        </p:attrNameLst>
                                      </p:cBhvr>
                                      <p:tavLst>
                                        <p:tav tm="0">
                                          <p:val>
                                            <p:strVal val="#ppt_y"/>
                                          </p:val>
                                        </p:tav>
                                        <p:tav tm="100000">
                                          <p:val>
                                            <p:strVal val="#ppt_y"/>
                                          </p:val>
                                        </p:tav>
                                      </p:tavLst>
                                    </p:anim>
                                  </p:childTnLst>
                                </p:cTn>
                              </p:par>
                              <p:par>
                                <p:cTn id="101" presetID="2" presetClass="entr" presetSubtype="2" fill="hold" nodeType="withEffect">
                                  <p:stCondLst>
                                    <p:cond delay="0"/>
                                  </p:stCondLst>
                                  <p:childTnLst>
                                    <p:set>
                                      <p:cBhvr>
                                        <p:cTn id="102" dur="1" fill="hold">
                                          <p:stCondLst>
                                            <p:cond delay="0"/>
                                          </p:stCondLst>
                                        </p:cTn>
                                        <p:tgtEl>
                                          <p:spTgt spid="29"/>
                                        </p:tgtEl>
                                        <p:attrNameLst>
                                          <p:attrName>style.visibility</p:attrName>
                                        </p:attrNameLst>
                                      </p:cBhvr>
                                      <p:to>
                                        <p:strVal val="visible"/>
                                      </p:to>
                                    </p:set>
                                    <p:anim calcmode="lin" valueType="num">
                                      <p:cBhvr additive="base">
                                        <p:cTn id="103" dur="3000" fill="hold"/>
                                        <p:tgtEl>
                                          <p:spTgt spid="29"/>
                                        </p:tgtEl>
                                        <p:attrNameLst>
                                          <p:attrName>ppt_x</p:attrName>
                                        </p:attrNameLst>
                                      </p:cBhvr>
                                      <p:tavLst>
                                        <p:tav tm="0">
                                          <p:val>
                                            <p:strVal val="1+#ppt_w/2"/>
                                          </p:val>
                                        </p:tav>
                                        <p:tav tm="100000">
                                          <p:val>
                                            <p:strVal val="#ppt_x"/>
                                          </p:val>
                                        </p:tav>
                                      </p:tavLst>
                                    </p:anim>
                                    <p:anim calcmode="lin" valueType="num">
                                      <p:cBhvr additive="base">
                                        <p:cTn id="104" dur="3000" fill="hold"/>
                                        <p:tgtEl>
                                          <p:spTgt spid="29"/>
                                        </p:tgtEl>
                                        <p:attrNameLst>
                                          <p:attrName>ppt_y</p:attrName>
                                        </p:attrNameLst>
                                      </p:cBhvr>
                                      <p:tavLst>
                                        <p:tav tm="0">
                                          <p:val>
                                            <p:strVal val="#ppt_y"/>
                                          </p:val>
                                        </p:tav>
                                        <p:tav tm="100000">
                                          <p:val>
                                            <p:strVal val="#ppt_y"/>
                                          </p:val>
                                        </p:tav>
                                      </p:tavLst>
                                    </p:anim>
                                  </p:childTnLst>
                                </p:cTn>
                              </p:par>
                              <p:par>
                                <p:cTn id="105" presetID="2" presetClass="entr" presetSubtype="8" fill="hold" nodeType="withEffect">
                                  <p:stCondLst>
                                    <p:cond delay="0"/>
                                  </p:stCondLst>
                                  <p:childTnLst>
                                    <p:set>
                                      <p:cBhvr>
                                        <p:cTn id="106" dur="1" fill="hold">
                                          <p:stCondLst>
                                            <p:cond delay="0"/>
                                          </p:stCondLst>
                                        </p:cTn>
                                        <p:tgtEl>
                                          <p:spTgt spid="30"/>
                                        </p:tgtEl>
                                        <p:attrNameLst>
                                          <p:attrName>style.visibility</p:attrName>
                                        </p:attrNameLst>
                                      </p:cBhvr>
                                      <p:to>
                                        <p:strVal val="visible"/>
                                      </p:to>
                                    </p:set>
                                    <p:anim calcmode="lin" valueType="num">
                                      <p:cBhvr additive="base">
                                        <p:cTn id="107" dur="3000" fill="hold"/>
                                        <p:tgtEl>
                                          <p:spTgt spid="30"/>
                                        </p:tgtEl>
                                        <p:attrNameLst>
                                          <p:attrName>ppt_x</p:attrName>
                                        </p:attrNameLst>
                                      </p:cBhvr>
                                      <p:tavLst>
                                        <p:tav tm="0">
                                          <p:val>
                                            <p:strVal val="0-#ppt_w/2"/>
                                          </p:val>
                                        </p:tav>
                                        <p:tav tm="100000">
                                          <p:val>
                                            <p:strVal val="#ppt_x"/>
                                          </p:val>
                                        </p:tav>
                                      </p:tavLst>
                                    </p:anim>
                                    <p:anim calcmode="lin" valueType="num">
                                      <p:cBhvr additive="base">
                                        <p:cTn id="108" dur="3000" fill="hold"/>
                                        <p:tgtEl>
                                          <p:spTgt spid="30"/>
                                        </p:tgtEl>
                                        <p:attrNameLst>
                                          <p:attrName>ppt_y</p:attrName>
                                        </p:attrNameLst>
                                      </p:cBhvr>
                                      <p:tavLst>
                                        <p:tav tm="0">
                                          <p:val>
                                            <p:strVal val="#ppt_y"/>
                                          </p:val>
                                        </p:tav>
                                        <p:tav tm="100000">
                                          <p:val>
                                            <p:strVal val="#ppt_y"/>
                                          </p:val>
                                        </p:tav>
                                      </p:tavLst>
                                    </p:anim>
                                  </p:childTnLst>
                                </p:cTn>
                              </p:par>
                              <p:par>
                                <p:cTn id="109" presetID="13" presetClass="entr" presetSubtype="16" fill="hold" nodeType="withEffect">
                                  <p:stCondLst>
                                    <p:cond delay="0"/>
                                  </p:stCondLst>
                                  <p:childTnLst>
                                    <p:set>
                                      <p:cBhvr>
                                        <p:cTn id="110" dur="1" fill="hold">
                                          <p:stCondLst>
                                            <p:cond delay="0"/>
                                          </p:stCondLst>
                                        </p:cTn>
                                        <p:tgtEl>
                                          <p:spTgt spid="5"/>
                                        </p:tgtEl>
                                        <p:attrNameLst>
                                          <p:attrName>style.visibility</p:attrName>
                                        </p:attrNameLst>
                                      </p:cBhvr>
                                      <p:to>
                                        <p:strVal val="visible"/>
                                      </p:to>
                                    </p:set>
                                    <p:animEffect transition="in" filter="plus(in)">
                                      <p:cBhvr>
                                        <p:cTn id="111" dur="3000"/>
                                        <p:tgtEl>
                                          <p:spTgt spid="5"/>
                                        </p:tgtEl>
                                      </p:cBhvr>
                                    </p:animEffect>
                                  </p:childTnLst>
                                </p:cTn>
                              </p:par>
                              <p:par>
                                <p:cTn id="112" presetID="13" presetClass="entr" presetSubtype="16" fill="hold" nodeType="withEffect">
                                  <p:stCondLst>
                                    <p:cond delay="0"/>
                                  </p:stCondLst>
                                  <p:childTnLst>
                                    <p:set>
                                      <p:cBhvr>
                                        <p:cTn id="113" dur="1" fill="hold">
                                          <p:stCondLst>
                                            <p:cond delay="0"/>
                                          </p:stCondLst>
                                        </p:cTn>
                                        <p:tgtEl>
                                          <p:spTgt spid="7"/>
                                        </p:tgtEl>
                                        <p:attrNameLst>
                                          <p:attrName>style.visibility</p:attrName>
                                        </p:attrNameLst>
                                      </p:cBhvr>
                                      <p:to>
                                        <p:strVal val="visible"/>
                                      </p:to>
                                    </p:set>
                                    <p:animEffect transition="in" filter="plus(in)">
                                      <p:cBhvr>
                                        <p:cTn id="114" dur="3000"/>
                                        <p:tgtEl>
                                          <p:spTgt spid="7"/>
                                        </p:tgtEl>
                                      </p:cBhvr>
                                    </p:animEffect>
                                  </p:childTnLst>
                                </p:cTn>
                              </p:par>
                              <p:par>
                                <p:cTn id="115" presetID="13" presetClass="entr" presetSubtype="16" fill="hold" nodeType="withEffect">
                                  <p:stCondLst>
                                    <p:cond delay="0"/>
                                  </p:stCondLst>
                                  <p:childTnLst>
                                    <p:set>
                                      <p:cBhvr>
                                        <p:cTn id="116" dur="1" fill="hold">
                                          <p:stCondLst>
                                            <p:cond delay="0"/>
                                          </p:stCondLst>
                                        </p:cTn>
                                        <p:tgtEl>
                                          <p:spTgt spid="9"/>
                                        </p:tgtEl>
                                        <p:attrNameLst>
                                          <p:attrName>style.visibility</p:attrName>
                                        </p:attrNameLst>
                                      </p:cBhvr>
                                      <p:to>
                                        <p:strVal val="visible"/>
                                      </p:to>
                                    </p:set>
                                    <p:animEffect transition="in" filter="plus(in)">
                                      <p:cBhvr>
                                        <p:cTn id="117" dur="3000"/>
                                        <p:tgtEl>
                                          <p:spTgt spid="9"/>
                                        </p:tgtEl>
                                      </p:cBhvr>
                                    </p:animEffect>
                                  </p:childTnLst>
                                </p:cTn>
                              </p:par>
                              <p:par>
                                <p:cTn id="118" presetID="13" presetClass="entr" presetSubtype="16" fill="hold" nodeType="withEffect">
                                  <p:stCondLst>
                                    <p:cond delay="0"/>
                                  </p:stCondLst>
                                  <p:childTnLst>
                                    <p:set>
                                      <p:cBhvr>
                                        <p:cTn id="119" dur="1" fill="hold">
                                          <p:stCondLst>
                                            <p:cond delay="0"/>
                                          </p:stCondLst>
                                        </p:cTn>
                                        <p:tgtEl>
                                          <p:spTgt spid="11"/>
                                        </p:tgtEl>
                                        <p:attrNameLst>
                                          <p:attrName>style.visibility</p:attrName>
                                        </p:attrNameLst>
                                      </p:cBhvr>
                                      <p:to>
                                        <p:strVal val="visible"/>
                                      </p:to>
                                    </p:set>
                                    <p:animEffect transition="in" filter="plus(in)">
                                      <p:cBhvr>
                                        <p:cTn id="120" dur="3000"/>
                                        <p:tgtEl>
                                          <p:spTgt spid="11"/>
                                        </p:tgtEl>
                                      </p:cBhvr>
                                    </p:animEffect>
                                  </p:childTnLst>
                                </p:cTn>
                              </p:par>
                              <p:par>
                                <p:cTn id="121" presetID="13" presetClass="entr" presetSubtype="16" fill="hold" nodeType="withEffect">
                                  <p:stCondLst>
                                    <p:cond delay="0"/>
                                  </p:stCondLst>
                                  <p:childTnLst>
                                    <p:set>
                                      <p:cBhvr>
                                        <p:cTn id="122" dur="1" fill="hold">
                                          <p:stCondLst>
                                            <p:cond delay="0"/>
                                          </p:stCondLst>
                                        </p:cTn>
                                        <p:tgtEl>
                                          <p:spTgt spid="13"/>
                                        </p:tgtEl>
                                        <p:attrNameLst>
                                          <p:attrName>style.visibility</p:attrName>
                                        </p:attrNameLst>
                                      </p:cBhvr>
                                      <p:to>
                                        <p:strVal val="visible"/>
                                      </p:to>
                                    </p:set>
                                    <p:animEffect transition="in" filter="plus(in)">
                                      <p:cBhvr>
                                        <p:cTn id="123" dur="3000"/>
                                        <p:tgtEl>
                                          <p:spTgt spid="13"/>
                                        </p:tgtEl>
                                      </p:cBhvr>
                                    </p:animEffect>
                                  </p:childTnLst>
                                </p:cTn>
                              </p:par>
                              <p:par>
                                <p:cTn id="124" presetID="13" presetClass="entr" presetSubtype="16" fill="hold" nodeType="withEffect">
                                  <p:stCondLst>
                                    <p:cond delay="0"/>
                                  </p:stCondLst>
                                  <p:childTnLst>
                                    <p:set>
                                      <p:cBhvr>
                                        <p:cTn id="125" dur="1" fill="hold">
                                          <p:stCondLst>
                                            <p:cond delay="0"/>
                                          </p:stCondLst>
                                        </p:cTn>
                                        <p:tgtEl>
                                          <p:spTgt spid="15"/>
                                        </p:tgtEl>
                                        <p:attrNameLst>
                                          <p:attrName>style.visibility</p:attrName>
                                        </p:attrNameLst>
                                      </p:cBhvr>
                                      <p:to>
                                        <p:strVal val="visible"/>
                                      </p:to>
                                    </p:set>
                                    <p:animEffect transition="in" filter="plus(in)">
                                      <p:cBhvr>
                                        <p:cTn id="126" dur="3000"/>
                                        <p:tgtEl>
                                          <p:spTgt spid="15"/>
                                        </p:tgtEl>
                                      </p:cBhvr>
                                    </p:animEffect>
                                  </p:childTnLst>
                                </p:cTn>
                              </p:par>
                              <p:par>
                                <p:cTn id="127" presetID="13" presetClass="entr" presetSubtype="16" fill="hold" nodeType="withEffect">
                                  <p:stCondLst>
                                    <p:cond delay="0"/>
                                  </p:stCondLst>
                                  <p:childTnLst>
                                    <p:set>
                                      <p:cBhvr>
                                        <p:cTn id="128" dur="1" fill="hold">
                                          <p:stCondLst>
                                            <p:cond delay="0"/>
                                          </p:stCondLst>
                                        </p:cTn>
                                        <p:tgtEl>
                                          <p:spTgt spid="17"/>
                                        </p:tgtEl>
                                        <p:attrNameLst>
                                          <p:attrName>style.visibility</p:attrName>
                                        </p:attrNameLst>
                                      </p:cBhvr>
                                      <p:to>
                                        <p:strVal val="visible"/>
                                      </p:to>
                                    </p:set>
                                    <p:animEffect transition="in" filter="plus(in)">
                                      <p:cBhvr>
                                        <p:cTn id="129" dur="3000"/>
                                        <p:tgtEl>
                                          <p:spTgt spid="17"/>
                                        </p:tgtEl>
                                      </p:cBhvr>
                                    </p:animEffect>
                                  </p:childTnLst>
                                </p:cTn>
                              </p:par>
                              <p:par>
                                <p:cTn id="130" presetID="13" presetClass="entr" presetSubtype="16" fill="hold" nodeType="withEffect">
                                  <p:stCondLst>
                                    <p:cond delay="0"/>
                                  </p:stCondLst>
                                  <p:childTnLst>
                                    <p:set>
                                      <p:cBhvr>
                                        <p:cTn id="131" dur="1" fill="hold">
                                          <p:stCondLst>
                                            <p:cond delay="0"/>
                                          </p:stCondLst>
                                        </p:cTn>
                                        <p:tgtEl>
                                          <p:spTgt spid="19"/>
                                        </p:tgtEl>
                                        <p:attrNameLst>
                                          <p:attrName>style.visibility</p:attrName>
                                        </p:attrNameLst>
                                      </p:cBhvr>
                                      <p:to>
                                        <p:strVal val="visible"/>
                                      </p:to>
                                    </p:set>
                                    <p:animEffect transition="in" filter="plus(in)">
                                      <p:cBhvr>
                                        <p:cTn id="132" dur="3000"/>
                                        <p:tgtEl>
                                          <p:spTgt spid="19"/>
                                        </p:tgtEl>
                                      </p:cBhvr>
                                    </p:animEffect>
                                  </p:childTnLst>
                                </p:cTn>
                              </p:par>
                              <p:par>
                                <p:cTn id="133" presetID="13" presetClass="entr" presetSubtype="16" fill="hold" nodeType="withEffect">
                                  <p:stCondLst>
                                    <p:cond delay="0"/>
                                  </p:stCondLst>
                                  <p:childTnLst>
                                    <p:set>
                                      <p:cBhvr>
                                        <p:cTn id="134" dur="1" fill="hold">
                                          <p:stCondLst>
                                            <p:cond delay="0"/>
                                          </p:stCondLst>
                                        </p:cTn>
                                        <p:tgtEl>
                                          <p:spTgt spid="21"/>
                                        </p:tgtEl>
                                        <p:attrNameLst>
                                          <p:attrName>style.visibility</p:attrName>
                                        </p:attrNameLst>
                                      </p:cBhvr>
                                      <p:to>
                                        <p:strVal val="visible"/>
                                      </p:to>
                                    </p:set>
                                    <p:animEffect transition="in" filter="plus(in)">
                                      <p:cBhvr>
                                        <p:cTn id="135" dur="3000"/>
                                        <p:tgtEl>
                                          <p:spTgt spid="21"/>
                                        </p:tgtEl>
                                      </p:cBhvr>
                                    </p:animEffect>
                                  </p:childTnLst>
                                </p:cTn>
                              </p:par>
                              <p:par>
                                <p:cTn id="136" presetID="13" presetClass="entr" presetSubtype="16" fill="hold" nodeType="withEffect">
                                  <p:stCondLst>
                                    <p:cond delay="0"/>
                                  </p:stCondLst>
                                  <p:childTnLst>
                                    <p:set>
                                      <p:cBhvr>
                                        <p:cTn id="137" dur="1" fill="hold">
                                          <p:stCondLst>
                                            <p:cond delay="0"/>
                                          </p:stCondLst>
                                        </p:cTn>
                                        <p:tgtEl>
                                          <p:spTgt spid="23"/>
                                        </p:tgtEl>
                                        <p:attrNameLst>
                                          <p:attrName>style.visibility</p:attrName>
                                        </p:attrNameLst>
                                      </p:cBhvr>
                                      <p:to>
                                        <p:strVal val="visible"/>
                                      </p:to>
                                    </p:set>
                                    <p:animEffect transition="in" filter="plus(in)">
                                      <p:cBhvr>
                                        <p:cTn id="138" dur="3000"/>
                                        <p:tgtEl>
                                          <p:spTgt spid="23"/>
                                        </p:tgtEl>
                                      </p:cBhvr>
                                    </p:animEffect>
                                  </p:childTnLst>
                                </p:cTn>
                              </p:par>
                              <p:par>
                                <p:cTn id="139" presetID="13" presetClass="entr" presetSubtype="16" fill="hold" nodeType="withEffect">
                                  <p:stCondLst>
                                    <p:cond delay="0"/>
                                  </p:stCondLst>
                                  <p:childTnLst>
                                    <p:set>
                                      <p:cBhvr>
                                        <p:cTn id="140" dur="1" fill="hold">
                                          <p:stCondLst>
                                            <p:cond delay="0"/>
                                          </p:stCondLst>
                                        </p:cTn>
                                        <p:tgtEl>
                                          <p:spTgt spid="25"/>
                                        </p:tgtEl>
                                        <p:attrNameLst>
                                          <p:attrName>style.visibility</p:attrName>
                                        </p:attrNameLst>
                                      </p:cBhvr>
                                      <p:to>
                                        <p:strVal val="visible"/>
                                      </p:to>
                                    </p:set>
                                    <p:animEffect transition="in" filter="plus(in)">
                                      <p:cBhvr>
                                        <p:cTn id="141" dur="3000"/>
                                        <p:tgtEl>
                                          <p:spTgt spid="25"/>
                                        </p:tgtEl>
                                      </p:cBhvr>
                                    </p:animEffect>
                                  </p:childTnLst>
                                </p:cTn>
                              </p:par>
                              <p:par>
                                <p:cTn id="142" presetID="13" presetClass="entr" presetSubtype="16" fill="hold" nodeType="withEffect">
                                  <p:stCondLst>
                                    <p:cond delay="0"/>
                                  </p:stCondLst>
                                  <p:childTnLst>
                                    <p:set>
                                      <p:cBhvr>
                                        <p:cTn id="143" dur="1" fill="hold">
                                          <p:stCondLst>
                                            <p:cond delay="0"/>
                                          </p:stCondLst>
                                        </p:cTn>
                                        <p:tgtEl>
                                          <p:spTgt spid="27"/>
                                        </p:tgtEl>
                                        <p:attrNameLst>
                                          <p:attrName>style.visibility</p:attrName>
                                        </p:attrNameLst>
                                      </p:cBhvr>
                                      <p:to>
                                        <p:strVal val="visible"/>
                                      </p:to>
                                    </p:set>
                                    <p:animEffect transition="in" filter="plus(in)">
                                      <p:cBhvr>
                                        <p:cTn id="144" dur="3000"/>
                                        <p:tgtEl>
                                          <p:spTgt spid="27"/>
                                        </p:tgtEl>
                                      </p:cBhvr>
                                    </p:animEffect>
                                  </p:childTnLst>
                                </p:cTn>
                              </p:par>
                              <p:par>
                                <p:cTn id="145" presetID="13" presetClass="entr" presetSubtype="16" fill="hold" nodeType="withEffect">
                                  <p:stCondLst>
                                    <p:cond delay="0"/>
                                  </p:stCondLst>
                                  <p:childTnLst>
                                    <p:set>
                                      <p:cBhvr>
                                        <p:cTn id="146" dur="1" fill="hold">
                                          <p:stCondLst>
                                            <p:cond delay="0"/>
                                          </p:stCondLst>
                                        </p:cTn>
                                        <p:tgtEl>
                                          <p:spTgt spid="29"/>
                                        </p:tgtEl>
                                        <p:attrNameLst>
                                          <p:attrName>style.visibility</p:attrName>
                                        </p:attrNameLst>
                                      </p:cBhvr>
                                      <p:to>
                                        <p:strVal val="visible"/>
                                      </p:to>
                                    </p:set>
                                    <p:animEffect transition="in" filter="plus(in)">
                                      <p:cBhvr>
                                        <p:cTn id="147" dur="3000"/>
                                        <p:tgtEl>
                                          <p:spTgt spid="29"/>
                                        </p:tgtEl>
                                      </p:cBhvr>
                                    </p:animEffect>
                                  </p:childTnLst>
                                </p:cTn>
                              </p:par>
                              <p:par>
                                <p:cTn id="148" presetID="13" presetClass="entr" presetSubtype="16" fill="hold" nodeType="withEffect">
                                  <p:stCondLst>
                                    <p:cond delay="0"/>
                                  </p:stCondLst>
                                  <p:childTnLst>
                                    <p:set>
                                      <p:cBhvr>
                                        <p:cTn id="149" dur="1" fill="hold">
                                          <p:stCondLst>
                                            <p:cond delay="0"/>
                                          </p:stCondLst>
                                        </p:cTn>
                                        <p:tgtEl>
                                          <p:spTgt spid="6"/>
                                        </p:tgtEl>
                                        <p:attrNameLst>
                                          <p:attrName>style.visibility</p:attrName>
                                        </p:attrNameLst>
                                      </p:cBhvr>
                                      <p:to>
                                        <p:strVal val="visible"/>
                                      </p:to>
                                    </p:set>
                                    <p:animEffect transition="in" filter="plus(in)">
                                      <p:cBhvr>
                                        <p:cTn id="150" dur="3000"/>
                                        <p:tgtEl>
                                          <p:spTgt spid="6"/>
                                        </p:tgtEl>
                                      </p:cBhvr>
                                    </p:animEffect>
                                  </p:childTnLst>
                                </p:cTn>
                              </p:par>
                              <p:par>
                                <p:cTn id="151" presetID="13" presetClass="entr" presetSubtype="16" fill="hold" nodeType="withEffect">
                                  <p:stCondLst>
                                    <p:cond delay="0"/>
                                  </p:stCondLst>
                                  <p:childTnLst>
                                    <p:set>
                                      <p:cBhvr>
                                        <p:cTn id="152" dur="1" fill="hold">
                                          <p:stCondLst>
                                            <p:cond delay="0"/>
                                          </p:stCondLst>
                                        </p:cTn>
                                        <p:tgtEl>
                                          <p:spTgt spid="8"/>
                                        </p:tgtEl>
                                        <p:attrNameLst>
                                          <p:attrName>style.visibility</p:attrName>
                                        </p:attrNameLst>
                                      </p:cBhvr>
                                      <p:to>
                                        <p:strVal val="visible"/>
                                      </p:to>
                                    </p:set>
                                    <p:animEffect transition="in" filter="plus(in)">
                                      <p:cBhvr>
                                        <p:cTn id="153" dur="3000"/>
                                        <p:tgtEl>
                                          <p:spTgt spid="8"/>
                                        </p:tgtEl>
                                      </p:cBhvr>
                                    </p:animEffect>
                                  </p:childTnLst>
                                </p:cTn>
                              </p:par>
                              <p:par>
                                <p:cTn id="154" presetID="13" presetClass="entr" presetSubtype="16" fill="hold" nodeType="withEffect">
                                  <p:stCondLst>
                                    <p:cond delay="0"/>
                                  </p:stCondLst>
                                  <p:childTnLst>
                                    <p:set>
                                      <p:cBhvr>
                                        <p:cTn id="155" dur="1" fill="hold">
                                          <p:stCondLst>
                                            <p:cond delay="0"/>
                                          </p:stCondLst>
                                        </p:cTn>
                                        <p:tgtEl>
                                          <p:spTgt spid="10"/>
                                        </p:tgtEl>
                                        <p:attrNameLst>
                                          <p:attrName>style.visibility</p:attrName>
                                        </p:attrNameLst>
                                      </p:cBhvr>
                                      <p:to>
                                        <p:strVal val="visible"/>
                                      </p:to>
                                    </p:set>
                                    <p:animEffect transition="in" filter="plus(in)">
                                      <p:cBhvr>
                                        <p:cTn id="156" dur="3000"/>
                                        <p:tgtEl>
                                          <p:spTgt spid="10"/>
                                        </p:tgtEl>
                                      </p:cBhvr>
                                    </p:animEffect>
                                  </p:childTnLst>
                                </p:cTn>
                              </p:par>
                              <p:par>
                                <p:cTn id="157" presetID="13" presetClass="entr" presetSubtype="16" fill="hold" nodeType="withEffect">
                                  <p:stCondLst>
                                    <p:cond delay="0"/>
                                  </p:stCondLst>
                                  <p:childTnLst>
                                    <p:set>
                                      <p:cBhvr>
                                        <p:cTn id="158" dur="1" fill="hold">
                                          <p:stCondLst>
                                            <p:cond delay="0"/>
                                          </p:stCondLst>
                                        </p:cTn>
                                        <p:tgtEl>
                                          <p:spTgt spid="12"/>
                                        </p:tgtEl>
                                        <p:attrNameLst>
                                          <p:attrName>style.visibility</p:attrName>
                                        </p:attrNameLst>
                                      </p:cBhvr>
                                      <p:to>
                                        <p:strVal val="visible"/>
                                      </p:to>
                                    </p:set>
                                    <p:animEffect transition="in" filter="plus(in)">
                                      <p:cBhvr>
                                        <p:cTn id="159" dur="3000"/>
                                        <p:tgtEl>
                                          <p:spTgt spid="12"/>
                                        </p:tgtEl>
                                      </p:cBhvr>
                                    </p:animEffect>
                                  </p:childTnLst>
                                </p:cTn>
                              </p:par>
                              <p:par>
                                <p:cTn id="160" presetID="13" presetClass="entr" presetSubtype="16" fill="hold" nodeType="withEffect">
                                  <p:stCondLst>
                                    <p:cond delay="0"/>
                                  </p:stCondLst>
                                  <p:childTnLst>
                                    <p:set>
                                      <p:cBhvr>
                                        <p:cTn id="161" dur="1" fill="hold">
                                          <p:stCondLst>
                                            <p:cond delay="0"/>
                                          </p:stCondLst>
                                        </p:cTn>
                                        <p:tgtEl>
                                          <p:spTgt spid="14"/>
                                        </p:tgtEl>
                                        <p:attrNameLst>
                                          <p:attrName>style.visibility</p:attrName>
                                        </p:attrNameLst>
                                      </p:cBhvr>
                                      <p:to>
                                        <p:strVal val="visible"/>
                                      </p:to>
                                    </p:set>
                                    <p:animEffect transition="in" filter="plus(in)">
                                      <p:cBhvr>
                                        <p:cTn id="162" dur="3000"/>
                                        <p:tgtEl>
                                          <p:spTgt spid="14"/>
                                        </p:tgtEl>
                                      </p:cBhvr>
                                    </p:animEffect>
                                  </p:childTnLst>
                                </p:cTn>
                              </p:par>
                              <p:par>
                                <p:cTn id="163" presetID="13" presetClass="entr" presetSubtype="16" fill="hold" nodeType="withEffect">
                                  <p:stCondLst>
                                    <p:cond delay="0"/>
                                  </p:stCondLst>
                                  <p:childTnLst>
                                    <p:set>
                                      <p:cBhvr>
                                        <p:cTn id="164" dur="1" fill="hold">
                                          <p:stCondLst>
                                            <p:cond delay="0"/>
                                          </p:stCondLst>
                                        </p:cTn>
                                        <p:tgtEl>
                                          <p:spTgt spid="16"/>
                                        </p:tgtEl>
                                        <p:attrNameLst>
                                          <p:attrName>style.visibility</p:attrName>
                                        </p:attrNameLst>
                                      </p:cBhvr>
                                      <p:to>
                                        <p:strVal val="visible"/>
                                      </p:to>
                                    </p:set>
                                    <p:animEffect transition="in" filter="plus(in)">
                                      <p:cBhvr>
                                        <p:cTn id="165" dur="3000"/>
                                        <p:tgtEl>
                                          <p:spTgt spid="16"/>
                                        </p:tgtEl>
                                      </p:cBhvr>
                                    </p:animEffect>
                                  </p:childTnLst>
                                </p:cTn>
                              </p:par>
                              <p:par>
                                <p:cTn id="166" presetID="13" presetClass="entr" presetSubtype="16" fill="hold" nodeType="withEffect">
                                  <p:stCondLst>
                                    <p:cond delay="0"/>
                                  </p:stCondLst>
                                  <p:childTnLst>
                                    <p:set>
                                      <p:cBhvr>
                                        <p:cTn id="167" dur="1" fill="hold">
                                          <p:stCondLst>
                                            <p:cond delay="0"/>
                                          </p:stCondLst>
                                        </p:cTn>
                                        <p:tgtEl>
                                          <p:spTgt spid="18"/>
                                        </p:tgtEl>
                                        <p:attrNameLst>
                                          <p:attrName>style.visibility</p:attrName>
                                        </p:attrNameLst>
                                      </p:cBhvr>
                                      <p:to>
                                        <p:strVal val="visible"/>
                                      </p:to>
                                    </p:set>
                                    <p:animEffect transition="in" filter="plus(in)">
                                      <p:cBhvr>
                                        <p:cTn id="168" dur="3000"/>
                                        <p:tgtEl>
                                          <p:spTgt spid="18"/>
                                        </p:tgtEl>
                                      </p:cBhvr>
                                    </p:animEffect>
                                  </p:childTnLst>
                                </p:cTn>
                              </p:par>
                              <p:par>
                                <p:cTn id="169" presetID="13" presetClass="entr" presetSubtype="16" fill="hold" nodeType="withEffect">
                                  <p:stCondLst>
                                    <p:cond delay="0"/>
                                  </p:stCondLst>
                                  <p:childTnLst>
                                    <p:set>
                                      <p:cBhvr>
                                        <p:cTn id="170" dur="1" fill="hold">
                                          <p:stCondLst>
                                            <p:cond delay="0"/>
                                          </p:stCondLst>
                                        </p:cTn>
                                        <p:tgtEl>
                                          <p:spTgt spid="20"/>
                                        </p:tgtEl>
                                        <p:attrNameLst>
                                          <p:attrName>style.visibility</p:attrName>
                                        </p:attrNameLst>
                                      </p:cBhvr>
                                      <p:to>
                                        <p:strVal val="visible"/>
                                      </p:to>
                                    </p:set>
                                    <p:animEffect transition="in" filter="plus(in)">
                                      <p:cBhvr>
                                        <p:cTn id="171" dur="3000"/>
                                        <p:tgtEl>
                                          <p:spTgt spid="20"/>
                                        </p:tgtEl>
                                      </p:cBhvr>
                                    </p:animEffect>
                                  </p:childTnLst>
                                </p:cTn>
                              </p:par>
                              <p:par>
                                <p:cTn id="172" presetID="13" presetClass="entr" presetSubtype="16" fill="hold" nodeType="withEffect">
                                  <p:stCondLst>
                                    <p:cond delay="0"/>
                                  </p:stCondLst>
                                  <p:childTnLst>
                                    <p:set>
                                      <p:cBhvr>
                                        <p:cTn id="173" dur="1" fill="hold">
                                          <p:stCondLst>
                                            <p:cond delay="0"/>
                                          </p:stCondLst>
                                        </p:cTn>
                                        <p:tgtEl>
                                          <p:spTgt spid="22"/>
                                        </p:tgtEl>
                                        <p:attrNameLst>
                                          <p:attrName>style.visibility</p:attrName>
                                        </p:attrNameLst>
                                      </p:cBhvr>
                                      <p:to>
                                        <p:strVal val="visible"/>
                                      </p:to>
                                    </p:set>
                                    <p:animEffect transition="in" filter="plus(in)">
                                      <p:cBhvr>
                                        <p:cTn id="174" dur="3000"/>
                                        <p:tgtEl>
                                          <p:spTgt spid="22"/>
                                        </p:tgtEl>
                                      </p:cBhvr>
                                    </p:animEffect>
                                  </p:childTnLst>
                                </p:cTn>
                              </p:par>
                              <p:par>
                                <p:cTn id="175" presetID="13" presetClass="entr" presetSubtype="16" fill="hold" nodeType="withEffect">
                                  <p:stCondLst>
                                    <p:cond delay="0"/>
                                  </p:stCondLst>
                                  <p:childTnLst>
                                    <p:set>
                                      <p:cBhvr>
                                        <p:cTn id="176" dur="1" fill="hold">
                                          <p:stCondLst>
                                            <p:cond delay="0"/>
                                          </p:stCondLst>
                                        </p:cTn>
                                        <p:tgtEl>
                                          <p:spTgt spid="24"/>
                                        </p:tgtEl>
                                        <p:attrNameLst>
                                          <p:attrName>style.visibility</p:attrName>
                                        </p:attrNameLst>
                                      </p:cBhvr>
                                      <p:to>
                                        <p:strVal val="visible"/>
                                      </p:to>
                                    </p:set>
                                    <p:animEffect transition="in" filter="plus(in)">
                                      <p:cBhvr>
                                        <p:cTn id="177" dur="3000"/>
                                        <p:tgtEl>
                                          <p:spTgt spid="24"/>
                                        </p:tgtEl>
                                      </p:cBhvr>
                                    </p:animEffect>
                                  </p:childTnLst>
                                </p:cTn>
                              </p:par>
                              <p:par>
                                <p:cTn id="178" presetID="13" presetClass="entr" presetSubtype="16" fill="hold" nodeType="withEffect">
                                  <p:stCondLst>
                                    <p:cond delay="0"/>
                                  </p:stCondLst>
                                  <p:childTnLst>
                                    <p:set>
                                      <p:cBhvr>
                                        <p:cTn id="179" dur="1" fill="hold">
                                          <p:stCondLst>
                                            <p:cond delay="0"/>
                                          </p:stCondLst>
                                        </p:cTn>
                                        <p:tgtEl>
                                          <p:spTgt spid="26"/>
                                        </p:tgtEl>
                                        <p:attrNameLst>
                                          <p:attrName>style.visibility</p:attrName>
                                        </p:attrNameLst>
                                      </p:cBhvr>
                                      <p:to>
                                        <p:strVal val="visible"/>
                                      </p:to>
                                    </p:set>
                                    <p:animEffect transition="in" filter="plus(in)">
                                      <p:cBhvr>
                                        <p:cTn id="180" dur="3000"/>
                                        <p:tgtEl>
                                          <p:spTgt spid="26"/>
                                        </p:tgtEl>
                                      </p:cBhvr>
                                    </p:animEffect>
                                  </p:childTnLst>
                                </p:cTn>
                              </p:par>
                              <p:par>
                                <p:cTn id="181" presetID="13" presetClass="entr" presetSubtype="16" fill="hold" nodeType="withEffect">
                                  <p:stCondLst>
                                    <p:cond delay="0"/>
                                  </p:stCondLst>
                                  <p:childTnLst>
                                    <p:set>
                                      <p:cBhvr>
                                        <p:cTn id="182" dur="1" fill="hold">
                                          <p:stCondLst>
                                            <p:cond delay="0"/>
                                          </p:stCondLst>
                                        </p:cTn>
                                        <p:tgtEl>
                                          <p:spTgt spid="28"/>
                                        </p:tgtEl>
                                        <p:attrNameLst>
                                          <p:attrName>style.visibility</p:attrName>
                                        </p:attrNameLst>
                                      </p:cBhvr>
                                      <p:to>
                                        <p:strVal val="visible"/>
                                      </p:to>
                                    </p:set>
                                    <p:animEffect transition="in" filter="plus(in)">
                                      <p:cBhvr>
                                        <p:cTn id="183" dur="3000"/>
                                        <p:tgtEl>
                                          <p:spTgt spid="28"/>
                                        </p:tgtEl>
                                      </p:cBhvr>
                                    </p:animEffect>
                                  </p:childTnLst>
                                </p:cTn>
                              </p:par>
                              <p:par>
                                <p:cTn id="184" presetID="13" presetClass="entr" presetSubtype="16" fill="hold" nodeType="withEffect">
                                  <p:stCondLst>
                                    <p:cond delay="0"/>
                                  </p:stCondLst>
                                  <p:childTnLst>
                                    <p:set>
                                      <p:cBhvr>
                                        <p:cTn id="185" dur="1" fill="hold">
                                          <p:stCondLst>
                                            <p:cond delay="0"/>
                                          </p:stCondLst>
                                        </p:cTn>
                                        <p:tgtEl>
                                          <p:spTgt spid="30"/>
                                        </p:tgtEl>
                                        <p:attrNameLst>
                                          <p:attrName>style.visibility</p:attrName>
                                        </p:attrNameLst>
                                      </p:cBhvr>
                                      <p:to>
                                        <p:strVal val="visible"/>
                                      </p:to>
                                    </p:set>
                                    <p:animEffect transition="in" filter="plus(in)">
                                      <p:cBhvr>
                                        <p:cTn id="186" dur="3000"/>
                                        <p:tgtEl>
                                          <p:spTgt spid="30"/>
                                        </p:tgtEl>
                                      </p:cBhvr>
                                    </p:animEffect>
                                  </p:childTnLst>
                                </p:cTn>
                              </p:par>
                            </p:childTnLst>
                          </p:cTn>
                        </p:par>
                        <p:par>
                          <p:cTn id="187" fill="hold">
                            <p:stCondLst>
                              <p:cond delay="3000"/>
                            </p:stCondLst>
                            <p:childTnLst>
                              <p:par>
                                <p:cTn id="188" presetID="13" presetClass="exit" presetSubtype="32" fill="hold" nodeType="afterEffect">
                                  <p:stCondLst>
                                    <p:cond delay="0"/>
                                  </p:stCondLst>
                                  <p:childTnLst>
                                    <p:animEffect transition="out" filter="plus(out)">
                                      <p:cBhvr>
                                        <p:cTn id="189" dur="3000"/>
                                        <p:tgtEl>
                                          <p:spTgt spid="5"/>
                                        </p:tgtEl>
                                      </p:cBhvr>
                                    </p:animEffect>
                                    <p:set>
                                      <p:cBhvr>
                                        <p:cTn id="190" dur="1" fill="hold">
                                          <p:stCondLst>
                                            <p:cond delay="2999"/>
                                          </p:stCondLst>
                                        </p:cTn>
                                        <p:tgtEl>
                                          <p:spTgt spid="5"/>
                                        </p:tgtEl>
                                        <p:attrNameLst>
                                          <p:attrName>style.visibility</p:attrName>
                                        </p:attrNameLst>
                                      </p:cBhvr>
                                      <p:to>
                                        <p:strVal val="hidden"/>
                                      </p:to>
                                    </p:set>
                                  </p:childTnLst>
                                </p:cTn>
                              </p:par>
                              <p:par>
                                <p:cTn id="191" presetID="13" presetClass="exit" presetSubtype="32" fill="hold" nodeType="withEffect">
                                  <p:stCondLst>
                                    <p:cond delay="0"/>
                                  </p:stCondLst>
                                  <p:childTnLst>
                                    <p:animEffect transition="out" filter="plus(out)">
                                      <p:cBhvr>
                                        <p:cTn id="192" dur="3000"/>
                                        <p:tgtEl>
                                          <p:spTgt spid="7"/>
                                        </p:tgtEl>
                                      </p:cBhvr>
                                    </p:animEffect>
                                    <p:set>
                                      <p:cBhvr>
                                        <p:cTn id="193" dur="1" fill="hold">
                                          <p:stCondLst>
                                            <p:cond delay="2999"/>
                                          </p:stCondLst>
                                        </p:cTn>
                                        <p:tgtEl>
                                          <p:spTgt spid="7"/>
                                        </p:tgtEl>
                                        <p:attrNameLst>
                                          <p:attrName>style.visibility</p:attrName>
                                        </p:attrNameLst>
                                      </p:cBhvr>
                                      <p:to>
                                        <p:strVal val="hidden"/>
                                      </p:to>
                                    </p:set>
                                  </p:childTnLst>
                                </p:cTn>
                              </p:par>
                              <p:par>
                                <p:cTn id="194" presetID="13" presetClass="exit" presetSubtype="32" fill="hold" nodeType="withEffect">
                                  <p:stCondLst>
                                    <p:cond delay="0"/>
                                  </p:stCondLst>
                                  <p:childTnLst>
                                    <p:animEffect transition="out" filter="plus(out)">
                                      <p:cBhvr>
                                        <p:cTn id="195" dur="3000"/>
                                        <p:tgtEl>
                                          <p:spTgt spid="9"/>
                                        </p:tgtEl>
                                      </p:cBhvr>
                                    </p:animEffect>
                                    <p:set>
                                      <p:cBhvr>
                                        <p:cTn id="196" dur="1" fill="hold">
                                          <p:stCondLst>
                                            <p:cond delay="2999"/>
                                          </p:stCondLst>
                                        </p:cTn>
                                        <p:tgtEl>
                                          <p:spTgt spid="9"/>
                                        </p:tgtEl>
                                        <p:attrNameLst>
                                          <p:attrName>style.visibility</p:attrName>
                                        </p:attrNameLst>
                                      </p:cBhvr>
                                      <p:to>
                                        <p:strVal val="hidden"/>
                                      </p:to>
                                    </p:set>
                                  </p:childTnLst>
                                </p:cTn>
                              </p:par>
                              <p:par>
                                <p:cTn id="197" presetID="13" presetClass="exit" presetSubtype="32" fill="hold" nodeType="withEffect">
                                  <p:stCondLst>
                                    <p:cond delay="0"/>
                                  </p:stCondLst>
                                  <p:childTnLst>
                                    <p:animEffect transition="out" filter="plus(out)">
                                      <p:cBhvr>
                                        <p:cTn id="198" dur="3000"/>
                                        <p:tgtEl>
                                          <p:spTgt spid="11"/>
                                        </p:tgtEl>
                                      </p:cBhvr>
                                    </p:animEffect>
                                    <p:set>
                                      <p:cBhvr>
                                        <p:cTn id="199" dur="1" fill="hold">
                                          <p:stCondLst>
                                            <p:cond delay="2999"/>
                                          </p:stCondLst>
                                        </p:cTn>
                                        <p:tgtEl>
                                          <p:spTgt spid="11"/>
                                        </p:tgtEl>
                                        <p:attrNameLst>
                                          <p:attrName>style.visibility</p:attrName>
                                        </p:attrNameLst>
                                      </p:cBhvr>
                                      <p:to>
                                        <p:strVal val="hidden"/>
                                      </p:to>
                                    </p:set>
                                  </p:childTnLst>
                                </p:cTn>
                              </p:par>
                              <p:par>
                                <p:cTn id="200" presetID="13" presetClass="exit" presetSubtype="32" fill="hold" nodeType="withEffect">
                                  <p:stCondLst>
                                    <p:cond delay="0"/>
                                  </p:stCondLst>
                                  <p:childTnLst>
                                    <p:animEffect transition="out" filter="plus(out)">
                                      <p:cBhvr>
                                        <p:cTn id="201" dur="3000"/>
                                        <p:tgtEl>
                                          <p:spTgt spid="13"/>
                                        </p:tgtEl>
                                      </p:cBhvr>
                                    </p:animEffect>
                                    <p:set>
                                      <p:cBhvr>
                                        <p:cTn id="202" dur="1" fill="hold">
                                          <p:stCondLst>
                                            <p:cond delay="2999"/>
                                          </p:stCondLst>
                                        </p:cTn>
                                        <p:tgtEl>
                                          <p:spTgt spid="13"/>
                                        </p:tgtEl>
                                        <p:attrNameLst>
                                          <p:attrName>style.visibility</p:attrName>
                                        </p:attrNameLst>
                                      </p:cBhvr>
                                      <p:to>
                                        <p:strVal val="hidden"/>
                                      </p:to>
                                    </p:set>
                                  </p:childTnLst>
                                </p:cTn>
                              </p:par>
                              <p:par>
                                <p:cTn id="203" presetID="13" presetClass="exit" presetSubtype="32" fill="hold" nodeType="withEffect">
                                  <p:stCondLst>
                                    <p:cond delay="0"/>
                                  </p:stCondLst>
                                  <p:childTnLst>
                                    <p:animEffect transition="out" filter="plus(out)">
                                      <p:cBhvr>
                                        <p:cTn id="204" dur="3000"/>
                                        <p:tgtEl>
                                          <p:spTgt spid="15"/>
                                        </p:tgtEl>
                                      </p:cBhvr>
                                    </p:animEffect>
                                    <p:set>
                                      <p:cBhvr>
                                        <p:cTn id="205" dur="1" fill="hold">
                                          <p:stCondLst>
                                            <p:cond delay="2999"/>
                                          </p:stCondLst>
                                        </p:cTn>
                                        <p:tgtEl>
                                          <p:spTgt spid="15"/>
                                        </p:tgtEl>
                                        <p:attrNameLst>
                                          <p:attrName>style.visibility</p:attrName>
                                        </p:attrNameLst>
                                      </p:cBhvr>
                                      <p:to>
                                        <p:strVal val="hidden"/>
                                      </p:to>
                                    </p:set>
                                  </p:childTnLst>
                                </p:cTn>
                              </p:par>
                              <p:par>
                                <p:cTn id="206" presetID="13" presetClass="exit" presetSubtype="32" fill="hold" nodeType="withEffect">
                                  <p:stCondLst>
                                    <p:cond delay="0"/>
                                  </p:stCondLst>
                                  <p:childTnLst>
                                    <p:animEffect transition="out" filter="plus(out)">
                                      <p:cBhvr>
                                        <p:cTn id="207" dur="3000"/>
                                        <p:tgtEl>
                                          <p:spTgt spid="17"/>
                                        </p:tgtEl>
                                      </p:cBhvr>
                                    </p:animEffect>
                                    <p:set>
                                      <p:cBhvr>
                                        <p:cTn id="208" dur="1" fill="hold">
                                          <p:stCondLst>
                                            <p:cond delay="2999"/>
                                          </p:stCondLst>
                                        </p:cTn>
                                        <p:tgtEl>
                                          <p:spTgt spid="17"/>
                                        </p:tgtEl>
                                        <p:attrNameLst>
                                          <p:attrName>style.visibility</p:attrName>
                                        </p:attrNameLst>
                                      </p:cBhvr>
                                      <p:to>
                                        <p:strVal val="hidden"/>
                                      </p:to>
                                    </p:set>
                                  </p:childTnLst>
                                </p:cTn>
                              </p:par>
                              <p:par>
                                <p:cTn id="209" presetID="13" presetClass="exit" presetSubtype="32" fill="hold" nodeType="withEffect">
                                  <p:stCondLst>
                                    <p:cond delay="0"/>
                                  </p:stCondLst>
                                  <p:childTnLst>
                                    <p:animEffect transition="out" filter="plus(out)">
                                      <p:cBhvr>
                                        <p:cTn id="210" dur="3000"/>
                                        <p:tgtEl>
                                          <p:spTgt spid="19"/>
                                        </p:tgtEl>
                                      </p:cBhvr>
                                    </p:animEffect>
                                    <p:set>
                                      <p:cBhvr>
                                        <p:cTn id="211" dur="1" fill="hold">
                                          <p:stCondLst>
                                            <p:cond delay="2999"/>
                                          </p:stCondLst>
                                        </p:cTn>
                                        <p:tgtEl>
                                          <p:spTgt spid="19"/>
                                        </p:tgtEl>
                                        <p:attrNameLst>
                                          <p:attrName>style.visibility</p:attrName>
                                        </p:attrNameLst>
                                      </p:cBhvr>
                                      <p:to>
                                        <p:strVal val="hidden"/>
                                      </p:to>
                                    </p:set>
                                  </p:childTnLst>
                                </p:cTn>
                              </p:par>
                              <p:par>
                                <p:cTn id="212" presetID="13" presetClass="exit" presetSubtype="32" fill="hold" nodeType="withEffect">
                                  <p:stCondLst>
                                    <p:cond delay="0"/>
                                  </p:stCondLst>
                                  <p:childTnLst>
                                    <p:animEffect transition="out" filter="plus(out)">
                                      <p:cBhvr>
                                        <p:cTn id="213" dur="3000"/>
                                        <p:tgtEl>
                                          <p:spTgt spid="21"/>
                                        </p:tgtEl>
                                      </p:cBhvr>
                                    </p:animEffect>
                                    <p:set>
                                      <p:cBhvr>
                                        <p:cTn id="214" dur="1" fill="hold">
                                          <p:stCondLst>
                                            <p:cond delay="2999"/>
                                          </p:stCondLst>
                                        </p:cTn>
                                        <p:tgtEl>
                                          <p:spTgt spid="21"/>
                                        </p:tgtEl>
                                        <p:attrNameLst>
                                          <p:attrName>style.visibility</p:attrName>
                                        </p:attrNameLst>
                                      </p:cBhvr>
                                      <p:to>
                                        <p:strVal val="hidden"/>
                                      </p:to>
                                    </p:set>
                                  </p:childTnLst>
                                </p:cTn>
                              </p:par>
                              <p:par>
                                <p:cTn id="215" presetID="13" presetClass="exit" presetSubtype="32" fill="hold" nodeType="withEffect">
                                  <p:stCondLst>
                                    <p:cond delay="0"/>
                                  </p:stCondLst>
                                  <p:childTnLst>
                                    <p:animEffect transition="out" filter="plus(out)">
                                      <p:cBhvr>
                                        <p:cTn id="216" dur="3000"/>
                                        <p:tgtEl>
                                          <p:spTgt spid="23"/>
                                        </p:tgtEl>
                                      </p:cBhvr>
                                    </p:animEffect>
                                    <p:set>
                                      <p:cBhvr>
                                        <p:cTn id="217" dur="1" fill="hold">
                                          <p:stCondLst>
                                            <p:cond delay="2999"/>
                                          </p:stCondLst>
                                        </p:cTn>
                                        <p:tgtEl>
                                          <p:spTgt spid="23"/>
                                        </p:tgtEl>
                                        <p:attrNameLst>
                                          <p:attrName>style.visibility</p:attrName>
                                        </p:attrNameLst>
                                      </p:cBhvr>
                                      <p:to>
                                        <p:strVal val="hidden"/>
                                      </p:to>
                                    </p:set>
                                  </p:childTnLst>
                                </p:cTn>
                              </p:par>
                              <p:par>
                                <p:cTn id="218" presetID="13" presetClass="exit" presetSubtype="32" fill="hold" nodeType="withEffect">
                                  <p:stCondLst>
                                    <p:cond delay="0"/>
                                  </p:stCondLst>
                                  <p:childTnLst>
                                    <p:animEffect transition="out" filter="plus(out)">
                                      <p:cBhvr>
                                        <p:cTn id="219" dur="3000"/>
                                        <p:tgtEl>
                                          <p:spTgt spid="25"/>
                                        </p:tgtEl>
                                      </p:cBhvr>
                                    </p:animEffect>
                                    <p:set>
                                      <p:cBhvr>
                                        <p:cTn id="220" dur="1" fill="hold">
                                          <p:stCondLst>
                                            <p:cond delay="2999"/>
                                          </p:stCondLst>
                                        </p:cTn>
                                        <p:tgtEl>
                                          <p:spTgt spid="25"/>
                                        </p:tgtEl>
                                        <p:attrNameLst>
                                          <p:attrName>style.visibility</p:attrName>
                                        </p:attrNameLst>
                                      </p:cBhvr>
                                      <p:to>
                                        <p:strVal val="hidden"/>
                                      </p:to>
                                    </p:set>
                                  </p:childTnLst>
                                </p:cTn>
                              </p:par>
                              <p:par>
                                <p:cTn id="221" presetID="13" presetClass="exit" presetSubtype="32" fill="hold" nodeType="withEffect">
                                  <p:stCondLst>
                                    <p:cond delay="0"/>
                                  </p:stCondLst>
                                  <p:childTnLst>
                                    <p:animEffect transition="out" filter="plus(out)">
                                      <p:cBhvr>
                                        <p:cTn id="222" dur="3000"/>
                                        <p:tgtEl>
                                          <p:spTgt spid="27"/>
                                        </p:tgtEl>
                                      </p:cBhvr>
                                    </p:animEffect>
                                    <p:set>
                                      <p:cBhvr>
                                        <p:cTn id="223" dur="1" fill="hold">
                                          <p:stCondLst>
                                            <p:cond delay="2999"/>
                                          </p:stCondLst>
                                        </p:cTn>
                                        <p:tgtEl>
                                          <p:spTgt spid="27"/>
                                        </p:tgtEl>
                                        <p:attrNameLst>
                                          <p:attrName>style.visibility</p:attrName>
                                        </p:attrNameLst>
                                      </p:cBhvr>
                                      <p:to>
                                        <p:strVal val="hidden"/>
                                      </p:to>
                                    </p:set>
                                  </p:childTnLst>
                                </p:cTn>
                              </p:par>
                              <p:par>
                                <p:cTn id="224" presetID="13" presetClass="exit" presetSubtype="32" fill="hold" nodeType="withEffect">
                                  <p:stCondLst>
                                    <p:cond delay="0"/>
                                  </p:stCondLst>
                                  <p:childTnLst>
                                    <p:animEffect transition="out" filter="plus(out)">
                                      <p:cBhvr>
                                        <p:cTn id="225" dur="3000"/>
                                        <p:tgtEl>
                                          <p:spTgt spid="29"/>
                                        </p:tgtEl>
                                      </p:cBhvr>
                                    </p:animEffect>
                                    <p:set>
                                      <p:cBhvr>
                                        <p:cTn id="226" dur="1" fill="hold">
                                          <p:stCondLst>
                                            <p:cond delay="2999"/>
                                          </p:stCondLst>
                                        </p:cTn>
                                        <p:tgtEl>
                                          <p:spTgt spid="29"/>
                                        </p:tgtEl>
                                        <p:attrNameLst>
                                          <p:attrName>style.visibility</p:attrName>
                                        </p:attrNameLst>
                                      </p:cBhvr>
                                      <p:to>
                                        <p:strVal val="hidden"/>
                                      </p:to>
                                    </p:set>
                                  </p:childTnLst>
                                </p:cTn>
                              </p:par>
                              <p:par>
                                <p:cTn id="227" presetID="13" presetClass="exit" presetSubtype="32" fill="hold" nodeType="withEffect">
                                  <p:stCondLst>
                                    <p:cond delay="0"/>
                                  </p:stCondLst>
                                  <p:childTnLst>
                                    <p:animEffect transition="out" filter="plus(out)">
                                      <p:cBhvr>
                                        <p:cTn id="228" dur="3000"/>
                                        <p:tgtEl>
                                          <p:spTgt spid="6"/>
                                        </p:tgtEl>
                                      </p:cBhvr>
                                    </p:animEffect>
                                    <p:set>
                                      <p:cBhvr>
                                        <p:cTn id="229" dur="1" fill="hold">
                                          <p:stCondLst>
                                            <p:cond delay="2999"/>
                                          </p:stCondLst>
                                        </p:cTn>
                                        <p:tgtEl>
                                          <p:spTgt spid="6"/>
                                        </p:tgtEl>
                                        <p:attrNameLst>
                                          <p:attrName>style.visibility</p:attrName>
                                        </p:attrNameLst>
                                      </p:cBhvr>
                                      <p:to>
                                        <p:strVal val="hidden"/>
                                      </p:to>
                                    </p:set>
                                  </p:childTnLst>
                                </p:cTn>
                              </p:par>
                              <p:par>
                                <p:cTn id="230" presetID="13" presetClass="exit" presetSubtype="32" fill="hold" nodeType="withEffect">
                                  <p:stCondLst>
                                    <p:cond delay="0"/>
                                  </p:stCondLst>
                                  <p:childTnLst>
                                    <p:animEffect transition="out" filter="plus(out)">
                                      <p:cBhvr>
                                        <p:cTn id="231" dur="3000"/>
                                        <p:tgtEl>
                                          <p:spTgt spid="8"/>
                                        </p:tgtEl>
                                      </p:cBhvr>
                                    </p:animEffect>
                                    <p:set>
                                      <p:cBhvr>
                                        <p:cTn id="232" dur="1" fill="hold">
                                          <p:stCondLst>
                                            <p:cond delay="2999"/>
                                          </p:stCondLst>
                                        </p:cTn>
                                        <p:tgtEl>
                                          <p:spTgt spid="8"/>
                                        </p:tgtEl>
                                        <p:attrNameLst>
                                          <p:attrName>style.visibility</p:attrName>
                                        </p:attrNameLst>
                                      </p:cBhvr>
                                      <p:to>
                                        <p:strVal val="hidden"/>
                                      </p:to>
                                    </p:set>
                                  </p:childTnLst>
                                </p:cTn>
                              </p:par>
                              <p:par>
                                <p:cTn id="233" presetID="13" presetClass="exit" presetSubtype="32" fill="hold" nodeType="withEffect">
                                  <p:stCondLst>
                                    <p:cond delay="0"/>
                                  </p:stCondLst>
                                  <p:childTnLst>
                                    <p:animEffect transition="out" filter="plus(out)">
                                      <p:cBhvr>
                                        <p:cTn id="234" dur="3000"/>
                                        <p:tgtEl>
                                          <p:spTgt spid="10"/>
                                        </p:tgtEl>
                                      </p:cBhvr>
                                    </p:animEffect>
                                    <p:set>
                                      <p:cBhvr>
                                        <p:cTn id="235" dur="1" fill="hold">
                                          <p:stCondLst>
                                            <p:cond delay="2999"/>
                                          </p:stCondLst>
                                        </p:cTn>
                                        <p:tgtEl>
                                          <p:spTgt spid="10"/>
                                        </p:tgtEl>
                                        <p:attrNameLst>
                                          <p:attrName>style.visibility</p:attrName>
                                        </p:attrNameLst>
                                      </p:cBhvr>
                                      <p:to>
                                        <p:strVal val="hidden"/>
                                      </p:to>
                                    </p:set>
                                  </p:childTnLst>
                                </p:cTn>
                              </p:par>
                              <p:par>
                                <p:cTn id="236" presetID="13" presetClass="exit" presetSubtype="32" fill="hold" nodeType="withEffect">
                                  <p:stCondLst>
                                    <p:cond delay="0"/>
                                  </p:stCondLst>
                                  <p:childTnLst>
                                    <p:animEffect transition="out" filter="plus(out)">
                                      <p:cBhvr>
                                        <p:cTn id="237" dur="3000"/>
                                        <p:tgtEl>
                                          <p:spTgt spid="12"/>
                                        </p:tgtEl>
                                      </p:cBhvr>
                                    </p:animEffect>
                                    <p:set>
                                      <p:cBhvr>
                                        <p:cTn id="238" dur="1" fill="hold">
                                          <p:stCondLst>
                                            <p:cond delay="2999"/>
                                          </p:stCondLst>
                                        </p:cTn>
                                        <p:tgtEl>
                                          <p:spTgt spid="12"/>
                                        </p:tgtEl>
                                        <p:attrNameLst>
                                          <p:attrName>style.visibility</p:attrName>
                                        </p:attrNameLst>
                                      </p:cBhvr>
                                      <p:to>
                                        <p:strVal val="hidden"/>
                                      </p:to>
                                    </p:set>
                                  </p:childTnLst>
                                </p:cTn>
                              </p:par>
                              <p:par>
                                <p:cTn id="239" presetID="13" presetClass="exit" presetSubtype="32" fill="hold" nodeType="withEffect">
                                  <p:stCondLst>
                                    <p:cond delay="0"/>
                                  </p:stCondLst>
                                  <p:childTnLst>
                                    <p:animEffect transition="out" filter="plus(out)">
                                      <p:cBhvr>
                                        <p:cTn id="240" dur="3000"/>
                                        <p:tgtEl>
                                          <p:spTgt spid="14"/>
                                        </p:tgtEl>
                                      </p:cBhvr>
                                    </p:animEffect>
                                    <p:set>
                                      <p:cBhvr>
                                        <p:cTn id="241" dur="1" fill="hold">
                                          <p:stCondLst>
                                            <p:cond delay="2999"/>
                                          </p:stCondLst>
                                        </p:cTn>
                                        <p:tgtEl>
                                          <p:spTgt spid="14"/>
                                        </p:tgtEl>
                                        <p:attrNameLst>
                                          <p:attrName>style.visibility</p:attrName>
                                        </p:attrNameLst>
                                      </p:cBhvr>
                                      <p:to>
                                        <p:strVal val="hidden"/>
                                      </p:to>
                                    </p:set>
                                  </p:childTnLst>
                                </p:cTn>
                              </p:par>
                              <p:par>
                                <p:cTn id="242" presetID="13" presetClass="exit" presetSubtype="32" fill="hold" nodeType="withEffect">
                                  <p:stCondLst>
                                    <p:cond delay="0"/>
                                  </p:stCondLst>
                                  <p:childTnLst>
                                    <p:animEffect transition="out" filter="plus(out)">
                                      <p:cBhvr>
                                        <p:cTn id="243" dur="3000"/>
                                        <p:tgtEl>
                                          <p:spTgt spid="16"/>
                                        </p:tgtEl>
                                      </p:cBhvr>
                                    </p:animEffect>
                                    <p:set>
                                      <p:cBhvr>
                                        <p:cTn id="244" dur="1" fill="hold">
                                          <p:stCondLst>
                                            <p:cond delay="2999"/>
                                          </p:stCondLst>
                                        </p:cTn>
                                        <p:tgtEl>
                                          <p:spTgt spid="16"/>
                                        </p:tgtEl>
                                        <p:attrNameLst>
                                          <p:attrName>style.visibility</p:attrName>
                                        </p:attrNameLst>
                                      </p:cBhvr>
                                      <p:to>
                                        <p:strVal val="hidden"/>
                                      </p:to>
                                    </p:set>
                                  </p:childTnLst>
                                </p:cTn>
                              </p:par>
                              <p:par>
                                <p:cTn id="245" presetID="13" presetClass="exit" presetSubtype="32" fill="hold" nodeType="withEffect">
                                  <p:stCondLst>
                                    <p:cond delay="0"/>
                                  </p:stCondLst>
                                  <p:childTnLst>
                                    <p:animEffect transition="out" filter="plus(out)">
                                      <p:cBhvr>
                                        <p:cTn id="246" dur="3000"/>
                                        <p:tgtEl>
                                          <p:spTgt spid="18"/>
                                        </p:tgtEl>
                                      </p:cBhvr>
                                    </p:animEffect>
                                    <p:set>
                                      <p:cBhvr>
                                        <p:cTn id="247" dur="1" fill="hold">
                                          <p:stCondLst>
                                            <p:cond delay="2999"/>
                                          </p:stCondLst>
                                        </p:cTn>
                                        <p:tgtEl>
                                          <p:spTgt spid="18"/>
                                        </p:tgtEl>
                                        <p:attrNameLst>
                                          <p:attrName>style.visibility</p:attrName>
                                        </p:attrNameLst>
                                      </p:cBhvr>
                                      <p:to>
                                        <p:strVal val="hidden"/>
                                      </p:to>
                                    </p:set>
                                  </p:childTnLst>
                                </p:cTn>
                              </p:par>
                              <p:par>
                                <p:cTn id="248" presetID="13" presetClass="exit" presetSubtype="32" fill="hold" nodeType="withEffect">
                                  <p:stCondLst>
                                    <p:cond delay="0"/>
                                  </p:stCondLst>
                                  <p:childTnLst>
                                    <p:animEffect transition="out" filter="plus(out)">
                                      <p:cBhvr>
                                        <p:cTn id="249" dur="3000"/>
                                        <p:tgtEl>
                                          <p:spTgt spid="20"/>
                                        </p:tgtEl>
                                      </p:cBhvr>
                                    </p:animEffect>
                                    <p:set>
                                      <p:cBhvr>
                                        <p:cTn id="250" dur="1" fill="hold">
                                          <p:stCondLst>
                                            <p:cond delay="2999"/>
                                          </p:stCondLst>
                                        </p:cTn>
                                        <p:tgtEl>
                                          <p:spTgt spid="20"/>
                                        </p:tgtEl>
                                        <p:attrNameLst>
                                          <p:attrName>style.visibility</p:attrName>
                                        </p:attrNameLst>
                                      </p:cBhvr>
                                      <p:to>
                                        <p:strVal val="hidden"/>
                                      </p:to>
                                    </p:set>
                                  </p:childTnLst>
                                </p:cTn>
                              </p:par>
                              <p:par>
                                <p:cTn id="251" presetID="13" presetClass="exit" presetSubtype="32" fill="hold" nodeType="withEffect">
                                  <p:stCondLst>
                                    <p:cond delay="0"/>
                                  </p:stCondLst>
                                  <p:childTnLst>
                                    <p:animEffect transition="out" filter="plus(out)">
                                      <p:cBhvr>
                                        <p:cTn id="252" dur="3000"/>
                                        <p:tgtEl>
                                          <p:spTgt spid="22"/>
                                        </p:tgtEl>
                                      </p:cBhvr>
                                    </p:animEffect>
                                    <p:set>
                                      <p:cBhvr>
                                        <p:cTn id="253" dur="1" fill="hold">
                                          <p:stCondLst>
                                            <p:cond delay="2999"/>
                                          </p:stCondLst>
                                        </p:cTn>
                                        <p:tgtEl>
                                          <p:spTgt spid="22"/>
                                        </p:tgtEl>
                                        <p:attrNameLst>
                                          <p:attrName>style.visibility</p:attrName>
                                        </p:attrNameLst>
                                      </p:cBhvr>
                                      <p:to>
                                        <p:strVal val="hidden"/>
                                      </p:to>
                                    </p:set>
                                  </p:childTnLst>
                                </p:cTn>
                              </p:par>
                              <p:par>
                                <p:cTn id="254" presetID="13" presetClass="exit" presetSubtype="32" fill="hold" nodeType="withEffect">
                                  <p:stCondLst>
                                    <p:cond delay="0"/>
                                  </p:stCondLst>
                                  <p:childTnLst>
                                    <p:animEffect transition="out" filter="plus(out)">
                                      <p:cBhvr>
                                        <p:cTn id="255" dur="3000"/>
                                        <p:tgtEl>
                                          <p:spTgt spid="24"/>
                                        </p:tgtEl>
                                      </p:cBhvr>
                                    </p:animEffect>
                                    <p:set>
                                      <p:cBhvr>
                                        <p:cTn id="256" dur="1" fill="hold">
                                          <p:stCondLst>
                                            <p:cond delay="2999"/>
                                          </p:stCondLst>
                                        </p:cTn>
                                        <p:tgtEl>
                                          <p:spTgt spid="24"/>
                                        </p:tgtEl>
                                        <p:attrNameLst>
                                          <p:attrName>style.visibility</p:attrName>
                                        </p:attrNameLst>
                                      </p:cBhvr>
                                      <p:to>
                                        <p:strVal val="hidden"/>
                                      </p:to>
                                    </p:set>
                                  </p:childTnLst>
                                </p:cTn>
                              </p:par>
                              <p:par>
                                <p:cTn id="257" presetID="13" presetClass="exit" presetSubtype="32" fill="hold" nodeType="withEffect">
                                  <p:stCondLst>
                                    <p:cond delay="0"/>
                                  </p:stCondLst>
                                  <p:childTnLst>
                                    <p:animEffect transition="out" filter="plus(out)">
                                      <p:cBhvr>
                                        <p:cTn id="258" dur="3000"/>
                                        <p:tgtEl>
                                          <p:spTgt spid="26"/>
                                        </p:tgtEl>
                                      </p:cBhvr>
                                    </p:animEffect>
                                    <p:set>
                                      <p:cBhvr>
                                        <p:cTn id="259" dur="1" fill="hold">
                                          <p:stCondLst>
                                            <p:cond delay="2999"/>
                                          </p:stCondLst>
                                        </p:cTn>
                                        <p:tgtEl>
                                          <p:spTgt spid="26"/>
                                        </p:tgtEl>
                                        <p:attrNameLst>
                                          <p:attrName>style.visibility</p:attrName>
                                        </p:attrNameLst>
                                      </p:cBhvr>
                                      <p:to>
                                        <p:strVal val="hidden"/>
                                      </p:to>
                                    </p:set>
                                  </p:childTnLst>
                                </p:cTn>
                              </p:par>
                              <p:par>
                                <p:cTn id="260" presetID="13" presetClass="exit" presetSubtype="32" fill="hold" nodeType="withEffect">
                                  <p:stCondLst>
                                    <p:cond delay="0"/>
                                  </p:stCondLst>
                                  <p:childTnLst>
                                    <p:animEffect transition="out" filter="plus(out)">
                                      <p:cBhvr>
                                        <p:cTn id="261" dur="3000"/>
                                        <p:tgtEl>
                                          <p:spTgt spid="28"/>
                                        </p:tgtEl>
                                      </p:cBhvr>
                                    </p:animEffect>
                                    <p:set>
                                      <p:cBhvr>
                                        <p:cTn id="262" dur="1" fill="hold">
                                          <p:stCondLst>
                                            <p:cond delay="2999"/>
                                          </p:stCondLst>
                                        </p:cTn>
                                        <p:tgtEl>
                                          <p:spTgt spid="28"/>
                                        </p:tgtEl>
                                        <p:attrNameLst>
                                          <p:attrName>style.visibility</p:attrName>
                                        </p:attrNameLst>
                                      </p:cBhvr>
                                      <p:to>
                                        <p:strVal val="hidden"/>
                                      </p:to>
                                    </p:set>
                                  </p:childTnLst>
                                </p:cTn>
                              </p:par>
                              <p:par>
                                <p:cTn id="263" presetID="13" presetClass="exit" presetSubtype="32" fill="hold" nodeType="withEffect">
                                  <p:stCondLst>
                                    <p:cond delay="0"/>
                                  </p:stCondLst>
                                  <p:childTnLst>
                                    <p:animEffect transition="out" filter="plus(out)">
                                      <p:cBhvr>
                                        <p:cTn id="264" dur="3000"/>
                                        <p:tgtEl>
                                          <p:spTgt spid="30"/>
                                        </p:tgtEl>
                                      </p:cBhvr>
                                    </p:animEffect>
                                    <p:set>
                                      <p:cBhvr>
                                        <p:cTn id="265" dur="1" fill="hold">
                                          <p:stCondLst>
                                            <p:cond delay="2999"/>
                                          </p:stCondLst>
                                        </p:cTn>
                                        <p:tgtEl>
                                          <p:spTgt spid="30"/>
                                        </p:tgtEl>
                                        <p:attrNameLst>
                                          <p:attrName>style.visibility</p:attrName>
                                        </p:attrNameLst>
                                      </p:cBhvr>
                                      <p:to>
                                        <p:strVal val="hidden"/>
                                      </p:to>
                                    </p:set>
                                  </p:childTnLst>
                                </p:cTn>
                              </p:par>
                              <p:par>
                                <p:cTn id="266" presetID="2" presetClass="exit" presetSubtype="2" fill="hold" nodeType="withEffect">
                                  <p:stCondLst>
                                    <p:cond delay="0"/>
                                  </p:stCondLst>
                                  <p:childTnLst>
                                    <p:anim calcmode="lin" valueType="num">
                                      <p:cBhvr additive="base">
                                        <p:cTn id="267" dur="3000"/>
                                        <p:tgtEl>
                                          <p:spTgt spid="5"/>
                                        </p:tgtEl>
                                        <p:attrNameLst>
                                          <p:attrName>ppt_x</p:attrName>
                                        </p:attrNameLst>
                                      </p:cBhvr>
                                      <p:tavLst>
                                        <p:tav tm="0">
                                          <p:val>
                                            <p:strVal val="ppt_x"/>
                                          </p:val>
                                        </p:tav>
                                        <p:tav tm="100000">
                                          <p:val>
                                            <p:strVal val="1+ppt_w/2"/>
                                          </p:val>
                                        </p:tav>
                                      </p:tavLst>
                                    </p:anim>
                                    <p:anim calcmode="lin" valueType="num">
                                      <p:cBhvr additive="base">
                                        <p:cTn id="268" dur="3000"/>
                                        <p:tgtEl>
                                          <p:spTgt spid="5"/>
                                        </p:tgtEl>
                                        <p:attrNameLst>
                                          <p:attrName>ppt_y</p:attrName>
                                        </p:attrNameLst>
                                      </p:cBhvr>
                                      <p:tavLst>
                                        <p:tav tm="0">
                                          <p:val>
                                            <p:strVal val="ppt_y"/>
                                          </p:val>
                                        </p:tav>
                                        <p:tav tm="100000">
                                          <p:val>
                                            <p:strVal val="ppt_y"/>
                                          </p:val>
                                        </p:tav>
                                      </p:tavLst>
                                    </p:anim>
                                    <p:set>
                                      <p:cBhvr>
                                        <p:cTn id="269" dur="1" fill="hold">
                                          <p:stCondLst>
                                            <p:cond delay="2999"/>
                                          </p:stCondLst>
                                        </p:cTn>
                                        <p:tgtEl>
                                          <p:spTgt spid="5"/>
                                        </p:tgtEl>
                                        <p:attrNameLst>
                                          <p:attrName>style.visibility</p:attrName>
                                        </p:attrNameLst>
                                      </p:cBhvr>
                                      <p:to>
                                        <p:strVal val="hidden"/>
                                      </p:to>
                                    </p:set>
                                  </p:childTnLst>
                                </p:cTn>
                              </p:par>
                              <p:par>
                                <p:cTn id="270" presetID="2" presetClass="exit" presetSubtype="2" fill="hold" nodeType="withEffect">
                                  <p:stCondLst>
                                    <p:cond delay="0"/>
                                  </p:stCondLst>
                                  <p:childTnLst>
                                    <p:anim calcmode="lin" valueType="num">
                                      <p:cBhvr additive="base">
                                        <p:cTn id="271" dur="3000"/>
                                        <p:tgtEl>
                                          <p:spTgt spid="7"/>
                                        </p:tgtEl>
                                        <p:attrNameLst>
                                          <p:attrName>ppt_x</p:attrName>
                                        </p:attrNameLst>
                                      </p:cBhvr>
                                      <p:tavLst>
                                        <p:tav tm="0">
                                          <p:val>
                                            <p:strVal val="ppt_x"/>
                                          </p:val>
                                        </p:tav>
                                        <p:tav tm="100000">
                                          <p:val>
                                            <p:strVal val="1+ppt_w/2"/>
                                          </p:val>
                                        </p:tav>
                                      </p:tavLst>
                                    </p:anim>
                                    <p:anim calcmode="lin" valueType="num">
                                      <p:cBhvr additive="base">
                                        <p:cTn id="272" dur="3000"/>
                                        <p:tgtEl>
                                          <p:spTgt spid="7"/>
                                        </p:tgtEl>
                                        <p:attrNameLst>
                                          <p:attrName>ppt_y</p:attrName>
                                        </p:attrNameLst>
                                      </p:cBhvr>
                                      <p:tavLst>
                                        <p:tav tm="0">
                                          <p:val>
                                            <p:strVal val="ppt_y"/>
                                          </p:val>
                                        </p:tav>
                                        <p:tav tm="100000">
                                          <p:val>
                                            <p:strVal val="ppt_y"/>
                                          </p:val>
                                        </p:tav>
                                      </p:tavLst>
                                    </p:anim>
                                    <p:set>
                                      <p:cBhvr>
                                        <p:cTn id="273" dur="1" fill="hold">
                                          <p:stCondLst>
                                            <p:cond delay="2999"/>
                                          </p:stCondLst>
                                        </p:cTn>
                                        <p:tgtEl>
                                          <p:spTgt spid="7"/>
                                        </p:tgtEl>
                                        <p:attrNameLst>
                                          <p:attrName>style.visibility</p:attrName>
                                        </p:attrNameLst>
                                      </p:cBhvr>
                                      <p:to>
                                        <p:strVal val="hidden"/>
                                      </p:to>
                                    </p:set>
                                  </p:childTnLst>
                                </p:cTn>
                              </p:par>
                              <p:par>
                                <p:cTn id="274" presetID="2" presetClass="exit" presetSubtype="2" fill="hold" nodeType="withEffect">
                                  <p:stCondLst>
                                    <p:cond delay="0"/>
                                  </p:stCondLst>
                                  <p:childTnLst>
                                    <p:anim calcmode="lin" valueType="num">
                                      <p:cBhvr additive="base">
                                        <p:cTn id="275" dur="3000"/>
                                        <p:tgtEl>
                                          <p:spTgt spid="9"/>
                                        </p:tgtEl>
                                        <p:attrNameLst>
                                          <p:attrName>ppt_x</p:attrName>
                                        </p:attrNameLst>
                                      </p:cBhvr>
                                      <p:tavLst>
                                        <p:tav tm="0">
                                          <p:val>
                                            <p:strVal val="ppt_x"/>
                                          </p:val>
                                        </p:tav>
                                        <p:tav tm="100000">
                                          <p:val>
                                            <p:strVal val="1+ppt_w/2"/>
                                          </p:val>
                                        </p:tav>
                                      </p:tavLst>
                                    </p:anim>
                                    <p:anim calcmode="lin" valueType="num">
                                      <p:cBhvr additive="base">
                                        <p:cTn id="276" dur="3000"/>
                                        <p:tgtEl>
                                          <p:spTgt spid="9"/>
                                        </p:tgtEl>
                                        <p:attrNameLst>
                                          <p:attrName>ppt_y</p:attrName>
                                        </p:attrNameLst>
                                      </p:cBhvr>
                                      <p:tavLst>
                                        <p:tav tm="0">
                                          <p:val>
                                            <p:strVal val="ppt_y"/>
                                          </p:val>
                                        </p:tav>
                                        <p:tav tm="100000">
                                          <p:val>
                                            <p:strVal val="ppt_y"/>
                                          </p:val>
                                        </p:tav>
                                      </p:tavLst>
                                    </p:anim>
                                    <p:set>
                                      <p:cBhvr>
                                        <p:cTn id="277" dur="1" fill="hold">
                                          <p:stCondLst>
                                            <p:cond delay="2999"/>
                                          </p:stCondLst>
                                        </p:cTn>
                                        <p:tgtEl>
                                          <p:spTgt spid="9"/>
                                        </p:tgtEl>
                                        <p:attrNameLst>
                                          <p:attrName>style.visibility</p:attrName>
                                        </p:attrNameLst>
                                      </p:cBhvr>
                                      <p:to>
                                        <p:strVal val="hidden"/>
                                      </p:to>
                                    </p:set>
                                  </p:childTnLst>
                                </p:cTn>
                              </p:par>
                              <p:par>
                                <p:cTn id="278" presetID="2" presetClass="exit" presetSubtype="2" fill="hold" nodeType="withEffect">
                                  <p:stCondLst>
                                    <p:cond delay="0"/>
                                  </p:stCondLst>
                                  <p:childTnLst>
                                    <p:anim calcmode="lin" valueType="num">
                                      <p:cBhvr additive="base">
                                        <p:cTn id="279" dur="3000"/>
                                        <p:tgtEl>
                                          <p:spTgt spid="11"/>
                                        </p:tgtEl>
                                        <p:attrNameLst>
                                          <p:attrName>ppt_x</p:attrName>
                                        </p:attrNameLst>
                                      </p:cBhvr>
                                      <p:tavLst>
                                        <p:tav tm="0">
                                          <p:val>
                                            <p:strVal val="ppt_x"/>
                                          </p:val>
                                        </p:tav>
                                        <p:tav tm="100000">
                                          <p:val>
                                            <p:strVal val="1+ppt_w/2"/>
                                          </p:val>
                                        </p:tav>
                                      </p:tavLst>
                                    </p:anim>
                                    <p:anim calcmode="lin" valueType="num">
                                      <p:cBhvr additive="base">
                                        <p:cTn id="280" dur="3000"/>
                                        <p:tgtEl>
                                          <p:spTgt spid="11"/>
                                        </p:tgtEl>
                                        <p:attrNameLst>
                                          <p:attrName>ppt_y</p:attrName>
                                        </p:attrNameLst>
                                      </p:cBhvr>
                                      <p:tavLst>
                                        <p:tav tm="0">
                                          <p:val>
                                            <p:strVal val="ppt_y"/>
                                          </p:val>
                                        </p:tav>
                                        <p:tav tm="100000">
                                          <p:val>
                                            <p:strVal val="ppt_y"/>
                                          </p:val>
                                        </p:tav>
                                      </p:tavLst>
                                    </p:anim>
                                    <p:set>
                                      <p:cBhvr>
                                        <p:cTn id="281" dur="1" fill="hold">
                                          <p:stCondLst>
                                            <p:cond delay="2999"/>
                                          </p:stCondLst>
                                        </p:cTn>
                                        <p:tgtEl>
                                          <p:spTgt spid="11"/>
                                        </p:tgtEl>
                                        <p:attrNameLst>
                                          <p:attrName>style.visibility</p:attrName>
                                        </p:attrNameLst>
                                      </p:cBhvr>
                                      <p:to>
                                        <p:strVal val="hidden"/>
                                      </p:to>
                                    </p:set>
                                  </p:childTnLst>
                                </p:cTn>
                              </p:par>
                              <p:par>
                                <p:cTn id="282" presetID="2" presetClass="exit" presetSubtype="2" fill="hold" nodeType="withEffect">
                                  <p:stCondLst>
                                    <p:cond delay="0"/>
                                  </p:stCondLst>
                                  <p:childTnLst>
                                    <p:anim calcmode="lin" valueType="num">
                                      <p:cBhvr additive="base">
                                        <p:cTn id="283" dur="3000"/>
                                        <p:tgtEl>
                                          <p:spTgt spid="13"/>
                                        </p:tgtEl>
                                        <p:attrNameLst>
                                          <p:attrName>ppt_x</p:attrName>
                                        </p:attrNameLst>
                                      </p:cBhvr>
                                      <p:tavLst>
                                        <p:tav tm="0">
                                          <p:val>
                                            <p:strVal val="ppt_x"/>
                                          </p:val>
                                        </p:tav>
                                        <p:tav tm="100000">
                                          <p:val>
                                            <p:strVal val="1+ppt_w/2"/>
                                          </p:val>
                                        </p:tav>
                                      </p:tavLst>
                                    </p:anim>
                                    <p:anim calcmode="lin" valueType="num">
                                      <p:cBhvr additive="base">
                                        <p:cTn id="284" dur="3000"/>
                                        <p:tgtEl>
                                          <p:spTgt spid="13"/>
                                        </p:tgtEl>
                                        <p:attrNameLst>
                                          <p:attrName>ppt_y</p:attrName>
                                        </p:attrNameLst>
                                      </p:cBhvr>
                                      <p:tavLst>
                                        <p:tav tm="0">
                                          <p:val>
                                            <p:strVal val="ppt_y"/>
                                          </p:val>
                                        </p:tav>
                                        <p:tav tm="100000">
                                          <p:val>
                                            <p:strVal val="ppt_y"/>
                                          </p:val>
                                        </p:tav>
                                      </p:tavLst>
                                    </p:anim>
                                    <p:set>
                                      <p:cBhvr>
                                        <p:cTn id="285" dur="1" fill="hold">
                                          <p:stCondLst>
                                            <p:cond delay="2999"/>
                                          </p:stCondLst>
                                        </p:cTn>
                                        <p:tgtEl>
                                          <p:spTgt spid="13"/>
                                        </p:tgtEl>
                                        <p:attrNameLst>
                                          <p:attrName>style.visibility</p:attrName>
                                        </p:attrNameLst>
                                      </p:cBhvr>
                                      <p:to>
                                        <p:strVal val="hidden"/>
                                      </p:to>
                                    </p:set>
                                  </p:childTnLst>
                                </p:cTn>
                              </p:par>
                              <p:par>
                                <p:cTn id="286" presetID="2" presetClass="exit" presetSubtype="2" fill="hold" nodeType="withEffect">
                                  <p:stCondLst>
                                    <p:cond delay="0"/>
                                  </p:stCondLst>
                                  <p:childTnLst>
                                    <p:anim calcmode="lin" valueType="num">
                                      <p:cBhvr additive="base">
                                        <p:cTn id="287" dur="3000"/>
                                        <p:tgtEl>
                                          <p:spTgt spid="15"/>
                                        </p:tgtEl>
                                        <p:attrNameLst>
                                          <p:attrName>ppt_x</p:attrName>
                                        </p:attrNameLst>
                                      </p:cBhvr>
                                      <p:tavLst>
                                        <p:tav tm="0">
                                          <p:val>
                                            <p:strVal val="ppt_x"/>
                                          </p:val>
                                        </p:tav>
                                        <p:tav tm="100000">
                                          <p:val>
                                            <p:strVal val="1+ppt_w/2"/>
                                          </p:val>
                                        </p:tav>
                                      </p:tavLst>
                                    </p:anim>
                                    <p:anim calcmode="lin" valueType="num">
                                      <p:cBhvr additive="base">
                                        <p:cTn id="288" dur="3000"/>
                                        <p:tgtEl>
                                          <p:spTgt spid="15"/>
                                        </p:tgtEl>
                                        <p:attrNameLst>
                                          <p:attrName>ppt_y</p:attrName>
                                        </p:attrNameLst>
                                      </p:cBhvr>
                                      <p:tavLst>
                                        <p:tav tm="0">
                                          <p:val>
                                            <p:strVal val="ppt_y"/>
                                          </p:val>
                                        </p:tav>
                                        <p:tav tm="100000">
                                          <p:val>
                                            <p:strVal val="ppt_y"/>
                                          </p:val>
                                        </p:tav>
                                      </p:tavLst>
                                    </p:anim>
                                    <p:set>
                                      <p:cBhvr>
                                        <p:cTn id="289" dur="1" fill="hold">
                                          <p:stCondLst>
                                            <p:cond delay="2999"/>
                                          </p:stCondLst>
                                        </p:cTn>
                                        <p:tgtEl>
                                          <p:spTgt spid="15"/>
                                        </p:tgtEl>
                                        <p:attrNameLst>
                                          <p:attrName>style.visibility</p:attrName>
                                        </p:attrNameLst>
                                      </p:cBhvr>
                                      <p:to>
                                        <p:strVal val="hidden"/>
                                      </p:to>
                                    </p:set>
                                  </p:childTnLst>
                                </p:cTn>
                              </p:par>
                              <p:par>
                                <p:cTn id="290" presetID="2" presetClass="exit" presetSubtype="2" fill="hold" nodeType="withEffect">
                                  <p:stCondLst>
                                    <p:cond delay="0"/>
                                  </p:stCondLst>
                                  <p:childTnLst>
                                    <p:anim calcmode="lin" valueType="num">
                                      <p:cBhvr additive="base">
                                        <p:cTn id="291" dur="3000"/>
                                        <p:tgtEl>
                                          <p:spTgt spid="17"/>
                                        </p:tgtEl>
                                        <p:attrNameLst>
                                          <p:attrName>ppt_x</p:attrName>
                                        </p:attrNameLst>
                                      </p:cBhvr>
                                      <p:tavLst>
                                        <p:tav tm="0">
                                          <p:val>
                                            <p:strVal val="ppt_x"/>
                                          </p:val>
                                        </p:tav>
                                        <p:tav tm="100000">
                                          <p:val>
                                            <p:strVal val="1+ppt_w/2"/>
                                          </p:val>
                                        </p:tav>
                                      </p:tavLst>
                                    </p:anim>
                                    <p:anim calcmode="lin" valueType="num">
                                      <p:cBhvr additive="base">
                                        <p:cTn id="292" dur="3000"/>
                                        <p:tgtEl>
                                          <p:spTgt spid="17"/>
                                        </p:tgtEl>
                                        <p:attrNameLst>
                                          <p:attrName>ppt_y</p:attrName>
                                        </p:attrNameLst>
                                      </p:cBhvr>
                                      <p:tavLst>
                                        <p:tav tm="0">
                                          <p:val>
                                            <p:strVal val="ppt_y"/>
                                          </p:val>
                                        </p:tav>
                                        <p:tav tm="100000">
                                          <p:val>
                                            <p:strVal val="ppt_y"/>
                                          </p:val>
                                        </p:tav>
                                      </p:tavLst>
                                    </p:anim>
                                    <p:set>
                                      <p:cBhvr>
                                        <p:cTn id="293" dur="1" fill="hold">
                                          <p:stCondLst>
                                            <p:cond delay="2999"/>
                                          </p:stCondLst>
                                        </p:cTn>
                                        <p:tgtEl>
                                          <p:spTgt spid="17"/>
                                        </p:tgtEl>
                                        <p:attrNameLst>
                                          <p:attrName>style.visibility</p:attrName>
                                        </p:attrNameLst>
                                      </p:cBhvr>
                                      <p:to>
                                        <p:strVal val="hidden"/>
                                      </p:to>
                                    </p:set>
                                  </p:childTnLst>
                                </p:cTn>
                              </p:par>
                              <p:par>
                                <p:cTn id="294" presetID="2" presetClass="exit" presetSubtype="2" fill="hold" nodeType="withEffect">
                                  <p:stCondLst>
                                    <p:cond delay="0"/>
                                  </p:stCondLst>
                                  <p:childTnLst>
                                    <p:anim calcmode="lin" valueType="num">
                                      <p:cBhvr additive="base">
                                        <p:cTn id="295" dur="3000"/>
                                        <p:tgtEl>
                                          <p:spTgt spid="19"/>
                                        </p:tgtEl>
                                        <p:attrNameLst>
                                          <p:attrName>ppt_x</p:attrName>
                                        </p:attrNameLst>
                                      </p:cBhvr>
                                      <p:tavLst>
                                        <p:tav tm="0">
                                          <p:val>
                                            <p:strVal val="ppt_x"/>
                                          </p:val>
                                        </p:tav>
                                        <p:tav tm="100000">
                                          <p:val>
                                            <p:strVal val="1+ppt_w/2"/>
                                          </p:val>
                                        </p:tav>
                                      </p:tavLst>
                                    </p:anim>
                                    <p:anim calcmode="lin" valueType="num">
                                      <p:cBhvr additive="base">
                                        <p:cTn id="296" dur="3000"/>
                                        <p:tgtEl>
                                          <p:spTgt spid="19"/>
                                        </p:tgtEl>
                                        <p:attrNameLst>
                                          <p:attrName>ppt_y</p:attrName>
                                        </p:attrNameLst>
                                      </p:cBhvr>
                                      <p:tavLst>
                                        <p:tav tm="0">
                                          <p:val>
                                            <p:strVal val="ppt_y"/>
                                          </p:val>
                                        </p:tav>
                                        <p:tav tm="100000">
                                          <p:val>
                                            <p:strVal val="ppt_y"/>
                                          </p:val>
                                        </p:tav>
                                      </p:tavLst>
                                    </p:anim>
                                    <p:set>
                                      <p:cBhvr>
                                        <p:cTn id="297" dur="1" fill="hold">
                                          <p:stCondLst>
                                            <p:cond delay="2999"/>
                                          </p:stCondLst>
                                        </p:cTn>
                                        <p:tgtEl>
                                          <p:spTgt spid="19"/>
                                        </p:tgtEl>
                                        <p:attrNameLst>
                                          <p:attrName>style.visibility</p:attrName>
                                        </p:attrNameLst>
                                      </p:cBhvr>
                                      <p:to>
                                        <p:strVal val="hidden"/>
                                      </p:to>
                                    </p:set>
                                  </p:childTnLst>
                                </p:cTn>
                              </p:par>
                              <p:par>
                                <p:cTn id="298" presetID="2" presetClass="exit" presetSubtype="2" fill="hold" nodeType="withEffect">
                                  <p:stCondLst>
                                    <p:cond delay="0"/>
                                  </p:stCondLst>
                                  <p:childTnLst>
                                    <p:anim calcmode="lin" valueType="num">
                                      <p:cBhvr additive="base">
                                        <p:cTn id="299" dur="3000"/>
                                        <p:tgtEl>
                                          <p:spTgt spid="21"/>
                                        </p:tgtEl>
                                        <p:attrNameLst>
                                          <p:attrName>ppt_x</p:attrName>
                                        </p:attrNameLst>
                                      </p:cBhvr>
                                      <p:tavLst>
                                        <p:tav tm="0">
                                          <p:val>
                                            <p:strVal val="ppt_x"/>
                                          </p:val>
                                        </p:tav>
                                        <p:tav tm="100000">
                                          <p:val>
                                            <p:strVal val="1+ppt_w/2"/>
                                          </p:val>
                                        </p:tav>
                                      </p:tavLst>
                                    </p:anim>
                                    <p:anim calcmode="lin" valueType="num">
                                      <p:cBhvr additive="base">
                                        <p:cTn id="300" dur="3000"/>
                                        <p:tgtEl>
                                          <p:spTgt spid="21"/>
                                        </p:tgtEl>
                                        <p:attrNameLst>
                                          <p:attrName>ppt_y</p:attrName>
                                        </p:attrNameLst>
                                      </p:cBhvr>
                                      <p:tavLst>
                                        <p:tav tm="0">
                                          <p:val>
                                            <p:strVal val="ppt_y"/>
                                          </p:val>
                                        </p:tav>
                                        <p:tav tm="100000">
                                          <p:val>
                                            <p:strVal val="ppt_y"/>
                                          </p:val>
                                        </p:tav>
                                      </p:tavLst>
                                    </p:anim>
                                    <p:set>
                                      <p:cBhvr>
                                        <p:cTn id="301" dur="1" fill="hold">
                                          <p:stCondLst>
                                            <p:cond delay="2999"/>
                                          </p:stCondLst>
                                        </p:cTn>
                                        <p:tgtEl>
                                          <p:spTgt spid="21"/>
                                        </p:tgtEl>
                                        <p:attrNameLst>
                                          <p:attrName>style.visibility</p:attrName>
                                        </p:attrNameLst>
                                      </p:cBhvr>
                                      <p:to>
                                        <p:strVal val="hidden"/>
                                      </p:to>
                                    </p:set>
                                  </p:childTnLst>
                                </p:cTn>
                              </p:par>
                              <p:par>
                                <p:cTn id="302" presetID="2" presetClass="exit" presetSubtype="2" fill="hold" nodeType="withEffect">
                                  <p:stCondLst>
                                    <p:cond delay="0"/>
                                  </p:stCondLst>
                                  <p:childTnLst>
                                    <p:anim calcmode="lin" valueType="num">
                                      <p:cBhvr additive="base">
                                        <p:cTn id="303" dur="3000"/>
                                        <p:tgtEl>
                                          <p:spTgt spid="23"/>
                                        </p:tgtEl>
                                        <p:attrNameLst>
                                          <p:attrName>ppt_x</p:attrName>
                                        </p:attrNameLst>
                                      </p:cBhvr>
                                      <p:tavLst>
                                        <p:tav tm="0">
                                          <p:val>
                                            <p:strVal val="ppt_x"/>
                                          </p:val>
                                        </p:tav>
                                        <p:tav tm="100000">
                                          <p:val>
                                            <p:strVal val="1+ppt_w/2"/>
                                          </p:val>
                                        </p:tav>
                                      </p:tavLst>
                                    </p:anim>
                                    <p:anim calcmode="lin" valueType="num">
                                      <p:cBhvr additive="base">
                                        <p:cTn id="304" dur="3000"/>
                                        <p:tgtEl>
                                          <p:spTgt spid="23"/>
                                        </p:tgtEl>
                                        <p:attrNameLst>
                                          <p:attrName>ppt_y</p:attrName>
                                        </p:attrNameLst>
                                      </p:cBhvr>
                                      <p:tavLst>
                                        <p:tav tm="0">
                                          <p:val>
                                            <p:strVal val="ppt_y"/>
                                          </p:val>
                                        </p:tav>
                                        <p:tav tm="100000">
                                          <p:val>
                                            <p:strVal val="ppt_y"/>
                                          </p:val>
                                        </p:tav>
                                      </p:tavLst>
                                    </p:anim>
                                    <p:set>
                                      <p:cBhvr>
                                        <p:cTn id="305" dur="1" fill="hold">
                                          <p:stCondLst>
                                            <p:cond delay="2999"/>
                                          </p:stCondLst>
                                        </p:cTn>
                                        <p:tgtEl>
                                          <p:spTgt spid="23"/>
                                        </p:tgtEl>
                                        <p:attrNameLst>
                                          <p:attrName>style.visibility</p:attrName>
                                        </p:attrNameLst>
                                      </p:cBhvr>
                                      <p:to>
                                        <p:strVal val="hidden"/>
                                      </p:to>
                                    </p:set>
                                  </p:childTnLst>
                                </p:cTn>
                              </p:par>
                              <p:par>
                                <p:cTn id="306" presetID="2" presetClass="exit" presetSubtype="2" fill="hold" nodeType="withEffect">
                                  <p:stCondLst>
                                    <p:cond delay="0"/>
                                  </p:stCondLst>
                                  <p:childTnLst>
                                    <p:anim calcmode="lin" valueType="num">
                                      <p:cBhvr additive="base">
                                        <p:cTn id="307" dur="3000"/>
                                        <p:tgtEl>
                                          <p:spTgt spid="25"/>
                                        </p:tgtEl>
                                        <p:attrNameLst>
                                          <p:attrName>ppt_x</p:attrName>
                                        </p:attrNameLst>
                                      </p:cBhvr>
                                      <p:tavLst>
                                        <p:tav tm="0">
                                          <p:val>
                                            <p:strVal val="ppt_x"/>
                                          </p:val>
                                        </p:tav>
                                        <p:tav tm="100000">
                                          <p:val>
                                            <p:strVal val="1+ppt_w/2"/>
                                          </p:val>
                                        </p:tav>
                                      </p:tavLst>
                                    </p:anim>
                                    <p:anim calcmode="lin" valueType="num">
                                      <p:cBhvr additive="base">
                                        <p:cTn id="308" dur="3000"/>
                                        <p:tgtEl>
                                          <p:spTgt spid="25"/>
                                        </p:tgtEl>
                                        <p:attrNameLst>
                                          <p:attrName>ppt_y</p:attrName>
                                        </p:attrNameLst>
                                      </p:cBhvr>
                                      <p:tavLst>
                                        <p:tav tm="0">
                                          <p:val>
                                            <p:strVal val="ppt_y"/>
                                          </p:val>
                                        </p:tav>
                                        <p:tav tm="100000">
                                          <p:val>
                                            <p:strVal val="ppt_y"/>
                                          </p:val>
                                        </p:tav>
                                      </p:tavLst>
                                    </p:anim>
                                    <p:set>
                                      <p:cBhvr>
                                        <p:cTn id="309" dur="1" fill="hold">
                                          <p:stCondLst>
                                            <p:cond delay="2999"/>
                                          </p:stCondLst>
                                        </p:cTn>
                                        <p:tgtEl>
                                          <p:spTgt spid="25"/>
                                        </p:tgtEl>
                                        <p:attrNameLst>
                                          <p:attrName>style.visibility</p:attrName>
                                        </p:attrNameLst>
                                      </p:cBhvr>
                                      <p:to>
                                        <p:strVal val="hidden"/>
                                      </p:to>
                                    </p:set>
                                  </p:childTnLst>
                                </p:cTn>
                              </p:par>
                              <p:par>
                                <p:cTn id="310" presetID="2" presetClass="exit" presetSubtype="2" fill="hold" nodeType="withEffect">
                                  <p:stCondLst>
                                    <p:cond delay="0"/>
                                  </p:stCondLst>
                                  <p:childTnLst>
                                    <p:anim calcmode="lin" valueType="num">
                                      <p:cBhvr additive="base">
                                        <p:cTn id="311" dur="3000"/>
                                        <p:tgtEl>
                                          <p:spTgt spid="27"/>
                                        </p:tgtEl>
                                        <p:attrNameLst>
                                          <p:attrName>ppt_x</p:attrName>
                                        </p:attrNameLst>
                                      </p:cBhvr>
                                      <p:tavLst>
                                        <p:tav tm="0">
                                          <p:val>
                                            <p:strVal val="ppt_x"/>
                                          </p:val>
                                        </p:tav>
                                        <p:tav tm="100000">
                                          <p:val>
                                            <p:strVal val="1+ppt_w/2"/>
                                          </p:val>
                                        </p:tav>
                                      </p:tavLst>
                                    </p:anim>
                                    <p:anim calcmode="lin" valueType="num">
                                      <p:cBhvr additive="base">
                                        <p:cTn id="312" dur="3000"/>
                                        <p:tgtEl>
                                          <p:spTgt spid="27"/>
                                        </p:tgtEl>
                                        <p:attrNameLst>
                                          <p:attrName>ppt_y</p:attrName>
                                        </p:attrNameLst>
                                      </p:cBhvr>
                                      <p:tavLst>
                                        <p:tav tm="0">
                                          <p:val>
                                            <p:strVal val="ppt_y"/>
                                          </p:val>
                                        </p:tav>
                                        <p:tav tm="100000">
                                          <p:val>
                                            <p:strVal val="ppt_y"/>
                                          </p:val>
                                        </p:tav>
                                      </p:tavLst>
                                    </p:anim>
                                    <p:set>
                                      <p:cBhvr>
                                        <p:cTn id="313" dur="1" fill="hold">
                                          <p:stCondLst>
                                            <p:cond delay="2999"/>
                                          </p:stCondLst>
                                        </p:cTn>
                                        <p:tgtEl>
                                          <p:spTgt spid="27"/>
                                        </p:tgtEl>
                                        <p:attrNameLst>
                                          <p:attrName>style.visibility</p:attrName>
                                        </p:attrNameLst>
                                      </p:cBhvr>
                                      <p:to>
                                        <p:strVal val="hidden"/>
                                      </p:to>
                                    </p:set>
                                  </p:childTnLst>
                                </p:cTn>
                              </p:par>
                              <p:par>
                                <p:cTn id="314" presetID="2" presetClass="exit" presetSubtype="2" fill="hold" nodeType="withEffect">
                                  <p:stCondLst>
                                    <p:cond delay="0"/>
                                  </p:stCondLst>
                                  <p:childTnLst>
                                    <p:anim calcmode="lin" valueType="num">
                                      <p:cBhvr additive="base">
                                        <p:cTn id="315" dur="3000"/>
                                        <p:tgtEl>
                                          <p:spTgt spid="29"/>
                                        </p:tgtEl>
                                        <p:attrNameLst>
                                          <p:attrName>ppt_x</p:attrName>
                                        </p:attrNameLst>
                                      </p:cBhvr>
                                      <p:tavLst>
                                        <p:tav tm="0">
                                          <p:val>
                                            <p:strVal val="ppt_x"/>
                                          </p:val>
                                        </p:tav>
                                        <p:tav tm="100000">
                                          <p:val>
                                            <p:strVal val="1+ppt_w/2"/>
                                          </p:val>
                                        </p:tav>
                                      </p:tavLst>
                                    </p:anim>
                                    <p:anim calcmode="lin" valueType="num">
                                      <p:cBhvr additive="base">
                                        <p:cTn id="316" dur="3000"/>
                                        <p:tgtEl>
                                          <p:spTgt spid="29"/>
                                        </p:tgtEl>
                                        <p:attrNameLst>
                                          <p:attrName>ppt_y</p:attrName>
                                        </p:attrNameLst>
                                      </p:cBhvr>
                                      <p:tavLst>
                                        <p:tav tm="0">
                                          <p:val>
                                            <p:strVal val="ppt_y"/>
                                          </p:val>
                                        </p:tav>
                                        <p:tav tm="100000">
                                          <p:val>
                                            <p:strVal val="ppt_y"/>
                                          </p:val>
                                        </p:tav>
                                      </p:tavLst>
                                    </p:anim>
                                    <p:set>
                                      <p:cBhvr>
                                        <p:cTn id="317" dur="1" fill="hold">
                                          <p:stCondLst>
                                            <p:cond delay="2999"/>
                                          </p:stCondLst>
                                        </p:cTn>
                                        <p:tgtEl>
                                          <p:spTgt spid="29"/>
                                        </p:tgtEl>
                                        <p:attrNameLst>
                                          <p:attrName>style.visibility</p:attrName>
                                        </p:attrNameLst>
                                      </p:cBhvr>
                                      <p:to>
                                        <p:strVal val="hidden"/>
                                      </p:to>
                                    </p:set>
                                  </p:childTnLst>
                                </p:cTn>
                              </p:par>
                              <p:par>
                                <p:cTn id="318" presetID="2" presetClass="exit" presetSubtype="8" fill="hold" nodeType="withEffect">
                                  <p:stCondLst>
                                    <p:cond delay="0"/>
                                  </p:stCondLst>
                                  <p:childTnLst>
                                    <p:anim calcmode="lin" valueType="num">
                                      <p:cBhvr additive="base">
                                        <p:cTn id="319" dur="3000"/>
                                        <p:tgtEl>
                                          <p:spTgt spid="6"/>
                                        </p:tgtEl>
                                        <p:attrNameLst>
                                          <p:attrName>ppt_x</p:attrName>
                                        </p:attrNameLst>
                                      </p:cBhvr>
                                      <p:tavLst>
                                        <p:tav tm="0">
                                          <p:val>
                                            <p:strVal val="ppt_x"/>
                                          </p:val>
                                        </p:tav>
                                        <p:tav tm="100000">
                                          <p:val>
                                            <p:strVal val="0-ppt_w/2"/>
                                          </p:val>
                                        </p:tav>
                                      </p:tavLst>
                                    </p:anim>
                                    <p:anim calcmode="lin" valueType="num">
                                      <p:cBhvr additive="base">
                                        <p:cTn id="320" dur="3000"/>
                                        <p:tgtEl>
                                          <p:spTgt spid="6"/>
                                        </p:tgtEl>
                                        <p:attrNameLst>
                                          <p:attrName>ppt_y</p:attrName>
                                        </p:attrNameLst>
                                      </p:cBhvr>
                                      <p:tavLst>
                                        <p:tav tm="0">
                                          <p:val>
                                            <p:strVal val="ppt_y"/>
                                          </p:val>
                                        </p:tav>
                                        <p:tav tm="100000">
                                          <p:val>
                                            <p:strVal val="ppt_y"/>
                                          </p:val>
                                        </p:tav>
                                      </p:tavLst>
                                    </p:anim>
                                    <p:set>
                                      <p:cBhvr>
                                        <p:cTn id="321" dur="1" fill="hold">
                                          <p:stCondLst>
                                            <p:cond delay="2999"/>
                                          </p:stCondLst>
                                        </p:cTn>
                                        <p:tgtEl>
                                          <p:spTgt spid="6"/>
                                        </p:tgtEl>
                                        <p:attrNameLst>
                                          <p:attrName>style.visibility</p:attrName>
                                        </p:attrNameLst>
                                      </p:cBhvr>
                                      <p:to>
                                        <p:strVal val="hidden"/>
                                      </p:to>
                                    </p:set>
                                  </p:childTnLst>
                                </p:cTn>
                              </p:par>
                              <p:par>
                                <p:cTn id="322" presetID="2" presetClass="exit" presetSubtype="8" fill="hold" nodeType="withEffect">
                                  <p:stCondLst>
                                    <p:cond delay="0"/>
                                  </p:stCondLst>
                                  <p:childTnLst>
                                    <p:anim calcmode="lin" valueType="num">
                                      <p:cBhvr additive="base">
                                        <p:cTn id="323" dur="3000"/>
                                        <p:tgtEl>
                                          <p:spTgt spid="8"/>
                                        </p:tgtEl>
                                        <p:attrNameLst>
                                          <p:attrName>ppt_x</p:attrName>
                                        </p:attrNameLst>
                                      </p:cBhvr>
                                      <p:tavLst>
                                        <p:tav tm="0">
                                          <p:val>
                                            <p:strVal val="ppt_x"/>
                                          </p:val>
                                        </p:tav>
                                        <p:tav tm="100000">
                                          <p:val>
                                            <p:strVal val="0-ppt_w/2"/>
                                          </p:val>
                                        </p:tav>
                                      </p:tavLst>
                                    </p:anim>
                                    <p:anim calcmode="lin" valueType="num">
                                      <p:cBhvr additive="base">
                                        <p:cTn id="324" dur="3000"/>
                                        <p:tgtEl>
                                          <p:spTgt spid="8"/>
                                        </p:tgtEl>
                                        <p:attrNameLst>
                                          <p:attrName>ppt_y</p:attrName>
                                        </p:attrNameLst>
                                      </p:cBhvr>
                                      <p:tavLst>
                                        <p:tav tm="0">
                                          <p:val>
                                            <p:strVal val="ppt_y"/>
                                          </p:val>
                                        </p:tav>
                                        <p:tav tm="100000">
                                          <p:val>
                                            <p:strVal val="ppt_y"/>
                                          </p:val>
                                        </p:tav>
                                      </p:tavLst>
                                    </p:anim>
                                    <p:set>
                                      <p:cBhvr>
                                        <p:cTn id="325" dur="1" fill="hold">
                                          <p:stCondLst>
                                            <p:cond delay="2999"/>
                                          </p:stCondLst>
                                        </p:cTn>
                                        <p:tgtEl>
                                          <p:spTgt spid="8"/>
                                        </p:tgtEl>
                                        <p:attrNameLst>
                                          <p:attrName>style.visibility</p:attrName>
                                        </p:attrNameLst>
                                      </p:cBhvr>
                                      <p:to>
                                        <p:strVal val="hidden"/>
                                      </p:to>
                                    </p:set>
                                  </p:childTnLst>
                                </p:cTn>
                              </p:par>
                              <p:par>
                                <p:cTn id="326" presetID="2" presetClass="exit" presetSubtype="8" fill="hold" nodeType="withEffect">
                                  <p:stCondLst>
                                    <p:cond delay="0"/>
                                  </p:stCondLst>
                                  <p:childTnLst>
                                    <p:anim calcmode="lin" valueType="num">
                                      <p:cBhvr additive="base">
                                        <p:cTn id="327" dur="3000"/>
                                        <p:tgtEl>
                                          <p:spTgt spid="10"/>
                                        </p:tgtEl>
                                        <p:attrNameLst>
                                          <p:attrName>ppt_x</p:attrName>
                                        </p:attrNameLst>
                                      </p:cBhvr>
                                      <p:tavLst>
                                        <p:tav tm="0">
                                          <p:val>
                                            <p:strVal val="ppt_x"/>
                                          </p:val>
                                        </p:tav>
                                        <p:tav tm="100000">
                                          <p:val>
                                            <p:strVal val="0-ppt_w/2"/>
                                          </p:val>
                                        </p:tav>
                                      </p:tavLst>
                                    </p:anim>
                                    <p:anim calcmode="lin" valueType="num">
                                      <p:cBhvr additive="base">
                                        <p:cTn id="328" dur="3000"/>
                                        <p:tgtEl>
                                          <p:spTgt spid="10"/>
                                        </p:tgtEl>
                                        <p:attrNameLst>
                                          <p:attrName>ppt_y</p:attrName>
                                        </p:attrNameLst>
                                      </p:cBhvr>
                                      <p:tavLst>
                                        <p:tav tm="0">
                                          <p:val>
                                            <p:strVal val="ppt_y"/>
                                          </p:val>
                                        </p:tav>
                                        <p:tav tm="100000">
                                          <p:val>
                                            <p:strVal val="ppt_y"/>
                                          </p:val>
                                        </p:tav>
                                      </p:tavLst>
                                    </p:anim>
                                    <p:set>
                                      <p:cBhvr>
                                        <p:cTn id="329" dur="1" fill="hold">
                                          <p:stCondLst>
                                            <p:cond delay="2999"/>
                                          </p:stCondLst>
                                        </p:cTn>
                                        <p:tgtEl>
                                          <p:spTgt spid="10"/>
                                        </p:tgtEl>
                                        <p:attrNameLst>
                                          <p:attrName>style.visibility</p:attrName>
                                        </p:attrNameLst>
                                      </p:cBhvr>
                                      <p:to>
                                        <p:strVal val="hidden"/>
                                      </p:to>
                                    </p:set>
                                  </p:childTnLst>
                                </p:cTn>
                              </p:par>
                              <p:par>
                                <p:cTn id="330" presetID="2" presetClass="exit" presetSubtype="8" fill="hold" nodeType="withEffect">
                                  <p:stCondLst>
                                    <p:cond delay="0"/>
                                  </p:stCondLst>
                                  <p:childTnLst>
                                    <p:anim calcmode="lin" valueType="num">
                                      <p:cBhvr additive="base">
                                        <p:cTn id="331" dur="3000"/>
                                        <p:tgtEl>
                                          <p:spTgt spid="12"/>
                                        </p:tgtEl>
                                        <p:attrNameLst>
                                          <p:attrName>ppt_x</p:attrName>
                                        </p:attrNameLst>
                                      </p:cBhvr>
                                      <p:tavLst>
                                        <p:tav tm="0">
                                          <p:val>
                                            <p:strVal val="ppt_x"/>
                                          </p:val>
                                        </p:tav>
                                        <p:tav tm="100000">
                                          <p:val>
                                            <p:strVal val="0-ppt_w/2"/>
                                          </p:val>
                                        </p:tav>
                                      </p:tavLst>
                                    </p:anim>
                                    <p:anim calcmode="lin" valueType="num">
                                      <p:cBhvr additive="base">
                                        <p:cTn id="332" dur="3000"/>
                                        <p:tgtEl>
                                          <p:spTgt spid="12"/>
                                        </p:tgtEl>
                                        <p:attrNameLst>
                                          <p:attrName>ppt_y</p:attrName>
                                        </p:attrNameLst>
                                      </p:cBhvr>
                                      <p:tavLst>
                                        <p:tav tm="0">
                                          <p:val>
                                            <p:strVal val="ppt_y"/>
                                          </p:val>
                                        </p:tav>
                                        <p:tav tm="100000">
                                          <p:val>
                                            <p:strVal val="ppt_y"/>
                                          </p:val>
                                        </p:tav>
                                      </p:tavLst>
                                    </p:anim>
                                    <p:set>
                                      <p:cBhvr>
                                        <p:cTn id="333" dur="1" fill="hold">
                                          <p:stCondLst>
                                            <p:cond delay="2999"/>
                                          </p:stCondLst>
                                        </p:cTn>
                                        <p:tgtEl>
                                          <p:spTgt spid="12"/>
                                        </p:tgtEl>
                                        <p:attrNameLst>
                                          <p:attrName>style.visibility</p:attrName>
                                        </p:attrNameLst>
                                      </p:cBhvr>
                                      <p:to>
                                        <p:strVal val="hidden"/>
                                      </p:to>
                                    </p:set>
                                  </p:childTnLst>
                                </p:cTn>
                              </p:par>
                              <p:par>
                                <p:cTn id="334" presetID="2" presetClass="exit" presetSubtype="8" fill="hold" nodeType="withEffect">
                                  <p:stCondLst>
                                    <p:cond delay="0"/>
                                  </p:stCondLst>
                                  <p:childTnLst>
                                    <p:anim calcmode="lin" valueType="num">
                                      <p:cBhvr additive="base">
                                        <p:cTn id="335" dur="3000"/>
                                        <p:tgtEl>
                                          <p:spTgt spid="14"/>
                                        </p:tgtEl>
                                        <p:attrNameLst>
                                          <p:attrName>ppt_x</p:attrName>
                                        </p:attrNameLst>
                                      </p:cBhvr>
                                      <p:tavLst>
                                        <p:tav tm="0">
                                          <p:val>
                                            <p:strVal val="ppt_x"/>
                                          </p:val>
                                        </p:tav>
                                        <p:tav tm="100000">
                                          <p:val>
                                            <p:strVal val="0-ppt_w/2"/>
                                          </p:val>
                                        </p:tav>
                                      </p:tavLst>
                                    </p:anim>
                                    <p:anim calcmode="lin" valueType="num">
                                      <p:cBhvr additive="base">
                                        <p:cTn id="336" dur="3000"/>
                                        <p:tgtEl>
                                          <p:spTgt spid="14"/>
                                        </p:tgtEl>
                                        <p:attrNameLst>
                                          <p:attrName>ppt_y</p:attrName>
                                        </p:attrNameLst>
                                      </p:cBhvr>
                                      <p:tavLst>
                                        <p:tav tm="0">
                                          <p:val>
                                            <p:strVal val="ppt_y"/>
                                          </p:val>
                                        </p:tav>
                                        <p:tav tm="100000">
                                          <p:val>
                                            <p:strVal val="ppt_y"/>
                                          </p:val>
                                        </p:tav>
                                      </p:tavLst>
                                    </p:anim>
                                    <p:set>
                                      <p:cBhvr>
                                        <p:cTn id="337" dur="1" fill="hold">
                                          <p:stCondLst>
                                            <p:cond delay="2999"/>
                                          </p:stCondLst>
                                        </p:cTn>
                                        <p:tgtEl>
                                          <p:spTgt spid="14"/>
                                        </p:tgtEl>
                                        <p:attrNameLst>
                                          <p:attrName>style.visibility</p:attrName>
                                        </p:attrNameLst>
                                      </p:cBhvr>
                                      <p:to>
                                        <p:strVal val="hidden"/>
                                      </p:to>
                                    </p:set>
                                  </p:childTnLst>
                                </p:cTn>
                              </p:par>
                              <p:par>
                                <p:cTn id="338" presetID="2" presetClass="exit" presetSubtype="8" fill="hold" nodeType="withEffect">
                                  <p:stCondLst>
                                    <p:cond delay="0"/>
                                  </p:stCondLst>
                                  <p:childTnLst>
                                    <p:anim calcmode="lin" valueType="num">
                                      <p:cBhvr additive="base">
                                        <p:cTn id="339" dur="3000"/>
                                        <p:tgtEl>
                                          <p:spTgt spid="16"/>
                                        </p:tgtEl>
                                        <p:attrNameLst>
                                          <p:attrName>ppt_x</p:attrName>
                                        </p:attrNameLst>
                                      </p:cBhvr>
                                      <p:tavLst>
                                        <p:tav tm="0">
                                          <p:val>
                                            <p:strVal val="ppt_x"/>
                                          </p:val>
                                        </p:tav>
                                        <p:tav tm="100000">
                                          <p:val>
                                            <p:strVal val="0-ppt_w/2"/>
                                          </p:val>
                                        </p:tav>
                                      </p:tavLst>
                                    </p:anim>
                                    <p:anim calcmode="lin" valueType="num">
                                      <p:cBhvr additive="base">
                                        <p:cTn id="340" dur="3000"/>
                                        <p:tgtEl>
                                          <p:spTgt spid="16"/>
                                        </p:tgtEl>
                                        <p:attrNameLst>
                                          <p:attrName>ppt_y</p:attrName>
                                        </p:attrNameLst>
                                      </p:cBhvr>
                                      <p:tavLst>
                                        <p:tav tm="0">
                                          <p:val>
                                            <p:strVal val="ppt_y"/>
                                          </p:val>
                                        </p:tav>
                                        <p:tav tm="100000">
                                          <p:val>
                                            <p:strVal val="ppt_y"/>
                                          </p:val>
                                        </p:tav>
                                      </p:tavLst>
                                    </p:anim>
                                    <p:set>
                                      <p:cBhvr>
                                        <p:cTn id="341" dur="1" fill="hold">
                                          <p:stCondLst>
                                            <p:cond delay="2999"/>
                                          </p:stCondLst>
                                        </p:cTn>
                                        <p:tgtEl>
                                          <p:spTgt spid="16"/>
                                        </p:tgtEl>
                                        <p:attrNameLst>
                                          <p:attrName>style.visibility</p:attrName>
                                        </p:attrNameLst>
                                      </p:cBhvr>
                                      <p:to>
                                        <p:strVal val="hidden"/>
                                      </p:to>
                                    </p:set>
                                  </p:childTnLst>
                                </p:cTn>
                              </p:par>
                              <p:par>
                                <p:cTn id="342" presetID="2" presetClass="exit" presetSubtype="8" fill="hold" nodeType="withEffect">
                                  <p:stCondLst>
                                    <p:cond delay="0"/>
                                  </p:stCondLst>
                                  <p:childTnLst>
                                    <p:anim calcmode="lin" valueType="num">
                                      <p:cBhvr additive="base">
                                        <p:cTn id="343" dur="3000"/>
                                        <p:tgtEl>
                                          <p:spTgt spid="18"/>
                                        </p:tgtEl>
                                        <p:attrNameLst>
                                          <p:attrName>ppt_x</p:attrName>
                                        </p:attrNameLst>
                                      </p:cBhvr>
                                      <p:tavLst>
                                        <p:tav tm="0">
                                          <p:val>
                                            <p:strVal val="ppt_x"/>
                                          </p:val>
                                        </p:tav>
                                        <p:tav tm="100000">
                                          <p:val>
                                            <p:strVal val="0-ppt_w/2"/>
                                          </p:val>
                                        </p:tav>
                                      </p:tavLst>
                                    </p:anim>
                                    <p:anim calcmode="lin" valueType="num">
                                      <p:cBhvr additive="base">
                                        <p:cTn id="344" dur="3000"/>
                                        <p:tgtEl>
                                          <p:spTgt spid="18"/>
                                        </p:tgtEl>
                                        <p:attrNameLst>
                                          <p:attrName>ppt_y</p:attrName>
                                        </p:attrNameLst>
                                      </p:cBhvr>
                                      <p:tavLst>
                                        <p:tav tm="0">
                                          <p:val>
                                            <p:strVal val="ppt_y"/>
                                          </p:val>
                                        </p:tav>
                                        <p:tav tm="100000">
                                          <p:val>
                                            <p:strVal val="ppt_y"/>
                                          </p:val>
                                        </p:tav>
                                      </p:tavLst>
                                    </p:anim>
                                    <p:set>
                                      <p:cBhvr>
                                        <p:cTn id="345" dur="1" fill="hold">
                                          <p:stCondLst>
                                            <p:cond delay="2999"/>
                                          </p:stCondLst>
                                        </p:cTn>
                                        <p:tgtEl>
                                          <p:spTgt spid="18"/>
                                        </p:tgtEl>
                                        <p:attrNameLst>
                                          <p:attrName>style.visibility</p:attrName>
                                        </p:attrNameLst>
                                      </p:cBhvr>
                                      <p:to>
                                        <p:strVal val="hidden"/>
                                      </p:to>
                                    </p:set>
                                  </p:childTnLst>
                                </p:cTn>
                              </p:par>
                              <p:par>
                                <p:cTn id="346" presetID="2" presetClass="exit" presetSubtype="8" fill="hold" nodeType="withEffect">
                                  <p:stCondLst>
                                    <p:cond delay="0"/>
                                  </p:stCondLst>
                                  <p:childTnLst>
                                    <p:anim calcmode="lin" valueType="num">
                                      <p:cBhvr additive="base">
                                        <p:cTn id="347" dur="3000"/>
                                        <p:tgtEl>
                                          <p:spTgt spid="20"/>
                                        </p:tgtEl>
                                        <p:attrNameLst>
                                          <p:attrName>ppt_x</p:attrName>
                                        </p:attrNameLst>
                                      </p:cBhvr>
                                      <p:tavLst>
                                        <p:tav tm="0">
                                          <p:val>
                                            <p:strVal val="ppt_x"/>
                                          </p:val>
                                        </p:tav>
                                        <p:tav tm="100000">
                                          <p:val>
                                            <p:strVal val="0-ppt_w/2"/>
                                          </p:val>
                                        </p:tav>
                                      </p:tavLst>
                                    </p:anim>
                                    <p:anim calcmode="lin" valueType="num">
                                      <p:cBhvr additive="base">
                                        <p:cTn id="348" dur="3000"/>
                                        <p:tgtEl>
                                          <p:spTgt spid="20"/>
                                        </p:tgtEl>
                                        <p:attrNameLst>
                                          <p:attrName>ppt_y</p:attrName>
                                        </p:attrNameLst>
                                      </p:cBhvr>
                                      <p:tavLst>
                                        <p:tav tm="0">
                                          <p:val>
                                            <p:strVal val="ppt_y"/>
                                          </p:val>
                                        </p:tav>
                                        <p:tav tm="100000">
                                          <p:val>
                                            <p:strVal val="ppt_y"/>
                                          </p:val>
                                        </p:tav>
                                      </p:tavLst>
                                    </p:anim>
                                    <p:set>
                                      <p:cBhvr>
                                        <p:cTn id="349" dur="1" fill="hold">
                                          <p:stCondLst>
                                            <p:cond delay="2999"/>
                                          </p:stCondLst>
                                        </p:cTn>
                                        <p:tgtEl>
                                          <p:spTgt spid="20"/>
                                        </p:tgtEl>
                                        <p:attrNameLst>
                                          <p:attrName>style.visibility</p:attrName>
                                        </p:attrNameLst>
                                      </p:cBhvr>
                                      <p:to>
                                        <p:strVal val="hidden"/>
                                      </p:to>
                                    </p:set>
                                  </p:childTnLst>
                                </p:cTn>
                              </p:par>
                              <p:par>
                                <p:cTn id="350" presetID="2" presetClass="exit" presetSubtype="8" fill="hold" nodeType="withEffect">
                                  <p:stCondLst>
                                    <p:cond delay="0"/>
                                  </p:stCondLst>
                                  <p:childTnLst>
                                    <p:anim calcmode="lin" valueType="num">
                                      <p:cBhvr additive="base">
                                        <p:cTn id="351" dur="3000"/>
                                        <p:tgtEl>
                                          <p:spTgt spid="22"/>
                                        </p:tgtEl>
                                        <p:attrNameLst>
                                          <p:attrName>ppt_x</p:attrName>
                                        </p:attrNameLst>
                                      </p:cBhvr>
                                      <p:tavLst>
                                        <p:tav tm="0">
                                          <p:val>
                                            <p:strVal val="ppt_x"/>
                                          </p:val>
                                        </p:tav>
                                        <p:tav tm="100000">
                                          <p:val>
                                            <p:strVal val="0-ppt_w/2"/>
                                          </p:val>
                                        </p:tav>
                                      </p:tavLst>
                                    </p:anim>
                                    <p:anim calcmode="lin" valueType="num">
                                      <p:cBhvr additive="base">
                                        <p:cTn id="352" dur="3000"/>
                                        <p:tgtEl>
                                          <p:spTgt spid="22"/>
                                        </p:tgtEl>
                                        <p:attrNameLst>
                                          <p:attrName>ppt_y</p:attrName>
                                        </p:attrNameLst>
                                      </p:cBhvr>
                                      <p:tavLst>
                                        <p:tav tm="0">
                                          <p:val>
                                            <p:strVal val="ppt_y"/>
                                          </p:val>
                                        </p:tav>
                                        <p:tav tm="100000">
                                          <p:val>
                                            <p:strVal val="ppt_y"/>
                                          </p:val>
                                        </p:tav>
                                      </p:tavLst>
                                    </p:anim>
                                    <p:set>
                                      <p:cBhvr>
                                        <p:cTn id="353" dur="1" fill="hold">
                                          <p:stCondLst>
                                            <p:cond delay="2999"/>
                                          </p:stCondLst>
                                        </p:cTn>
                                        <p:tgtEl>
                                          <p:spTgt spid="22"/>
                                        </p:tgtEl>
                                        <p:attrNameLst>
                                          <p:attrName>style.visibility</p:attrName>
                                        </p:attrNameLst>
                                      </p:cBhvr>
                                      <p:to>
                                        <p:strVal val="hidden"/>
                                      </p:to>
                                    </p:set>
                                  </p:childTnLst>
                                </p:cTn>
                              </p:par>
                              <p:par>
                                <p:cTn id="354" presetID="2" presetClass="exit" presetSubtype="8" fill="hold" nodeType="withEffect">
                                  <p:stCondLst>
                                    <p:cond delay="0"/>
                                  </p:stCondLst>
                                  <p:childTnLst>
                                    <p:anim calcmode="lin" valueType="num">
                                      <p:cBhvr additive="base">
                                        <p:cTn id="355" dur="3000"/>
                                        <p:tgtEl>
                                          <p:spTgt spid="24"/>
                                        </p:tgtEl>
                                        <p:attrNameLst>
                                          <p:attrName>ppt_x</p:attrName>
                                        </p:attrNameLst>
                                      </p:cBhvr>
                                      <p:tavLst>
                                        <p:tav tm="0">
                                          <p:val>
                                            <p:strVal val="ppt_x"/>
                                          </p:val>
                                        </p:tav>
                                        <p:tav tm="100000">
                                          <p:val>
                                            <p:strVal val="0-ppt_w/2"/>
                                          </p:val>
                                        </p:tav>
                                      </p:tavLst>
                                    </p:anim>
                                    <p:anim calcmode="lin" valueType="num">
                                      <p:cBhvr additive="base">
                                        <p:cTn id="356" dur="3000"/>
                                        <p:tgtEl>
                                          <p:spTgt spid="24"/>
                                        </p:tgtEl>
                                        <p:attrNameLst>
                                          <p:attrName>ppt_y</p:attrName>
                                        </p:attrNameLst>
                                      </p:cBhvr>
                                      <p:tavLst>
                                        <p:tav tm="0">
                                          <p:val>
                                            <p:strVal val="ppt_y"/>
                                          </p:val>
                                        </p:tav>
                                        <p:tav tm="100000">
                                          <p:val>
                                            <p:strVal val="ppt_y"/>
                                          </p:val>
                                        </p:tav>
                                      </p:tavLst>
                                    </p:anim>
                                    <p:set>
                                      <p:cBhvr>
                                        <p:cTn id="357" dur="1" fill="hold">
                                          <p:stCondLst>
                                            <p:cond delay="2999"/>
                                          </p:stCondLst>
                                        </p:cTn>
                                        <p:tgtEl>
                                          <p:spTgt spid="24"/>
                                        </p:tgtEl>
                                        <p:attrNameLst>
                                          <p:attrName>style.visibility</p:attrName>
                                        </p:attrNameLst>
                                      </p:cBhvr>
                                      <p:to>
                                        <p:strVal val="hidden"/>
                                      </p:to>
                                    </p:set>
                                  </p:childTnLst>
                                </p:cTn>
                              </p:par>
                              <p:par>
                                <p:cTn id="358" presetID="2" presetClass="exit" presetSubtype="8" fill="hold" nodeType="withEffect">
                                  <p:stCondLst>
                                    <p:cond delay="0"/>
                                  </p:stCondLst>
                                  <p:childTnLst>
                                    <p:anim calcmode="lin" valueType="num">
                                      <p:cBhvr additive="base">
                                        <p:cTn id="359" dur="3000"/>
                                        <p:tgtEl>
                                          <p:spTgt spid="26"/>
                                        </p:tgtEl>
                                        <p:attrNameLst>
                                          <p:attrName>ppt_x</p:attrName>
                                        </p:attrNameLst>
                                      </p:cBhvr>
                                      <p:tavLst>
                                        <p:tav tm="0">
                                          <p:val>
                                            <p:strVal val="ppt_x"/>
                                          </p:val>
                                        </p:tav>
                                        <p:tav tm="100000">
                                          <p:val>
                                            <p:strVal val="0-ppt_w/2"/>
                                          </p:val>
                                        </p:tav>
                                      </p:tavLst>
                                    </p:anim>
                                    <p:anim calcmode="lin" valueType="num">
                                      <p:cBhvr additive="base">
                                        <p:cTn id="360" dur="3000"/>
                                        <p:tgtEl>
                                          <p:spTgt spid="26"/>
                                        </p:tgtEl>
                                        <p:attrNameLst>
                                          <p:attrName>ppt_y</p:attrName>
                                        </p:attrNameLst>
                                      </p:cBhvr>
                                      <p:tavLst>
                                        <p:tav tm="0">
                                          <p:val>
                                            <p:strVal val="ppt_y"/>
                                          </p:val>
                                        </p:tav>
                                        <p:tav tm="100000">
                                          <p:val>
                                            <p:strVal val="ppt_y"/>
                                          </p:val>
                                        </p:tav>
                                      </p:tavLst>
                                    </p:anim>
                                    <p:set>
                                      <p:cBhvr>
                                        <p:cTn id="361" dur="1" fill="hold">
                                          <p:stCondLst>
                                            <p:cond delay="2999"/>
                                          </p:stCondLst>
                                        </p:cTn>
                                        <p:tgtEl>
                                          <p:spTgt spid="26"/>
                                        </p:tgtEl>
                                        <p:attrNameLst>
                                          <p:attrName>style.visibility</p:attrName>
                                        </p:attrNameLst>
                                      </p:cBhvr>
                                      <p:to>
                                        <p:strVal val="hidden"/>
                                      </p:to>
                                    </p:set>
                                  </p:childTnLst>
                                </p:cTn>
                              </p:par>
                              <p:par>
                                <p:cTn id="362" presetID="2" presetClass="exit" presetSubtype="8" fill="hold" nodeType="withEffect">
                                  <p:stCondLst>
                                    <p:cond delay="0"/>
                                  </p:stCondLst>
                                  <p:childTnLst>
                                    <p:anim calcmode="lin" valueType="num">
                                      <p:cBhvr additive="base">
                                        <p:cTn id="363" dur="3000"/>
                                        <p:tgtEl>
                                          <p:spTgt spid="28"/>
                                        </p:tgtEl>
                                        <p:attrNameLst>
                                          <p:attrName>ppt_x</p:attrName>
                                        </p:attrNameLst>
                                      </p:cBhvr>
                                      <p:tavLst>
                                        <p:tav tm="0">
                                          <p:val>
                                            <p:strVal val="ppt_x"/>
                                          </p:val>
                                        </p:tav>
                                        <p:tav tm="100000">
                                          <p:val>
                                            <p:strVal val="0-ppt_w/2"/>
                                          </p:val>
                                        </p:tav>
                                      </p:tavLst>
                                    </p:anim>
                                    <p:anim calcmode="lin" valueType="num">
                                      <p:cBhvr additive="base">
                                        <p:cTn id="364" dur="3000"/>
                                        <p:tgtEl>
                                          <p:spTgt spid="28"/>
                                        </p:tgtEl>
                                        <p:attrNameLst>
                                          <p:attrName>ppt_y</p:attrName>
                                        </p:attrNameLst>
                                      </p:cBhvr>
                                      <p:tavLst>
                                        <p:tav tm="0">
                                          <p:val>
                                            <p:strVal val="ppt_y"/>
                                          </p:val>
                                        </p:tav>
                                        <p:tav tm="100000">
                                          <p:val>
                                            <p:strVal val="ppt_y"/>
                                          </p:val>
                                        </p:tav>
                                      </p:tavLst>
                                    </p:anim>
                                    <p:set>
                                      <p:cBhvr>
                                        <p:cTn id="365" dur="1" fill="hold">
                                          <p:stCondLst>
                                            <p:cond delay="2999"/>
                                          </p:stCondLst>
                                        </p:cTn>
                                        <p:tgtEl>
                                          <p:spTgt spid="28"/>
                                        </p:tgtEl>
                                        <p:attrNameLst>
                                          <p:attrName>style.visibility</p:attrName>
                                        </p:attrNameLst>
                                      </p:cBhvr>
                                      <p:to>
                                        <p:strVal val="hidden"/>
                                      </p:to>
                                    </p:set>
                                  </p:childTnLst>
                                </p:cTn>
                              </p:par>
                              <p:par>
                                <p:cTn id="366" presetID="2" presetClass="exit" presetSubtype="8" fill="hold" nodeType="withEffect">
                                  <p:stCondLst>
                                    <p:cond delay="0"/>
                                  </p:stCondLst>
                                  <p:childTnLst>
                                    <p:anim calcmode="lin" valueType="num">
                                      <p:cBhvr additive="base">
                                        <p:cTn id="367" dur="3000"/>
                                        <p:tgtEl>
                                          <p:spTgt spid="30"/>
                                        </p:tgtEl>
                                        <p:attrNameLst>
                                          <p:attrName>ppt_x</p:attrName>
                                        </p:attrNameLst>
                                      </p:cBhvr>
                                      <p:tavLst>
                                        <p:tav tm="0">
                                          <p:val>
                                            <p:strVal val="ppt_x"/>
                                          </p:val>
                                        </p:tav>
                                        <p:tav tm="100000">
                                          <p:val>
                                            <p:strVal val="0-ppt_w/2"/>
                                          </p:val>
                                        </p:tav>
                                      </p:tavLst>
                                    </p:anim>
                                    <p:anim calcmode="lin" valueType="num">
                                      <p:cBhvr additive="base">
                                        <p:cTn id="368" dur="3000"/>
                                        <p:tgtEl>
                                          <p:spTgt spid="30"/>
                                        </p:tgtEl>
                                        <p:attrNameLst>
                                          <p:attrName>ppt_y</p:attrName>
                                        </p:attrNameLst>
                                      </p:cBhvr>
                                      <p:tavLst>
                                        <p:tav tm="0">
                                          <p:val>
                                            <p:strVal val="ppt_y"/>
                                          </p:val>
                                        </p:tav>
                                        <p:tav tm="100000">
                                          <p:val>
                                            <p:strVal val="ppt_y"/>
                                          </p:val>
                                        </p:tav>
                                      </p:tavLst>
                                    </p:anim>
                                    <p:set>
                                      <p:cBhvr>
                                        <p:cTn id="369" dur="1" fill="hold">
                                          <p:stCondLst>
                                            <p:cond delay="2999"/>
                                          </p:stCondLst>
                                        </p:cTn>
                                        <p:tgtEl>
                                          <p:spTgt spid="30"/>
                                        </p:tgtEl>
                                        <p:attrNameLst>
                                          <p:attrName>style.visibility</p:attrName>
                                        </p:attrNameLst>
                                      </p:cBhvr>
                                      <p:to>
                                        <p:strVal val="hidden"/>
                                      </p:to>
                                    </p:set>
                                  </p:childTnLst>
                                </p:cTn>
                              </p:par>
                              <p:par>
                                <p:cTn id="370" presetID="23" presetClass="entr" presetSubtype="16" fill="hold" nodeType="withEffect">
                                  <p:stCondLst>
                                    <p:cond delay="0"/>
                                  </p:stCondLst>
                                  <p:childTnLst>
                                    <p:set>
                                      <p:cBhvr>
                                        <p:cTn id="371" dur="1" fill="hold">
                                          <p:stCondLst>
                                            <p:cond delay="0"/>
                                          </p:stCondLst>
                                        </p:cTn>
                                        <p:tgtEl>
                                          <p:spTgt spid="4"/>
                                        </p:tgtEl>
                                        <p:attrNameLst>
                                          <p:attrName>style.visibility</p:attrName>
                                        </p:attrNameLst>
                                      </p:cBhvr>
                                      <p:to>
                                        <p:strVal val="visible"/>
                                      </p:to>
                                    </p:set>
                                    <p:anim calcmode="lin" valueType="num">
                                      <p:cBhvr>
                                        <p:cTn id="372" dur="3000" fill="hold"/>
                                        <p:tgtEl>
                                          <p:spTgt spid="4"/>
                                        </p:tgtEl>
                                        <p:attrNameLst>
                                          <p:attrName>ppt_w</p:attrName>
                                        </p:attrNameLst>
                                      </p:cBhvr>
                                      <p:tavLst>
                                        <p:tav tm="0">
                                          <p:val>
                                            <p:fltVal val="0"/>
                                          </p:val>
                                        </p:tav>
                                        <p:tav tm="100000">
                                          <p:val>
                                            <p:strVal val="#ppt_w"/>
                                          </p:val>
                                        </p:tav>
                                      </p:tavLst>
                                    </p:anim>
                                    <p:anim calcmode="lin" valueType="num">
                                      <p:cBhvr>
                                        <p:cTn id="373" dur="3000" fill="hold"/>
                                        <p:tgtEl>
                                          <p:spTgt spid="4"/>
                                        </p:tgtEl>
                                        <p:attrNameLst>
                                          <p:attrName>ppt_h</p:attrName>
                                        </p:attrNameLst>
                                      </p:cBhvr>
                                      <p:tavLst>
                                        <p:tav tm="0">
                                          <p:val>
                                            <p:fltVal val="0"/>
                                          </p:val>
                                        </p:tav>
                                        <p:tav tm="100000">
                                          <p:val>
                                            <p:strVal val="#ppt_h"/>
                                          </p:val>
                                        </p:tav>
                                      </p:tavLst>
                                    </p:anim>
                                  </p:childTnLst>
                                </p:cTn>
                              </p:par>
                              <p:par>
                                <p:cTn id="374" presetID="16" presetClass="entr" presetSubtype="37" fill="hold" nodeType="withEffect">
                                  <p:stCondLst>
                                    <p:cond delay="0"/>
                                  </p:stCondLst>
                                  <p:childTnLst>
                                    <p:set>
                                      <p:cBhvr>
                                        <p:cTn id="375" dur="1" fill="hold">
                                          <p:stCondLst>
                                            <p:cond delay="0"/>
                                          </p:stCondLst>
                                        </p:cTn>
                                        <p:tgtEl>
                                          <p:spTgt spid="4"/>
                                        </p:tgtEl>
                                        <p:attrNameLst>
                                          <p:attrName>style.visibility</p:attrName>
                                        </p:attrNameLst>
                                      </p:cBhvr>
                                      <p:to>
                                        <p:strVal val="visible"/>
                                      </p:to>
                                    </p:set>
                                    <p:animEffect transition="in" filter="barn(outVertical)">
                                      <p:cBhvr>
                                        <p:cTn id="376" dur="3000"/>
                                        <p:tgtEl>
                                          <p:spTgt spid="4"/>
                                        </p:tgtEl>
                                      </p:cBhvr>
                                    </p:animEffect>
                                  </p:childTnLst>
                                </p:cTn>
                              </p:par>
                            </p:childTnLst>
                          </p:cTn>
                        </p:par>
                        <p:par>
                          <p:cTn id="377" fill="hold">
                            <p:stCondLst>
                              <p:cond delay="6000"/>
                            </p:stCondLst>
                            <p:childTnLst>
                              <p:par>
                                <p:cTn id="378" presetID="40" presetClass="entr" presetSubtype="0" fill="hold" grpId="0" nodeType="afterEffect">
                                  <p:stCondLst>
                                    <p:cond delay="0"/>
                                  </p:stCondLst>
                                  <p:iterate type="lt">
                                    <p:tmPct val="10000"/>
                                  </p:iterate>
                                  <p:childTnLst>
                                    <p:set>
                                      <p:cBhvr>
                                        <p:cTn id="379" dur="1" fill="hold">
                                          <p:stCondLst>
                                            <p:cond delay="0"/>
                                          </p:stCondLst>
                                        </p:cTn>
                                        <p:tgtEl>
                                          <p:spTgt spid="31"/>
                                        </p:tgtEl>
                                        <p:attrNameLst>
                                          <p:attrName>style.visibility</p:attrName>
                                        </p:attrNameLst>
                                      </p:cBhvr>
                                      <p:to>
                                        <p:strVal val="visible"/>
                                      </p:to>
                                    </p:set>
                                    <p:animEffect transition="in" filter="fade">
                                      <p:cBhvr>
                                        <p:cTn id="380" dur="1000"/>
                                        <p:tgtEl>
                                          <p:spTgt spid="31"/>
                                        </p:tgtEl>
                                      </p:cBhvr>
                                    </p:animEffect>
                                    <p:anim calcmode="lin" valueType="num">
                                      <p:cBhvr>
                                        <p:cTn id="381" dur="1000" fill="hold"/>
                                        <p:tgtEl>
                                          <p:spTgt spid="31"/>
                                        </p:tgtEl>
                                        <p:attrNameLst>
                                          <p:attrName>ppt_x</p:attrName>
                                        </p:attrNameLst>
                                      </p:cBhvr>
                                      <p:tavLst>
                                        <p:tav tm="0">
                                          <p:val>
                                            <p:strVal val="#ppt_x-.1"/>
                                          </p:val>
                                        </p:tav>
                                        <p:tav tm="100000">
                                          <p:val>
                                            <p:strVal val="#ppt_x"/>
                                          </p:val>
                                        </p:tav>
                                      </p:tavLst>
                                    </p:anim>
                                    <p:anim calcmode="lin" valueType="num">
                                      <p:cBhvr>
                                        <p:cTn id="382" dur="1000" fill="hold"/>
                                        <p:tgtEl>
                                          <p:spTgt spid="3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foto-apego.jpg"/>
          <p:cNvPicPr>
            <a:picLocks noChangeAspect="1"/>
          </p:cNvPicPr>
          <p:nvPr/>
        </p:nvPicPr>
        <p:blipFill>
          <a:blip r:embed="rId2" cstate="print"/>
          <a:stretch>
            <a:fillRect/>
          </a:stretch>
        </p:blipFill>
        <p:spPr bwMode="auto">
          <a:xfrm>
            <a:off x="0" y="-285772"/>
            <a:ext cx="9144000" cy="678661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7" name="6 Cheurón"/>
          <p:cNvSpPr/>
          <p:nvPr/>
        </p:nvSpPr>
        <p:spPr>
          <a:xfrm rot="16200000">
            <a:off x="3702831" y="-524675"/>
            <a:ext cx="2024063" cy="3714750"/>
          </a:xfrm>
          <a:prstGeom prst="chevron">
            <a:avLst>
              <a:gd name="adj" fmla="val 87333"/>
            </a:avLst>
          </a:prstGeom>
          <a:noFill/>
          <a:ln w="57150">
            <a:solidFill>
              <a:schemeClr val="tx1">
                <a:lumMod val="8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9" name="8 Cheurón"/>
          <p:cNvSpPr/>
          <p:nvPr/>
        </p:nvSpPr>
        <p:spPr>
          <a:xfrm rot="16200000">
            <a:off x="3702038" y="11106"/>
            <a:ext cx="2025650" cy="3714750"/>
          </a:xfrm>
          <a:prstGeom prst="chevron">
            <a:avLst>
              <a:gd name="adj" fmla="val 87333"/>
            </a:avLst>
          </a:prstGeom>
          <a:noFill/>
          <a:ln w="57150">
            <a:solidFill>
              <a:schemeClr val="tx1">
                <a:lumMod val="8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0" name="9 Cheurón"/>
          <p:cNvSpPr/>
          <p:nvPr/>
        </p:nvSpPr>
        <p:spPr>
          <a:xfrm rot="16200000">
            <a:off x="3702832" y="546887"/>
            <a:ext cx="2024062" cy="3714750"/>
          </a:xfrm>
          <a:prstGeom prst="chevron">
            <a:avLst>
              <a:gd name="adj" fmla="val 87333"/>
            </a:avLst>
          </a:prstGeom>
          <a:noFill/>
          <a:ln w="57150">
            <a:solidFill>
              <a:schemeClr val="tx1">
                <a:lumMod val="8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1" name="10 Cheurón"/>
          <p:cNvSpPr/>
          <p:nvPr/>
        </p:nvSpPr>
        <p:spPr>
          <a:xfrm rot="16200000">
            <a:off x="3702832" y="1083462"/>
            <a:ext cx="2024062" cy="3714750"/>
          </a:xfrm>
          <a:prstGeom prst="chevron">
            <a:avLst>
              <a:gd name="adj" fmla="val 87333"/>
            </a:avLst>
          </a:prstGeom>
          <a:noFill/>
          <a:ln w="57150">
            <a:solidFill>
              <a:schemeClr val="tx1">
                <a:lumMod val="8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2" name="11 Cheurón"/>
          <p:cNvSpPr/>
          <p:nvPr/>
        </p:nvSpPr>
        <p:spPr>
          <a:xfrm rot="16200000">
            <a:off x="3774269" y="1559712"/>
            <a:ext cx="2024062" cy="3714750"/>
          </a:xfrm>
          <a:prstGeom prst="chevron">
            <a:avLst>
              <a:gd name="adj" fmla="val 87333"/>
            </a:avLst>
          </a:prstGeom>
          <a:noFill/>
          <a:ln w="57150">
            <a:solidFill>
              <a:schemeClr val="tx1">
                <a:lumMod val="8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3" name="12 Cheurón"/>
          <p:cNvSpPr/>
          <p:nvPr/>
        </p:nvSpPr>
        <p:spPr>
          <a:xfrm rot="16200000">
            <a:off x="3774268" y="2094700"/>
            <a:ext cx="2024063" cy="3714750"/>
          </a:xfrm>
          <a:prstGeom prst="chevron">
            <a:avLst>
              <a:gd name="adj" fmla="val 87333"/>
            </a:avLst>
          </a:prstGeom>
          <a:noFill/>
          <a:ln w="57150">
            <a:solidFill>
              <a:schemeClr val="tx1">
                <a:lumMod val="8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4" name="13 Cheurón"/>
          <p:cNvSpPr/>
          <p:nvPr/>
        </p:nvSpPr>
        <p:spPr>
          <a:xfrm rot="16200000">
            <a:off x="3773475" y="2630481"/>
            <a:ext cx="2025650" cy="3714750"/>
          </a:xfrm>
          <a:prstGeom prst="chevron">
            <a:avLst>
              <a:gd name="adj" fmla="val 87333"/>
            </a:avLst>
          </a:prstGeom>
          <a:noFill/>
          <a:ln w="57150">
            <a:solidFill>
              <a:schemeClr val="tx1">
                <a:lumMod val="8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5" name="14 Cheurón"/>
          <p:cNvSpPr/>
          <p:nvPr/>
        </p:nvSpPr>
        <p:spPr>
          <a:xfrm rot="16200000">
            <a:off x="3774269" y="3166262"/>
            <a:ext cx="2024062" cy="3714750"/>
          </a:xfrm>
          <a:prstGeom prst="chevron">
            <a:avLst>
              <a:gd name="adj" fmla="val 87333"/>
            </a:avLst>
          </a:prstGeom>
          <a:noFill/>
          <a:ln w="57150">
            <a:solidFill>
              <a:schemeClr val="tx1">
                <a:lumMod val="85000"/>
              </a:schemeClr>
            </a:solidFill>
          </a:ln>
          <a:effectLst>
            <a:reflection blurRad="6350" stA="52000" endA="300" endPos="3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chemeClr val="tx1"/>
              </a:solidFill>
              <a:cs typeface="Arial" charset="0"/>
            </a:endParaRPr>
          </a:p>
        </p:txBody>
      </p:sp>
      <p:sp>
        <p:nvSpPr>
          <p:cNvPr id="16" name="15 CuadroTexto"/>
          <p:cNvSpPr txBox="1"/>
          <p:nvPr/>
        </p:nvSpPr>
        <p:spPr>
          <a:xfrm>
            <a:off x="285720" y="4071946"/>
            <a:ext cx="8501122"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visión general que se tiene de Nino Bravo, es de un personaje que llegó al éxito y se fue cuando estaba en la cima, pero faltaba la explicación de cómo había llegado ahí, cuáles fueron las barreras y los obstáculos que tuvo, su relación con otros cantantes de la época y conocer más a la persona detrás del personaje.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36000">
        <p15:prstTrans prst="pageCurlDouble"/>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3000" fill="hold"/>
                                        <p:tgtEl>
                                          <p:spTgt spid="7"/>
                                        </p:tgtEl>
                                        <p:attrNameLst>
                                          <p:attrName>ppt_x</p:attrName>
                                        </p:attrNameLst>
                                      </p:cBhvr>
                                      <p:tavLst>
                                        <p:tav tm="0">
                                          <p:val>
                                            <p:strVal val="#ppt_x"/>
                                          </p:val>
                                        </p:tav>
                                        <p:tav tm="100000">
                                          <p:val>
                                            <p:strVal val="#ppt_x"/>
                                          </p:val>
                                        </p:tav>
                                      </p:tavLst>
                                    </p:anim>
                                    <p:anim calcmode="lin" valueType="num">
                                      <p:cBhvr additive="base">
                                        <p:cTn id="8" dur="30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3000" fill="hold"/>
                                        <p:tgtEl>
                                          <p:spTgt spid="9"/>
                                        </p:tgtEl>
                                        <p:attrNameLst>
                                          <p:attrName>ppt_x</p:attrName>
                                        </p:attrNameLst>
                                      </p:cBhvr>
                                      <p:tavLst>
                                        <p:tav tm="0">
                                          <p:val>
                                            <p:strVal val="#ppt_x"/>
                                          </p:val>
                                        </p:tav>
                                        <p:tav tm="100000">
                                          <p:val>
                                            <p:strVal val="#ppt_x"/>
                                          </p:val>
                                        </p:tav>
                                      </p:tavLst>
                                    </p:anim>
                                    <p:anim calcmode="lin" valueType="num">
                                      <p:cBhvr additive="base">
                                        <p:cTn id="12" dur="3000" fill="hold"/>
                                        <p:tgtEl>
                                          <p:spTgt spid="9"/>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3000" fill="hold"/>
                                        <p:tgtEl>
                                          <p:spTgt spid="10"/>
                                        </p:tgtEl>
                                        <p:attrNameLst>
                                          <p:attrName>ppt_x</p:attrName>
                                        </p:attrNameLst>
                                      </p:cBhvr>
                                      <p:tavLst>
                                        <p:tav tm="0">
                                          <p:val>
                                            <p:strVal val="#ppt_x"/>
                                          </p:val>
                                        </p:tav>
                                        <p:tav tm="100000">
                                          <p:val>
                                            <p:strVal val="#ppt_x"/>
                                          </p:val>
                                        </p:tav>
                                      </p:tavLst>
                                    </p:anim>
                                    <p:anim calcmode="lin" valueType="num">
                                      <p:cBhvr additive="base">
                                        <p:cTn id="16" dur="3000" fill="hold"/>
                                        <p:tgtEl>
                                          <p:spTgt spid="10"/>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3000" fill="hold"/>
                                        <p:tgtEl>
                                          <p:spTgt spid="11"/>
                                        </p:tgtEl>
                                        <p:attrNameLst>
                                          <p:attrName>ppt_x</p:attrName>
                                        </p:attrNameLst>
                                      </p:cBhvr>
                                      <p:tavLst>
                                        <p:tav tm="0">
                                          <p:val>
                                            <p:strVal val="#ppt_x"/>
                                          </p:val>
                                        </p:tav>
                                        <p:tav tm="100000">
                                          <p:val>
                                            <p:strVal val="#ppt_x"/>
                                          </p:val>
                                        </p:tav>
                                      </p:tavLst>
                                    </p:anim>
                                    <p:anim calcmode="lin" valueType="num">
                                      <p:cBhvr additive="base">
                                        <p:cTn id="20" dur="3000" fill="hold"/>
                                        <p:tgtEl>
                                          <p:spTgt spid="11"/>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ppt_x"/>
                                          </p:val>
                                        </p:tav>
                                        <p:tav tm="100000">
                                          <p:val>
                                            <p:strVal val="#ppt_x"/>
                                          </p:val>
                                        </p:tav>
                                      </p:tavLst>
                                    </p:anim>
                                    <p:anim calcmode="lin" valueType="num">
                                      <p:cBhvr additive="base">
                                        <p:cTn id="24" dur="30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3000" fill="hold"/>
                                        <p:tgtEl>
                                          <p:spTgt spid="13"/>
                                        </p:tgtEl>
                                        <p:attrNameLst>
                                          <p:attrName>ppt_x</p:attrName>
                                        </p:attrNameLst>
                                      </p:cBhvr>
                                      <p:tavLst>
                                        <p:tav tm="0">
                                          <p:val>
                                            <p:strVal val="#ppt_x"/>
                                          </p:val>
                                        </p:tav>
                                        <p:tav tm="100000">
                                          <p:val>
                                            <p:strVal val="#ppt_x"/>
                                          </p:val>
                                        </p:tav>
                                      </p:tavLst>
                                    </p:anim>
                                    <p:anim calcmode="lin" valueType="num">
                                      <p:cBhvr additive="base">
                                        <p:cTn id="28" dur="3000" fill="hold"/>
                                        <p:tgtEl>
                                          <p:spTgt spid="13"/>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3000" fill="hold"/>
                                        <p:tgtEl>
                                          <p:spTgt spid="14"/>
                                        </p:tgtEl>
                                        <p:attrNameLst>
                                          <p:attrName>ppt_x</p:attrName>
                                        </p:attrNameLst>
                                      </p:cBhvr>
                                      <p:tavLst>
                                        <p:tav tm="0">
                                          <p:val>
                                            <p:strVal val="#ppt_x"/>
                                          </p:val>
                                        </p:tav>
                                        <p:tav tm="100000">
                                          <p:val>
                                            <p:strVal val="#ppt_x"/>
                                          </p:val>
                                        </p:tav>
                                      </p:tavLst>
                                    </p:anim>
                                    <p:anim calcmode="lin" valueType="num">
                                      <p:cBhvr additive="base">
                                        <p:cTn id="32" dur="3000" fill="hold"/>
                                        <p:tgtEl>
                                          <p:spTgt spid="14"/>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3000" fill="hold"/>
                                        <p:tgtEl>
                                          <p:spTgt spid="15"/>
                                        </p:tgtEl>
                                        <p:attrNameLst>
                                          <p:attrName>ppt_x</p:attrName>
                                        </p:attrNameLst>
                                      </p:cBhvr>
                                      <p:tavLst>
                                        <p:tav tm="0">
                                          <p:val>
                                            <p:strVal val="#ppt_x"/>
                                          </p:val>
                                        </p:tav>
                                        <p:tav tm="100000">
                                          <p:val>
                                            <p:strVal val="#ppt_x"/>
                                          </p:val>
                                        </p:tav>
                                      </p:tavLst>
                                    </p:anim>
                                    <p:anim calcmode="lin" valueType="num">
                                      <p:cBhvr additive="base">
                                        <p:cTn id="36" dur="3000" fill="hold"/>
                                        <p:tgtEl>
                                          <p:spTgt spid="15"/>
                                        </p:tgtEl>
                                        <p:attrNameLst>
                                          <p:attrName>ppt_y</p:attrName>
                                        </p:attrNameLst>
                                      </p:cBhvr>
                                      <p:tavLst>
                                        <p:tav tm="0">
                                          <p:val>
                                            <p:strVal val="1+#ppt_h/2"/>
                                          </p:val>
                                        </p:tav>
                                        <p:tav tm="100000">
                                          <p:val>
                                            <p:strVal val="#ppt_y"/>
                                          </p:val>
                                        </p:tav>
                                      </p:tavLst>
                                    </p:anim>
                                  </p:childTnLst>
                                </p:cTn>
                              </p:par>
                              <p:par>
                                <p:cTn id="37" presetID="13" presetClass="entr" presetSubtype="16" fill="hold" nodeType="with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plus(in)">
                                      <p:cBhvr>
                                        <p:cTn id="39" dur="3000"/>
                                        <p:tgtEl>
                                          <p:spTgt spid="7"/>
                                        </p:tgtEl>
                                      </p:cBhvr>
                                    </p:animEffect>
                                  </p:childTnLst>
                                </p:cTn>
                              </p:par>
                              <p:par>
                                <p:cTn id="40" presetID="13" presetClass="entr" presetSubtype="16" fill="hold" nodeType="with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plus(in)">
                                      <p:cBhvr>
                                        <p:cTn id="42" dur="3000"/>
                                        <p:tgtEl>
                                          <p:spTgt spid="9"/>
                                        </p:tgtEl>
                                      </p:cBhvr>
                                    </p:animEffect>
                                  </p:childTnLst>
                                </p:cTn>
                              </p:par>
                              <p:par>
                                <p:cTn id="43" presetID="13" presetClass="entr" presetSubtype="16"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plus(in)">
                                      <p:cBhvr>
                                        <p:cTn id="45" dur="3000"/>
                                        <p:tgtEl>
                                          <p:spTgt spid="10"/>
                                        </p:tgtEl>
                                      </p:cBhvr>
                                    </p:animEffect>
                                  </p:childTnLst>
                                </p:cTn>
                              </p:par>
                              <p:par>
                                <p:cTn id="46" presetID="13" presetClass="entr" presetSubtype="16" fill="hold" nodeType="with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plus(in)">
                                      <p:cBhvr>
                                        <p:cTn id="48" dur="3000"/>
                                        <p:tgtEl>
                                          <p:spTgt spid="11"/>
                                        </p:tgtEl>
                                      </p:cBhvr>
                                    </p:animEffect>
                                  </p:childTnLst>
                                </p:cTn>
                              </p:par>
                              <p:par>
                                <p:cTn id="49" presetID="13" presetClass="entr" presetSubtype="16" fill="hold" nodeType="withEffect">
                                  <p:stCondLst>
                                    <p:cond delay="0"/>
                                  </p:stCondLst>
                                  <p:childTnLst>
                                    <p:set>
                                      <p:cBhvr>
                                        <p:cTn id="50" dur="1" fill="hold">
                                          <p:stCondLst>
                                            <p:cond delay="0"/>
                                          </p:stCondLst>
                                        </p:cTn>
                                        <p:tgtEl>
                                          <p:spTgt spid="12"/>
                                        </p:tgtEl>
                                        <p:attrNameLst>
                                          <p:attrName>style.visibility</p:attrName>
                                        </p:attrNameLst>
                                      </p:cBhvr>
                                      <p:to>
                                        <p:strVal val="visible"/>
                                      </p:to>
                                    </p:set>
                                    <p:animEffect transition="in" filter="plus(in)">
                                      <p:cBhvr>
                                        <p:cTn id="51" dur="3000"/>
                                        <p:tgtEl>
                                          <p:spTgt spid="12"/>
                                        </p:tgtEl>
                                      </p:cBhvr>
                                    </p:animEffect>
                                  </p:childTnLst>
                                </p:cTn>
                              </p:par>
                              <p:par>
                                <p:cTn id="52" presetID="13" presetClass="entr" presetSubtype="16" fill="hold" nodeType="with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plus(in)">
                                      <p:cBhvr>
                                        <p:cTn id="54" dur="3000"/>
                                        <p:tgtEl>
                                          <p:spTgt spid="13"/>
                                        </p:tgtEl>
                                      </p:cBhvr>
                                    </p:animEffect>
                                  </p:childTnLst>
                                </p:cTn>
                              </p:par>
                              <p:par>
                                <p:cTn id="55" presetID="13" presetClass="entr" presetSubtype="16" fill="hold" nodeType="withEffect">
                                  <p:stCondLst>
                                    <p:cond delay="0"/>
                                  </p:stCondLst>
                                  <p:childTnLst>
                                    <p:set>
                                      <p:cBhvr>
                                        <p:cTn id="56" dur="1" fill="hold">
                                          <p:stCondLst>
                                            <p:cond delay="0"/>
                                          </p:stCondLst>
                                        </p:cTn>
                                        <p:tgtEl>
                                          <p:spTgt spid="14"/>
                                        </p:tgtEl>
                                        <p:attrNameLst>
                                          <p:attrName>style.visibility</p:attrName>
                                        </p:attrNameLst>
                                      </p:cBhvr>
                                      <p:to>
                                        <p:strVal val="visible"/>
                                      </p:to>
                                    </p:set>
                                    <p:animEffect transition="in" filter="plus(in)">
                                      <p:cBhvr>
                                        <p:cTn id="57" dur="3000"/>
                                        <p:tgtEl>
                                          <p:spTgt spid="14"/>
                                        </p:tgtEl>
                                      </p:cBhvr>
                                    </p:animEffect>
                                  </p:childTnLst>
                                </p:cTn>
                              </p:par>
                              <p:par>
                                <p:cTn id="58" presetID="13" presetClass="entr" presetSubtype="16" fill="hold" nodeType="withEffect">
                                  <p:stCondLst>
                                    <p:cond delay="0"/>
                                  </p:stCondLst>
                                  <p:childTnLst>
                                    <p:set>
                                      <p:cBhvr>
                                        <p:cTn id="59" dur="1" fill="hold">
                                          <p:stCondLst>
                                            <p:cond delay="0"/>
                                          </p:stCondLst>
                                        </p:cTn>
                                        <p:tgtEl>
                                          <p:spTgt spid="15"/>
                                        </p:tgtEl>
                                        <p:attrNameLst>
                                          <p:attrName>style.visibility</p:attrName>
                                        </p:attrNameLst>
                                      </p:cBhvr>
                                      <p:to>
                                        <p:strVal val="visible"/>
                                      </p:to>
                                    </p:set>
                                    <p:animEffect transition="in" filter="plus(in)">
                                      <p:cBhvr>
                                        <p:cTn id="60" dur="3000"/>
                                        <p:tgtEl>
                                          <p:spTgt spid="15"/>
                                        </p:tgtEl>
                                      </p:cBhvr>
                                    </p:animEffect>
                                  </p:childTnLst>
                                </p:cTn>
                              </p:par>
                            </p:childTnLst>
                          </p:cTn>
                        </p:par>
                        <p:par>
                          <p:cTn id="61" fill="hold">
                            <p:stCondLst>
                              <p:cond delay="3000"/>
                            </p:stCondLst>
                            <p:childTnLst>
                              <p:par>
                                <p:cTn id="62" presetID="2" presetClass="exit" presetSubtype="4" fill="hold" nodeType="afterEffect">
                                  <p:stCondLst>
                                    <p:cond delay="0"/>
                                  </p:stCondLst>
                                  <p:childTnLst>
                                    <p:anim calcmode="lin" valueType="num">
                                      <p:cBhvr additive="base">
                                        <p:cTn id="63" dur="3000"/>
                                        <p:tgtEl>
                                          <p:spTgt spid="7"/>
                                        </p:tgtEl>
                                        <p:attrNameLst>
                                          <p:attrName>ppt_x</p:attrName>
                                        </p:attrNameLst>
                                      </p:cBhvr>
                                      <p:tavLst>
                                        <p:tav tm="0">
                                          <p:val>
                                            <p:strVal val="ppt_x"/>
                                          </p:val>
                                        </p:tav>
                                        <p:tav tm="100000">
                                          <p:val>
                                            <p:strVal val="ppt_x"/>
                                          </p:val>
                                        </p:tav>
                                      </p:tavLst>
                                    </p:anim>
                                    <p:anim calcmode="lin" valueType="num">
                                      <p:cBhvr additive="base">
                                        <p:cTn id="64" dur="3000"/>
                                        <p:tgtEl>
                                          <p:spTgt spid="7"/>
                                        </p:tgtEl>
                                        <p:attrNameLst>
                                          <p:attrName>ppt_y</p:attrName>
                                        </p:attrNameLst>
                                      </p:cBhvr>
                                      <p:tavLst>
                                        <p:tav tm="0">
                                          <p:val>
                                            <p:strVal val="ppt_y"/>
                                          </p:val>
                                        </p:tav>
                                        <p:tav tm="100000">
                                          <p:val>
                                            <p:strVal val="1+ppt_h/2"/>
                                          </p:val>
                                        </p:tav>
                                      </p:tavLst>
                                    </p:anim>
                                    <p:set>
                                      <p:cBhvr>
                                        <p:cTn id="65" dur="1" fill="hold">
                                          <p:stCondLst>
                                            <p:cond delay="2999"/>
                                          </p:stCondLst>
                                        </p:cTn>
                                        <p:tgtEl>
                                          <p:spTgt spid="7"/>
                                        </p:tgtEl>
                                        <p:attrNameLst>
                                          <p:attrName>style.visibility</p:attrName>
                                        </p:attrNameLst>
                                      </p:cBhvr>
                                      <p:to>
                                        <p:strVal val="hidden"/>
                                      </p:to>
                                    </p:set>
                                  </p:childTnLst>
                                </p:cTn>
                              </p:par>
                              <p:par>
                                <p:cTn id="66" presetID="2" presetClass="exit" presetSubtype="4" fill="hold" nodeType="withEffect">
                                  <p:stCondLst>
                                    <p:cond delay="0"/>
                                  </p:stCondLst>
                                  <p:childTnLst>
                                    <p:anim calcmode="lin" valueType="num">
                                      <p:cBhvr additive="base">
                                        <p:cTn id="67" dur="3000"/>
                                        <p:tgtEl>
                                          <p:spTgt spid="9"/>
                                        </p:tgtEl>
                                        <p:attrNameLst>
                                          <p:attrName>ppt_x</p:attrName>
                                        </p:attrNameLst>
                                      </p:cBhvr>
                                      <p:tavLst>
                                        <p:tav tm="0">
                                          <p:val>
                                            <p:strVal val="ppt_x"/>
                                          </p:val>
                                        </p:tav>
                                        <p:tav tm="100000">
                                          <p:val>
                                            <p:strVal val="ppt_x"/>
                                          </p:val>
                                        </p:tav>
                                      </p:tavLst>
                                    </p:anim>
                                    <p:anim calcmode="lin" valueType="num">
                                      <p:cBhvr additive="base">
                                        <p:cTn id="68" dur="3000"/>
                                        <p:tgtEl>
                                          <p:spTgt spid="9"/>
                                        </p:tgtEl>
                                        <p:attrNameLst>
                                          <p:attrName>ppt_y</p:attrName>
                                        </p:attrNameLst>
                                      </p:cBhvr>
                                      <p:tavLst>
                                        <p:tav tm="0">
                                          <p:val>
                                            <p:strVal val="ppt_y"/>
                                          </p:val>
                                        </p:tav>
                                        <p:tav tm="100000">
                                          <p:val>
                                            <p:strVal val="1+ppt_h/2"/>
                                          </p:val>
                                        </p:tav>
                                      </p:tavLst>
                                    </p:anim>
                                    <p:set>
                                      <p:cBhvr>
                                        <p:cTn id="69" dur="1" fill="hold">
                                          <p:stCondLst>
                                            <p:cond delay="2999"/>
                                          </p:stCondLst>
                                        </p:cTn>
                                        <p:tgtEl>
                                          <p:spTgt spid="9"/>
                                        </p:tgtEl>
                                        <p:attrNameLst>
                                          <p:attrName>style.visibility</p:attrName>
                                        </p:attrNameLst>
                                      </p:cBhvr>
                                      <p:to>
                                        <p:strVal val="hidden"/>
                                      </p:to>
                                    </p:set>
                                  </p:childTnLst>
                                </p:cTn>
                              </p:par>
                              <p:par>
                                <p:cTn id="70" presetID="2" presetClass="exit" presetSubtype="4" fill="hold" nodeType="withEffect">
                                  <p:stCondLst>
                                    <p:cond delay="0"/>
                                  </p:stCondLst>
                                  <p:childTnLst>
                                    <p:anim calcmode="lin" valueType="num">
                                      <p:cBhvr additive="base">
                                        <p:cTn id="71" dur="3000"/>
                                        <p:tgtEl>
                                          <p:spTgt spid="10"/>
                                        </p:tgtEl>
                                        <p:attrNameLst>
                                          <p:attrName>ppt_x</p:attrName>
                                        </p:attrNameLst>
                                      </p:cBhvr>
                                      <p:tavLst>
                                        <p:tav tm="0">
                                          <p:val>
                                            <p:strVal val="ppt_x"/>
                                          </p:val>
                                        </p:tav>
                                        <p:tav tm="100000">
                                          <p:val>
                                            <p:strVal val="ppt_x"/>
                                          </p:val>
                                        </p:tav>
                                      </p:tavLst>
                                    </p:anim>
                                    <p:anim calcmode="lin" valueType="num">
                                      <p:cBhvr additive="base">
                                        <p:cTn id="72" dur="3000"/>
                                        <p:tgtEl>
                                          <p:spTgt spid="10"/>
                                        </p:tgtEl>
                                        <p:attrNameLst>
                                          <p:attrName>ppt_y</p:attrName>
                                        </p:attrNameLst>
                                      </p:cBhvr>
                                      <p:tavLst>
                                        <p:tav tm="0">
                                          <p:val>
                                            <p:strVal val="ppt_y"/>
                                          </p:val>
                                        </p:tav>
                                        <p:tav tm="100000">
                                          <p:val>
                                            <p:strVal val="1+ppt_h/2"/>
                                          </p:val>
                                        </p:tav>
                                      </p:tavLst>
                                    </p:anim>
                                    <p:set>
                                      <p:cBhvr>
                                        <p:cTn id="73" dur="1" fill="hold">
                                          <p:stCondLst>
                                            <p:cond delay="2999"/>
                                          </p:stCondLst>
                                        </p:cTn>
                                        <p:tgtEl>
                                          <p:spTgt spid="10"/>
                                        </p:tgtEl>
                                        <p:attrNameLst>
                                          <p:attrName>style.visibility</p:attrName>
                                        </p:attrNameLst>
                                      </p:cBhvr>
                                      <p:to>
                                        <p:strVal val="hidden"/>
                                      </p:to>
                                    </p:set>
                                  </p:childTnLst>
                                </p:cTn>
                              </p:par>
                              <p:par>
                                <p:cTn id="74" presetID="2" presetClass="exit" presetSubtype="4" fill="hold" nodeType="withEffect">
                                  <p:stCondLst>
                                    <p:cond delay="0"/>
                                  </p:stCondLst>
                                  <p:childTnLst>
                                    <p:anim calcmode="lin" valueType="num">
                                      <p:cBhvr additive="base">
                                        <p:cTn id="75" dur="3000"/>
                                        <p:tgtEl>
                                          <p:spTgt spid="11"/>
                                        </p:tgtEl>
                                        <p:attrNameLst>
                                          <p:attrName>ppt_x</p:attrName>
                                        </p:attrNameLst>
                                      </p:cBhvr>
                                      <p:tavLst>
                                        <p:tav tm="0">
                                          <p:val>
                                            <p:strVal val="ppt_x"/>
                                          </p:val>
                                        </p:tav>
                                        <p:tav tm="100000">
                                          <p:val>
                                            <p:strVal val="ppt_x"/>
                                          </p:val>
                                        </p:tav>
                                      </p:tavLst>
                                    </p:anim>
                                    <p:anim calcmode="lin" valueType="num">
                                      <p:cBhvr additive="base">
                                        <p:cTn id="76" dur="3000"/>
                                        <p:tgtEl>
                                          <p:spTgt spid="11"/>
                                        </p:tgtEl>
                                        <p:attrNameLst>
                                          <p:attrName>ppt_y</p:attrName>
                                        </p:attrNameLst>
                                      </p:cBhvr>
                                      <p:tavLst>
                                        <p:tav tm="0">
                                          <p:val>
                                            <p:strVal val="ppt_y"/>
                                          </p:val>
                                        </p:tav>
                                        <p:tav tm="100000">
                                          <p:val>
                                            <p:strVal val="1+ppt_h/2"/>
                                          </p:val>
                                        </p:tav>
                                      </p:tavLst>
                                    </p:anim>
                                    <p:set>
                                      <p:cBhvr>
                                        <p:cTn id="77" dur="1" fill="hold">
                                          <p:stCondLst>
                                            <p:cond delay="2999"/>
                                          </p:stCondLst>
                                        </p:cTn>
                                        <p:tgtEl>
                                          <p:spTgt spid="11"/>
                                        </p:tgtEl>
                                        <p:attrNameLst>
                                          <p:attrName>style.visibility</p:attrName>
                                        </p:attrNameLst>
                                      </p:cBhvr>
                                      <p:to>
                                        <p:strVal val="hidden"/>
                                      </p:to>
                                    </p:set>
                                  </p:childTnLst>
                                </p:cTn>
                              </p:par>
                              <p:par>
                                <p:cTn id="78" presetID="2" presetClass="exit" presetSubtype="4" fill="hold" nodeType="withEffect">
                                  <p:stCondLst>
                                    <p:cond delay="0"/>
                                  </p:stCondLst>
                                  <p:childTnLst>
                                    <p:anim calcmode="lin" valueType="num">
                                      <p:cBhvr additive="base">
                                        <p:cTn id="79" dur="3000"/>
                                        <p:tgtEl>
                                          <p:spTgt spid="12"/>
                                        </p:tgtEl>
                                        <p:attrNameLst>
                                          <p:attrName>ppt_x</p:attrName>
                                        </p:attrNameLst>
                                      </p:cBhvr>
                                      <p:tavLst>
                                        <p:tav tm="0">
                                          <p:val>
                                            <p:strVal val="ppt_x"/>
                                          </p:val>
                                        </p:tav>
                                        <p:tav tm="100000">
                                          <p:val>
                                            <p:strVal val="ppt_x"/>
                                          </p:val>
                                        </p:tav>
                                      </p:tavLst>
                                    </p:anim>
                                    <p:anim calcmode="lin" valueType="num">
                                      <p:cBhvr additive="base">
                                        <p:cTn id="80" dur="3000"/>
                                        <p:tgtEl>
                                          <p:spTgt spid="12"/>
                                        </p:tgtEl>
                                        <p:attrNameLst>
                                          <p:attrName>ppt_y</p:attrName>
                                        </p:attrNameLst>
                                      </p:cBhvr>
                                      <p:tavLst>
                                        <p:tav tm="0">
                                          <p:val>
                                            <p:strVal val="ppt_y"/>
                                          </p:val>
                                        </p:tav>
                                        <p:tav tm="100000">
                                          <p:val>
                                            <p:strVal val="1+ppt_h/2"/>
                                          </p:val>
                                        </p:tav>
                                      </p:tavLst>
                                    </p:anim>
                                    <p:set>
                                      <p:cBhvr>
                                        <p:cTn id="81" dur="1" fill="hold">
                                          <p:stCondLst>
                                            <p:cond delay="2999"/>
                                          </p:stCondLst>
                                        </p:cTn>
                                        <p:tgtEl>
                                          <p:spTgt spid="12"/>
                                        </p:tgtEl>
                                        <p:attrNameLst>
                                          <p:attrName>style.visibility</p:attrName>
                                        </p:attrNameLst>
                                      </p:cBhvr>
                                      <p:to>
                                        <p:strVal val="hidden"/>
                                      </p:to>
                                    </p:set>
                                  </p:childTnLst>
                                </p:cTn>
                              </p:par>
                              <p:par>
                                <p:cTn id="82" presetID="2" presetClass="exit" presetSubtype="4" fill="hold" nodeType="withEffect">
                                  <p:stCondLst>
                                    <p:cond delay="0"/>
                                  </p:stCondLst>
                                  <p:childTnLst>
                                    <p:anim calcmode="lin" valueType="num">
                                      <p:cBhvr additive="base">
                                        <p:cTn id="83" dur="3000"/>
                                        <p:tgtEl>
                                          <p:spTgt spid="13"/>
                                        </p:tgtEl>
                                        <p:attrNameLst>
                                          <p:attrName>ppt_x</p:attrName>
                                        </p:attrNameLst>
                                      </p:cBhvr>
                                      <p:tavLst>
                                        <p:tav tm="0">
                                          <p:val>
                                            <p:strVal val="ppt_x"/>
                                          </p:val>
                                        </p:tav>
                                        <p:tav tm="100000">
                                          <p:val>
                                            <p:strVal val="ppt_x"/>
                                          </p:val>
                                        </p:tav>
                                      </p:tavLst>
                                    </p:anim>
                                    <p:anim calcmode="lin" valueType="num">
                                      <p:cBhvr additive="base">
                                        <p:cTn id="84" dur="3000"/>
                                        <p:tgtEl>
                                          <p:spTgt spid="13"/>
                                        </p:tgtEl>
                                        <p:attrNameLst>
                                          <p:attrName>ppt_y</p:attrName>
                                        </p:attrNameLst>
                                      </p:cBhvr>
                                      <p:tavLst>
                                        <p:tav tm="0">
                                          <p:val>
                                            <p:strVal val="ppt_y"/>
                                          </p:val>
                                        </p:tav>
                                        <p:tav tm="100000">
                                          <p:val>
                                            <p:strVal val="1+ppt_h/2"/>
                                          </p:val>
                                        </p:tav>
                                      </p:tavLst>
                                    </p:anim>
                                    <p:set>
                                      <p:cBhvr>
                                        <p:cTn id="85" dur="1" fill="hold">
                                          <p:stCondLst>
                                            <p:cond delay="2999"/>
                                          </p:stCondLst>
                                        </p:cTn>
                                        <p:tgtEl>
                                          <p:spTgt spid="13"/>
                                        </p:tgtEl>
                                        <p:attrNameLst>
                                          <p:attrName>style.visibility</p:attrName>
                                        </p:attrNameLst>
                                      </p:cBhvr>
                                      <p:to>
                                        <p:strVal val="hidden"/>
                                      </p:to>
                                    </p:set>
                                  </p:childTnLst>
                                </p:cTn>
                              </p:par>
                              <p:par>
                                <p:cTn id="86" presetID="2" presetClass="exit" presetSubtype="4" fill="hold" nodeType="withEffect">
                                  <p:stCondLst>
                                    <p:cond delay="0"/>
                                  </p:stCondLst>
                                  <p:childTnLst>
                                    <p:anim calcmode="lin" valueType="num">
                                      <p:cBhvr additive="base">
                                        <p:cTn id="87" dur="3000"/>
                                        <p:tgtEl>
                                          <p:spTgt spid="14"/>
                                        </p:tgtEl>
                                        <p:attrNameLst>
                                          <p:attrName>ppt_x</p:attrName>
                                        </p:attrNameLst>
                                      </p:cBhvr>
                                      <p:tavLst>
                                        <p:tav tm="0">
                                          <p:val>
                                            <p:strVal val="ppt_x"/>
                                          </p:val>
                                        </p:tav>
                                        <p:tav tm="100000">
                                          <p:val>
                                            <p:strVal val="ppt_x"/>
                                          </p:val>
                                        </p:tav>
                                      </p:tavLst>
                                    </p:anim>
                                    <p:anim calcmode="lin" valueType="num">
                                      <p:cBhvr additive="base">
                                        <p:cTn id="88" dur="3000"/>
                                        <p:tgtEl>
                                          <p:spTgt spid="14"/>
                                        </p:tgtEl>
                                        <p:attrNameLst>
                                          <p:attrName>ppt_y</p:attrName>
                                        </p:attrNameLst>
                                      </p:cBhvr>
                                      <p:tavLst>
                                        <p:tav tm="0">
                                          <p:val>
                                            <p:strVal val="ppt_y"/>
                                          </p:val>
                                        </p:tav>
                                        <p:tav tm="100000">
                                          <p:val>
                                            <p:strVal val="1+ppt_h/2"/>
                                          </p:val>
                                        </p:tav>
                                      </p:tavLst>
                                    </p:anim>
                                    <p:set>
                                      <p:cBhvr>
                                        <p:cTn id="89" dur="1" fill="hold">
                                          <p:stCondLst>
                                            <p:cond delay="2999"/>
                                          </p:stCondLst>
                                        </p:cTn>
                                        <p:tgtEl>
                                          <p:spTgt spid="14"/>
                                        </p:tgtEl>
                                        <p:attrNameLst>
                                          <p:attrName>style.visibility</p:attrName>
                                        </p:attrNameLst>
                                      </p:cBhvr>
                                      <p:to>
                                        <p:strVal val="hidden"/>
                                      </p:to>
                                    </p:set>
                                  </p:childTnLst>
                                </p:cTn>
                              </p:par>
                              <p:par>
                                <p:cTn id="90" presetID="2" presetClass="exit" presetSubtype="4" fill="hold" nodeType="withEffect">
                                  <p:stCondLst>
                                    <p:cond delay="0"/>
                                  </p:stCondLst>
                                  <p:childTnLst>
                                    <p:anim calcmode="lin" valueType="num">
                                      <p:cBhvr additive="base">
                                        <p:cTn id="91" dur="3000"/>
                                        <p:tgtEl>
                                          <p:spTgt spid="15"/>
                                        </p:tgtEl>
                                        <p:attrNameLst>
                                          <p:attrName>ppt_x</p:attrName>
                                        </p:attrNameLst>
                                      </p:cBhvr>
                                      <p:tavLst>
                                        <p:tav tm="0">
                                          <p:val>
                                            <p:strVal val="ppt_x"/>
                                          </p:val>
                                        </p:tav>
                                        <p:tav tm="100000">
                                          <p:val>
                                            <p:strVal val="ppt_x"/>
                                          </p:val>
                                        </p:tav>
                                      </p:tavLst>
                                    </p:anim>
                                    <p:anim calcmode="lin" valueType="num">
                                      <p:cBhvr additive="base">
                                        <p:cTn id="92" dur="3000"/>
                                        <p:tgtEl>
                                          <p:spTgt spid="15"/>
                                        </p:tgtEl>
                                        <p:attrNameLst>
                                          <p:attrName>ppt_y</p:attrName>
                                        </p:attrNameLst>
                                      </p:cBhvr>
                                      <p:tavLst>
                                        <p:tav tm="0">
                                          <p:val>
                                            <p:strVal val="ppt_y"/>
                                          </p:val>
                                        </p:tav>
                                        <p:tav tm="100000">
                                          <p:val>
                                            <p:strVal val="1+ppt_h/2"/>
                                          </p:val>
                                        </p:tav>
                                      </p:tavLst>
                                    </p:anim>
                                    <p:set>
                                      <p:cBhvr>
                                        <p:cTn id="93" dur="1" fill="hold">
                                          <p:stCondLst>
                                            <p:cond delay="2999"/>
                                          </p:stCondLst>
                                        </p:cTn>
                                        <p:tgtEl>
                                          <p:spTgt spid="15"/>
                                        </p:tgtEl>
                                        <p:attrNameLst>
                                          <p:attrName>style.visibility</p:attrName>
                                        </p:attrNameLst>
                                      </p:cBhvr>
                                      <p:to>
                                        <p:strVal val="hidden"/>
                                      </p:to>
                                    </p:set>
                                  </p:childTnLst>
                                </p:cTn>
                              </p:par>
                              <p:par>
                                <p:cTn id="94" presetID="2" presetClass="entr" presetSubtype="1" fill="hold" nodeType="withEffect">
                                  <p:stCondLst>
                                    <p:cond delay="0"/>
                                  </p:stCondLst>
                                  <p:childTnLst>
                                    <p:set>
                                      <p:cBhvr>
                                        <p:cTn id="95" dur="1" fill="hold">
                                          <p:stCondLst>
                                            <p:cond delay="0"/>
                                          </p:stCondLst>
                                        </p:cTn>
                                        <p:tgtEl>
                                          <p:spTgt spid="5"/>
                                        </p:tgtEl>
                                        <p:attrNameLst>
                                          <p:attrName>style.visibility</p:attrName>
                                        </p:attrNameLst>
                                      </p:cBhvr>
                                      <p:to>
                                        <p:strVal val="visible"/>
                                      </p:to>
                                    </p:set>
                                    <p:anim calcmode="lin" valueType="num">
                                      <p:cBhvr additive="base">
                                        <p:cTn id="96" dur="3000" fill="hold"/>
                                        <p:tgtEl>
                                          <p:spTgt spid="5"/>
                                        </p:tgtEl>
                                        <p:attrNameLst>
                                          <p:attrName>ppt_x</p:attrName>
                                        </p:attrNameLst>
                                      </p:cBhvr>
                                      <p:tavLst>
                                        <p:tav tm="0">
                                          <p:val>
                                            <p:strVal val="#ppt_x"/>
                                          </p:val>
                                        </p:tav>
                                        <p:tav tm="100000">
                                          <p:val>
                                            <p:strVal val="#ppt_x"/>
                                          </p:val>
                                        </p:tav>
                                      </p:tavLst>
                                    </p:anim>
                                    <p:anim calcmode="lin" valueType="num">
                                      <p:cBhvr additive="base">
                                        <p:cTn id="97" dur="3000" fill="hold"/>
                                        <p:tgtEl>
                                          <p:spTgt spid="5"/>
                                        </p:tgtEl>
                                        <p:attrNameLst>
                                          <p:attrName>ppt_y</p:attrName>
                                        </p:attrNameLst>
                                      </p:cBhvr>
                                      <p:tavLst>
                                        <p:tav tm="0">
                                          <p:val>
                                            <p:strVal val="0-#ppt_h/2"/>
                                          </p:val>
                                        </p:tav>
                                        <p:tav tm="100000">
                                          <p:val>
                                            <p:strVal val="#ppt_y"/>
                                          </p:val>
                                        </p:tav>
                                      </p:tavLst>
                                    </p:anim>
                                  </p:childTnLst>
                                </p:cTn>
                              </p:par>
                              <p:par>
                                <p:cTn id="98" presetID="16" presetClass="entr" presetSubtype="37" fill="hold" nodeType="withEffect">
                                  <p:stCondLst>
                                    <p:cond delay="0"/>
                                  </p:stCondLst>
                                  <p:childTnLst>
                                    <p:set>
                                      <p:cBhvr>
                                        <p:cTn id="99" dur="1" fill="hold">
                                          <p:stCondLst>
                                            <p:cond delay="0"/>
                                          </p:stCondLst>
                                        </p:cTn>
                                        <p:tgtEl>
                                          <p:spTgt spid="5"/>
                                        </p:tgtEl>
                                        <p:attrNameLst>
                                          <p:attrName>style.visibility</p:attrName>
                                        </p:attrNameLst>
                                      </p:cBhvr>
                                      <p:to>
                                        <p:strVal val="visible"/>
                                      </p:to>
                                    </p:set>
                                    <p:animEffect transition="in" filter="barn(outVertical)">
                                      <p:cBhvr>
                                        <p:cTn id="100" dur="3000"/>
                                        <p:tgtEl>
                                          <p:spTgt spid="5"/>
                                        </p:tgtEl>
                                      </p:cBhvr>
                                    </p:animEffect>
                                  </p:childTnLst>
                                </p:cTn>
                              </p:par>
                            </p:childTnLst>
                          </p:cTn>
                        </p:par>
                        <p:par>
                          <p:cTn id="101" fill="hold">
                            <p:stCondLst>
                              <p:cond delay="6000"/>
                            </p:stCondLst>
                            <p:childTnLst>
                              <p:par>
                                <p:cTn id="102" presetID="40" presetClass="entr" presetSubtype="0" fill="hold" grpId="0" nodeType="afterEffect">
                                  <p:stCondLst>
                                    <p:cond delay="0"/>
                                  </p:stCondLst>
                                  <p:iterate type="lt">
                                    <p:tmPct val="10000"/>
                                  </p:iterate>
                                  <p:childTnLst>
                                    <p:set>
                                      <p:cBhvr>
                                        <p:cTn id="103" dur="1" fill="hold">
                                          <p:stCondLst>
                                            <p:cond delay="0"/>
                                          </p:stCondLst>
                                        </p:cTn>
                                        <p:tgtEl>
                                          <p:spTgt spid="16"/>
                                        </p:tgtEl>
                                        <p:attrNameLst>
                                          <p:attrName>style.visibility</p:attrName>
                                        </p:attrNameLst>
                                      </p:cBhvr>
                                      <p:to>
                                        <p:strVal val="visible"/>
                                      </p:to>
                                    </p:set>
                                    <p:animEffect transition="in" filter="fade">
                                      <p:cBhvr>
                                        <p:cTn id="104" dur="1000"/>
                                        <p:tgtEl>
                                          <p:spTgt spid="16"/>
                                        </p:tgtEl>
                                      </p:cBhvr>
                                    </p:animEffect>
                                    <p:anim calcmode="lin" valueType="num">
                                      <p:cBhvr>
                                        <p:cTn id="105" dur="1000" fill="hold"/>
                                        <p:tgtEl>
                                          <p:spTgt spid="16"/>
                                        </p:tgtEl>
                                        <p:attrNameLst>
                                          <p:attrName>ppt_x</p:attrName>
                                        </p:attrNameLst>
                                      </p:cBhvr>
                                      <p:tavLst>
                                        <p:tav tm="0">
                                          <p:val>
                                            <p:strVal val="#ppt_x-.1"/>
                                          </p:val>
                                        </p:tav>
                                        <p:tav tm="100000">
                                          <p:val>
                                            <p:strVal val="#ppt_x"/>
                                          </p:val>
                                        </p:tav>
                                      </p:tavLst>
                                    </p:anim>
                                    <p:anim calcmode="lin" valueType="num">
                                      <p:cBhvr>
                                        <p:cTn id="106"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65.jpg"/>
          <p:cNvPicPr>
            <a:picLocks noChangeAspect="1"/>
          </p:cNvPicPr>
          <p:nvPr/>
        </p:nvPicPr>
        <p:blipFill>
          <a:blip r:embed="rId2" cstate="print"/>
          <a:stretch>
            <a:fillRect/>
          </a:stretch>
        </p:blipFill>
        <p:spPr bwMode="auto">
          <a:xfrm>
            <a:off x="0" y="-6350"/>
            <a:ext cx="5357818"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5" name="4 Imagen" descr="Imagen65.jpg"/>
          <p:cNvPicPr>
            <a:picLocks noChangeAspect="1"/>
          </p:cNvPicPr>
          <p:nvPr/>
        </p:nvPicPr>
        <p:blipFill>
          <a:blip r:embed="rId2" cstate="print"/>
          <a:stretch>
            <a:fillRect/>
          </a:stretch>
        </p:blipFill>
        <p:spPr bwMode="auto">
          <a:xfrm>
            <a:off x="0" y="0"/>
            <a:ext cx="5357818"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6" name="5 CuadroTexto"/>
          <p:cNvSpPr txBox="1"/>
          <p:nvPr/>
        </p:nvSpPr>
        <p:spPr>
          <a:xfrm>
            <a:off x="5500694" y="1000112"/>
            <a:ext cx="3429024" cy="378565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rPr>
              <a:t>Su infancia a través de los recuerdos de sus familiares, que rememoran en el libro la música que escuchaba de niño en la radio, su afición por las películas de Antonio Molina, o los motivos que le llevaron a cambiar de casa, de </a:t>
            </a:r>
            <a:r>
              <a:rPr lang="es-ES" sz="2000" i="1" dirty="0" err="1" smtClean="0">
                <a:effectLst>
                  <a:glow rad="101600">
                    <a:srgbClr val="C00000">
                      <a:alpha val="60000"/>
                    </a:srgbClr>
                  </a:glow>
                  <a:outerShdw blurRad="38100" dist="38100" dir="2700000" algn="tl">
                    <a:srgbClr val="000000">
                      <a:alpha val="43137"/>
                    </a:srgbClr>
                  </a:outerShdw>
                </a:effectLst>
              </a:rPr>
              <a:t>Aielo</a:t>
            </a:r>
            <a:r>
              <a:rPr lang="es-ES" sz="2000" i="1" dirty="0" smtClean="0">
                <a:effectLst>
                  <a:glow rad="101600">
                    <a:srgbClr val="C00000">
                      <a:alpha val="60000"/>
                    </a:srgbClr>
                  </a:glow>
                  <a:outerShdw blurRad="38100" dist="38100" dir="2700000" algn="tl">
                    <a:srgbClr val="000000">
                      <a:alpha val="43137"/>
                    </a:srgbClr>
                  </a:outerShdw>
                </a:effectLst>
              </a:rPr>
              <a:t> de </a:t>
            </a:r>
            <a:r>
              <a:rPr lang="es-ES" sz="2000" i="1" dirty="0" err="1" smtClean="0">
                <a:effectLst>
                  <a:glow rad="101600">
                    <a:srgbClr val="C00000">
                      <a:alpha val="60000"/>
                    </a:srgbClr>
                  </a:glow>
                  <a:outerShdw blurRad="38100" dist="38100" dir="2700000" algn="tl">
                    <a:srgbClr val="000000">
                      <a:alpha val="43137"/>
                    </a:srgbClr>
                  </a:outerShdw>
                </a:effectLst>
              </a:rPr>
              <a:t>Malferit</a:t>
            </a:r>
            <a:r>
              <a:rPr lang="es-ES" sz="2000" i="1" dirty="0" smtClean="0">
                <a:effectLst>
                  <a:glow rad="101600">
                    <a:srgbClr val="C00000">
                      <a:alpha val="60000"/>
                    </a:srgbClr>
                  </a:glow>
                  <a:outerShdw blurRad="38100" dist="38100" dir="2700000" algn="tl">
                    <a:srgbClr val="000000">
                      <a:alpha val="43137"/>
                    </a:srgbClr>
                  </a:outerShdw>
                </a:effectLst>
              </a:rPr>
              <a:t> a </a:t>
            </a:r>
            <a:r>
              <a:rPr lang="es-ES" sz="2000" i="1" dirty="0" err="1" smtClean="0">
                <a:effectLst>
                  <a:glow rad="101600">
                    <a:srgbClr val="C00000">
                      <a:alpha val="60000"/>
                    </a:srgbClr>
                  </a:glow>
                  <a:outerShdw blurRad="38100" dist="38100" dir="2700000" algn="tl">
                    <a:srgbClr val="000000">
                      <a:alpha val="43137"/>
                    </a:srgbClr>
                  </a:outerShdw>
                </a:effectLst>
              </a:rPr>
              <a:t>València</a:t>
            </a:r>
            <a:r>
              <a:rPr lang="es-ES" sz="2000" i="1" dirty="0" smtClean="0">
                <a:effectLst>
                  <a:glow rad="101600">
                    <a:srgbClr val="C00000">
                      <a:alpha val="60000"/>
                    </a:srgbClr>
                  </a:glow>
                  <a:outerShdw blurRad="38100" dist="38100" dir="2700000" algn="tl">
                    <a:srgbClr val="000000">
                      <a:alpha val="43137"/>
                    </a:srgbClr>
                  </a:outerShdw>
                </a:effectLst>
              </a:rPr>
              <a:t>, de allí a </a:t>
            </a:r>
            <a:r>
              <a:rPr lang="es-ES" sz="2000" i="1" dirty="0" err="1" smtClean="0">
                <a:effectLst>
                  <a:glow rad="101600">
                    <a:srgbClr val="C00000">
                      <a:alpha val="60000"/>
                    </a:srgbClr>
                  </a:glow>
                  <a:outerShdw blurRad="38100" dist="38100" dir="2700000" algn="tl">
                    <a:srgbClr val="000000">
                      <a:alpha val="43137"/>
                    </a:srgbClr>
                  </a:outerShdw>
                </a:effectLst>
              </a:rPr>
              <a:t>Carcaixent</a:t>
            </a:r>
            <a:r>
              <a:rPr lang="es-ES" sz="2000" i="1" dirty="0" smtClean="0">
                <a:effectLst>
                  <a:glow rad="101600">
                    <a:srgbClr val="C00000">
                      <a:alpha val="60000"/>
                    </a:srgbClr>
                  </a:glow>
                  <a:outerShdw blurRad="38100" dist="38100" dir="2700000" algn="tl">
                    <a:srgbClr val="000000">
                      <a:alpha val="43137"/>
                    </a:srgbClr>
                  </a:outerShdw>
                </a:effectLst>
              </a:rPr>
              <a:t> y de nuevo a </a:t>
            </a:r>
            <a:r>
              <a:rPr lang="es-ES" sz="2000" i="1" dirty="0" err="1" smtClean="0">
                <a:effectLst>
                  <a:glow rad="101600">
                    <a:srgbClr val="C00000">
                      <a:alpha val="60000"/>
                    </a:srgbClr>
                  </a:glow>
                  <a:outerShdw blurRad="38100" dist="38100" dir="2700000" algn="tl">
                    <a:srgbClr val="000000">
                      <a:alpha val="43137"/>
                    </a:srgbClr>
                  </a:outerShdw>
                </a:effectLst>
              </a:rPr>
              <a:t>València</a:t>
            </a:r>
            <a:r>
              <a:rPr lang="es-ES" sz="2000" i="1" dirty="0" smtClean="0">
                <a:effectLst>
                  <a:glow rad="101600">
                    <a:srgbClr val="C00000">
                      <a:alpha val="60000"/>
                    </a:srgbClr>
                  </a:glow>
                  <a:outerShdw blurRad="38100" dist="38100" dir="2700000" algn="tl">
                    <a:srgbClr val="000000">
                      <a:alpha val="43137"/>
                    </a:srgbClr>
                  </a:outerShdw>
                </a:effectLst>
              </a:rPr>
              <a:t>.</a:t>
            </a:r>
            <a:endParaRPr lang="es-ES" sz="2000"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4000">
        <p14:conveyor dir="l"/>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strVal val="2/3*#ppt_w"/>
                                          </p:val>
                                        </p:tav>
                                        <p:tav tm="100000">
                                          <p:val>
                                            <p:strVal val="#ppt_w"/>
                                          </p:val>
                                        </p:tav>
                                      </p:tavLst>
                                    </p:anim>
                                    <p:anim calcmode="lin" valueType="num">
                                      <p:cBhvr>
                                        <p:cTn id="8" dur="5000" fill="hold"/>
                                        <p:tgtEl>
                                          <p:spTgt spid="4"/>
                                        </p:tgtEl>
                                        <p:attrNameLst>
                                          <p:attrName>ppt_h</p:attrName>
                                        </p:attrNameLst>
                                      </p:cBhvr>
                                      <p:tavLst>
                                        <p:tav tm="0">
                                          <p:val>
                                            <p:strVal val="2/3*#ppt_h"/>
                                          </p:val>
                                        </p:tav>
                                        <p:tav tm="100000">
                                          <p:val>
                                            <p:strVal val="#ppt_h"/>
                                          </p:val>
                                        </p:tav>
                                      </p:tavLst>
                                    </p:anim>
                                  </p:childTnLst>
                                </p:cTn>
                              </p:par>
                              <p:par>
                                <p:cTn id="9" presetID="16" presetClass="entr" presetSubtype="4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Horizontal)">
                                      <p:cBhvr>
                                        <p:cTn id="11" dur="5000"/>
                                        <p:tgtEl>
                                          <p:spTgt spid="4"/>
                                        </p:tgtEl>
                                      </p:cBhvr>
                                    </p:animEffect>
                                  </p:childTnLst>
                                </p:cTn>
                              </p:par>
                              <p:par>
                                <p:cTn id="12" presetID="23" presetClass="entr" presetSubtype="27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5000" fill="hold"/>
                                        <p:tgtEl>
                                          <p:spTgt spid="5"/>
                                        </p:tgtEl>
                                        <p:attrNameLst>
                                          <p:attrName>ppt_w</p:attrName>
                                        </p:attrNameLst>
                                      </p:cBhvr>
                                      <p:tavLst>
                                        <p:tav tm="0">
                                          <p:val>
                                            <p:strVal val="2/3*#ppt_w"/>
                                          </p:val>
                                        </p:tav>
                                        <p:tav tm="100000">
                                          <p:val>
                                            <p:strVal val="#ppt_w"/>
                                          </p:val>
                                        </p:tav>
                                      </p:tavLst>
                                    </p:anim>
                                    <p:anim calcmode="lin" valueType="num">
                                      <p:cBhvr>
                                        <p:cTn id="15" dur="5000" fill="hold"/>
                                        <p:tgtEl>
                                          <p:spTgt spid="5"/>
                                        </p:tgtEl>
                                        <p:attrNameLst>
                                          <p:attrName>ppt_h</p:attrName>
                                        </p:attrNameLst>
                                      </p:cBhvr>
                                      <p:tavLst>
                                        <p:tav tm="0">
                                          <p:val>
                                            <p:strVal val="2/3*#ppt_h"/>
                                          </p:val>
                                        </p:tav>
                                        <p:tav tm="100000">
                                          <p:val>
                                            <p:strVal val="#ppt_h"/>
                                          </p:val>
                                        </p:tav>
                                      </p:tavLst>
                                    </p:anim>
                                  </p:childTnLst>
                                </p:cTn>
                              </p:par>
                              <p:par>
                                <p:cTn id="16" presetID="16" presetClass="entr" presetSubtype="37"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outVertical)">
                                      <p:cBhvr>
                                        <p:cTn id="18" dur="5000"/>
                                        <p:tgtEl>
                                          <p:spTgt spid="5"/>
                                        </p:tgtEl>
                                      </p:cBhvr>
                                    </p:animEffect>
                                  </p:childTnLst>
                                </p:cTn>
                              </p:par>
                            </p:childTnLst>
                          </p:cTn>
                        </p:par>
                        <p:par>
                          <p:cTn id="19" fill="hold">
                            <p:stCondLst>
                              <p:cond delay="5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himelong-Aerial-with-Release.jpg"/>
          <p:cNvPicPr>
            <a:picLocks noChangeAspect="1"/>
          </p:cNvPicPr>
          <p:nvPr/>
        </p:nvPicPr>
        <p:blipFill>
          <a:blip r:embed="rId3" cstate="print"/>
          <a:stretch>
            <a:fillRect/>
          </a:stretch>
        </p:blipFill>
        <p:spPr bwMode="auto">
          <a:xfrm>
            <a:off x="0" y="0"/>
            <a:ext cx="9144000" cy="5703888"/>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4 Datos"/>
          <p:cNvSpPr/>
          <p:nvPr/>
        </p:nvSpPr>
        <p:spPr>
          <a:xfrm>
            <a:off x="8786813" y="0"/>
            <a:ext cx="357187" cy="5715000"/>
          </a:xfrm>
          <a:prstGeom prst="flowChartInputOutput">
            <a:avLst/>
          </a:prstGeom>
          <a:noFill/>
          <a:ln w="57150">
            <a:solidFill>
              <a:schemeClr val="accent6">
                <a:lumMod val="60000"/>
                <a:lumOff val="4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Datos"/>
          <p:cNvSpPr/>
          <p:nvPr/>
        </p:nvSpPr>
        <p:spPr>
          <a:xfrm flipH="1">
            <a:off x="0" y="0"/>
            <a:ext cx="357188" cy="5715000"/>
          </a:xfrm>
          <a:prstGeom prst="flowChartInputOutput">
            <a:avLst/>
          </a:prstGeom>
          <a:noFill/>
          <a:ln w="57150">
            <a:solidFill>
              <a:schemeClr val="accent6">
                <a:lumMod val="60000"/>
                <a:lumOff val="4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Datos"/>
          <p:cNvSpPr/>
          <p:nvPr/>
        </p:nvSpPr>
        <p:spPr>
          <a:xfrm flipH="1">
            <a:off x="357188" y="0"/>
            <a:ext cx="357187" cy="5715000"/>
          </a:xfrm>
          <a:prstGeom prst="flowChartInputOutput">
            <a:avLst/>
          </a:prstGeom>
          <a:noFill/>
          <a:ln w="57150">
            <a:solidFill>
              <a:schemeClr val="accent6">
                <a:lumMod val="60000"/>
                <a:lumOff val="4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Datos"/>
          <p:cNvSpPr/>
          <p:nvPr/>
        </p:nvSpPr>
        <p:spPr>
          <a:xfrm>
            <a:off x="8429625" y="0"/>
            <a:ext cx="357188" cy="5715000"/>
          </a:xfrm>
          <a:prstGeom prst="flowChartInputOutput">
            <a:avLst/>
          </a:prstGeom>
          <a:noFill/>
          <a:ln w="57150">
            <a:solidFill>
              <a:schemeClr val="accent6">
                <a:lumMod val="60000"/>
                <a:lumOff val="4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Datos"/>
          <p:cNvSpPr/>
          <p:nvPr/>
        </p:nvSpPr>
        <p:spPr>
          <a:xfrm flipH="1">
            <a:off x="714375" y="0"/>
            <a:ext cx="357188" cy="5715000"/>
          </a:xfrm>
          <a:prstGeom prst="flowChartInputOutput">
            <a:avLst/>
          </a:prstGeom>
          <a:noFill/>
          <a:ln w="57150">
            <a:solidFill>
              <a:schemeClr val="accent6">
                <a:lumMod val="60000"/>
                <a:lumOff val="4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Datos"/>
          <p:cNvSpPr/>
          <p:nvPr/>
        </p:nvSpPr>
        <p:spPr>
          <a:xfrm flipH="1">
            <a:off x="1071563" y="0"/>
            <a:ext cx="357187" cy="5715000"/>
          </a:xfrm>
          <a:prstGeom prst="flowChartInputOutput">
            <a:avLst/>
          </a:prstGeom>
          <a:noFill/>
          <a:ln w="57150">
            <a:solidFill>
              <a:schemeClr val="accent6">
                <a:lumMod val="60000"/>
                <a:lumOff val="4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Datos"/>
          <p:cNvSpPr/>
          <p:nvPr/>
        </p:nvSpPr>
        <p:spPr>
          <a:xfrm>
            <a:off x="8072438" y="0"/>
            <a:ext cx="357187" cy="5715000"/>
          </a:xfrm>
          <a:prstGeom prst="flowChartInputOutput">
            <a:avLst/>
          </a:prstGeom>
          <a:noFill/>
          <a:ln w="57150">
            <a:solidFill>
              <a:schemeClr val="accent6">
                <a:lumMod val="60000"/>
                <a:lumOff val="4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Datos"/>
          <p:cNvSpPr/>
          <p:nvPr/>
        </p:nvSpPr>
        <p:spPr>
          <a:xfrm>
            <a:off x="7715250" y="0"/>
            <a:ext cx="357188" cy="5715000"/>
          </a:xfrm>
          <a:prstGeom prst="flowChartInputOutput">
            <a:avLst/>
          </a:prstGeom>
          <a:noFill/>
          <a:ln w="57150">
            <a:solidFill>
              <a:schemeClr val="accent6">
                <a:lumMod val="60000"/>
                <a:lumOff val="4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Datos"/>
          <p:cNvSpPr/>
          <p:nvPr/>
        </p:nvSpPr>
        <p:spPr>
          <a:xfrm flipH="1">
            <a:off x="1428750" y="0"/>
            <a:ext cx="357188" cy="5715000"/>
          </a:xfrm>
          <a:prstGeom prst="flowChartInputOutput">
            <a:avLst/>
          </a:prstGeom>
          <a:noFill/>
          <a:ln w="57150">
            <a:solidFill>
              <a:schemeClr val="accent6">
                <a:lumMod val="60000"/>
                <a:lumOff val="4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Datos"/>
          <p:cNvSpPr/>
          <p:nvPr/>
        </p:nvSpPr>
        <p:spPr>
          <a:xfrm flipH="1">
            <a:off x="1857375" y="0"/>
            <a:ext cx="357188" cy="5715000"/>
          </a:xfrm>
          <a:prstGeom prst="flowChartInputOutput">
            <a:avLst/>
          </a:prstGeom>
          <a:noFill/>
          <a:ln w="57150">
            <a:solidFill>
              <a:schemeClr val="accent6">
                <a:lumMod val="60000"/>
                <a:lumOff val="4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Datos"/>
          <p:cNvSpPr/>
          <p:nvPr/>
        </p:nvSpPr>
        <p:spPr>
          <a:xfrm flipH="1">
            <a:off x="2214563" y="0"/>
            <a:ext cx="357187" cy="5715000"/>
          </a:xfrm>
          <a:prstGeom prst="flowChartInputOutput">
            <a:avLst/>
          </a:prstGeom>
          <a:noFill/>
          <a:ln w="57150">
            <a:solidFill>
              <a:schemeClr val="accent6">
                <a:lumMod val="60000"/>
                <a:lumOff val="4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7" name="16 Datos"/>
          <p:cNvSpPr/>
          <p:nvPr/>
        </p:nvSpPr>
        <p:spPr>
          <a:xfrm flipH="1">
            <a:off x="2571750" y="0"/>
            <a:ext cx="357188" cy="5715000"/>
          </a:xfrm>
          <a:prstGeom prst="flowChartInputOutput">
            <a:avLst/>
          </a:prstGeom>
          <a:noFill/>
          <a:ln w="57150">
            <a:solidFill>
              <a:schemeClr val="accent6">
                <a:lumMod val="60000"/>
                <a:lumOff val="4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8" name="17 Datos"/>
          <p:cNvSpPr/>
          <p:nvPr/>
        </p:nvSpPr>
        <p:spPr>
          <a:xfrm>
            <a:off x="7358063" y="0"/>
            <a:ext cx="357187" cy="5715000"/>
          </a:xfrm>
          <a:prstGeom prst="flowChartInputOutput">
            <a:avLst/>
          </a:prstGeom>
          <a:noFill/>
          <a:ln w="57150">
            <a:solidFill>
              <a:schemeClr val="accent6">
                <a:lumMod val="60000"/>
                <a:lumOff val="4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9" name="18 Datos"/>
          <p:cNvSpPr/>
          <p:nvPr/>
        </p:nvSpPr>
        <p:spPr>
          <a:xfrm>
            <a:off x="7000875" y="0"/>
            <a:ext cx="357188" cy="5715000"/>
          </a:xfrm>
          <a:prstGeom prst="flowChartInputOutput">
            <a:avLst/>
          </a:prstGeom>
          <a:noFill/>
          <a:ln w="57150">
            <a:solidFill>
              <a:schemeClr val="accent6">
                <a:lumMod val="60000"/>
                <a:lumOff val="4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0" name="19 Datos"/>
          <p:cNvSpPr/>
          <p:nvPr/>
        </p:nvSpPr>
        <p:spPr>
          <a:xfrm>
            <a:off x="6643688" y="0"/>
            <a:ext cx="357187" cy="5715000"/>
          </a:xfrm>
          <a:prstGeom prst="flowChartInputOutput">
            <a:avLst/>
          </a:prstGeom>
          <a:noFill/>
          <a:ln w="57150">
            <a:solidFill>
              <a:schemeClr val="accent6">
                <a:lumMod val="60000"/>
                <a:lumOff val="4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1" name="20 Datos"/>
          <p:cNvSpPr/>
          <p:nvPr/>
        </p:nvSpPr>
        <p:spPr>
          <a:xfrm>
            <a:off x="6286500" y="0"/>
            <a:ext cx="357188" cy="5715000"/>
          </a:xfrm>
          <a:prstGeom prst="flowChartInputOutput">
            <a:avLst/>
          </a:prstGeom>
          <a:noFill/>
          <a:ln w="57150">
            <a:solidFill>
              <a:schemeClr val="accent6">
                <a:lumMod val="60000"/>
                <a:lumOff val="4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2" name="21 Datos"/>
          <p:cNvSpPr/>
          <p:nvPr/>
        </p:nvSpPr>
        <p:spPr>
          <a:xfrm flipH="1">
            <a:off x="2928938" y="0"/>
            <a:ext cx="357187" cy="5715000"/>
          </a:xfrm>
          <a:prstGeom prst="flowChartInputOutput">
            <a:avLst/>
          </a:prstGeom>
          <a:noFill/>
          <a:ln w="57150">
            <a:solidFill>
              <a:schemeClr val="accent6">
                <a:lumMod val="60000"/>
                <a:lumOff val="4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3" name="22 Datos"/>
          <p:cNvSpPr/>
          <p:nvPr/>
        </p:nvSpPr>
        <p:spPr>
          <a:xfrm flipH="1">
            <a:off x="3286125" y="0"/>
            <a:ext cx="357188" cy="5715000"/>
          </a:xfrm>
          <a:prstGeom prst="flowChartInputOutput">
            <a:avLst/>
          </a:prstGeom>
          <a:noFill/>
          <a:ln w="57150">
            <a:solidFill>
              <a:schemeClr val="accent6">
                <a:lumMod val="60000"/>
                <a:lumOff val="4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4" name="23 Datos"/>
          <p:cNvSpPr/>
          <p:nvPr/>
        </p:nvSpPr>
        <p:spPr>
          <a:xfrm flipH="1">
            <a:off x="3643313" y="0"/>
            <a:ext cx="357187" cy="5715000"/>
          </a:xfrm>
          <a:prstGeom prst="flowChartInputOutput">
            <a:avLst/>
          </a:prstGeom>
          <a:noFill/>
          <a:ln w="57150">
            <a:solidFill>
              <a:schemeClr val="accent6">
                <a:lumMod val="60000"/>
                <a:lumOff val="4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5" name="24 Datos"/>
          <p:cNvSpPr/>
          <p:nvPr/>
        </p:nvSpPr>
        <p:spPr>
          <a:xfrm flipH="1">
            <a:off x="4000500" y="0"/>
            <a:ext cx="357188" cy="5715000"/>
          </a:xfrm>
          <a:prstGeom prst="flowChartInputOutput">
            <a:avLst/>
          </a:prstGeom>
          <a:noFill/>
          <a:ln w="57150">
            <a:solidFill>
              <a:schemeClr val="accent6">
                <a:lumMod val="60000"/>
                <a:lumOff val="4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0" name="29 Datos"/>
          <p:cNvSpPr/>
          <p:nvPr/>
        </p:nvSpPr>
        <p:spPr>
          <a:xfrm>
            <a:off x="5929313" y="0"/>
            <a:ext cx="357187" cy="5715000"/>
          </a:xfrm>
          <a:prstGeom prst="flowChartInputOutput">
            <a:avLst/>
          </a:prstGeom>
          <a:noFill/>
          <a:ln w="57150">
            <a:solidFill>
              <a:schemeClr val="accent6">
                <a:lumMod val="60000"/>
                <a:lumOff val="4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1" name="30 Datos"/>
          <p:cNvSpPr/>
          <p:nvPr/>
        </p:nvSpPr>
        <p:spPr>
          <a:xfrm>
            <a:off x="5572125" y="0"/>
            <a:ext cx="357188" cy="5715000"/>
          </a:xfrm>
          <a:prstGeom prst="flowChartInputOutput">
            <a:avLst/>
          </a:prstGeom>
          <a:noFill/>
          <a:ln w="57150">
            <a:solidFill>
              <a:schemeClr val="accent6">
                <a:lumMod val="60000"/>
                <a:lumOff val="4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2" name="31 Datos"/>
          <p:cNvSpPr/>
          <p:nvPr/>
        </p:nvSpPr>
        <p:spPr>
          <a:xfrm>
            <a:off x="5214938" y="0"/>
            <a:ext cx="357187" cy="5715000"/>
          </a:xfrm>
          <a:prstGeom prst="flowChartInputOutput">
            <a:avLst/>
          </a:prstGeom>
          <a:noFill/>
          <a:ln w="57150">
            <a:solidFill>
              <a:schemeClr val="accent6">
                <a:lumMod val="60000"/>
                <a:lumOff val="4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33" name="32 Datos"/>
          <p:cNvSpPr/>
          <p:nvPr/>
        </p:nvSpPr>
        <p:spPr>
          <a:xfrm>
            <a:off x="4857750" y="0"/>
            <a:ext cx="357188" cy="5715000"/>
          </a:xfrm>
          <a:prstGeom prst="flowChartInputOutput">
            <a:avLst/>
          </a:prstGeom>
          <a:noFill/>
          <a:ln w="57150">
            <a:solidFill>
              <a:schemeClr val="accent6">
                <a:lumMod val="60000"/>
                <a:lumOff val="40000"/>
              </a:schemeClr>
            </a:solidFill>
          </a:ln>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27" name="26 CuadroTexto"/>
          <p:cNvSpPr txBox="1"/>
          <p:nvPr/>
        </p:nvSpPr>
        <p:spPr>
          <a:xfrm>
            <a:off x="285720" y="4357698"/>
            <a:ext cx="828680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 a dónde habría llegado hoy Nino Bravo? "Lo imagino con un éxito internacional que ya estaba proyectándose, grabando en inglés, habría seguido grabando discos pero a otro ritmo, para dedicar el resto del tiempo a producir a otros artistas y, sin duda, ligado a la música".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6000">
        <p14:conveyor dir="r"/>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3000"/>
                                        <p:tgtEl>
                                          <p:spTgt spid="6"/>
                                        </p:tgtEl>
                                      </p:cBhvr>
                                    </p:animEffect>
                                  </p:childTnLst>
                                </p:cTn>
                              </p:par>
                              <p:par>
                                <p:cTn id="8" presetID="3" presetClass="entr" presetSubtype="1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blinds(horizontal)">
                                      <p:cBhvr>
                                        <p:cTn id="10" dur="3000"/>
                                        <p:tgtEl>
                                          <p:spTgt spid="8"/>
                                        </p:tgtEl>
                                      </p:cBhvr>
                                    </p:animEffect>
                                  </p:childTnLst>
                                </p:cTn>
                              </p:par>
                              <p:par>
                                <p:cTn id="11" presetID="3" presetClass="entr" presetSubtype="10"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linds(horizontal)">
                                      <p:cBhvr>
                                        <p:cTn id="13" dur="3000"/>
                                        <p:tgtEl>
                                          <p:spTgt spid="10"/>
                                        </p:tgtEl>
                                      </p:cBhvr>
                                    </p:animEffect>
                                  </p:childTnLst>
                                </p:cTn>
                              </p:par>
                              <p:par>
                                <p:cTn id="14" presetID="3" presetClass="entr" presetSubtype="10" fill="hold"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blinds(horizontal)">
                                      <p:cBhvr>
                                        <p:cTn id="16" dur="3000"/>
                                        <p:tgtEl>
                                          <p:spTgt spid="11"/>
                                        </p:tgtEl>
                                      </p:cBhvr>
                                    </p:animEffect>
                                  </p:childTnLst>
                                </p:cTn>
                              </p:par>
                              <p:par>
                                <p:cTn id="17" presetID="3" presetClass="entr" presetSubtype="10"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blinds(horizontal)">
                                      <p:cBhvr>
                                        <p:cTn id="19" dur="3000"/>
                                        <p:tgtEl>
                                          <p:spTgt spid="14"/>
                                        </p:tgtEl>
                                      </p:cBhvr>
                                    </p:animEffect>
                                  </p:childTnLst>
                                </p:cTn>
                              </p:par>
                              <p:par>
                                <p:cTn id="20" presetID="3" presetClass="entr" presetSubtype="10" fill="hold"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linds(horizontal)">
                                      <p:cBhvr>
                                        <p:cTn id="22" dur="3000"/>
                                        <p:tgtEl>
                                          <p:spTgt spid="15"/>
                                        </p:tgtEl>
                                      </p:cBhvr>
                                    </p:animEffect>
                                  </p:childTnLst>
                                </p:cTn>
                              </p:par>
                              <p:par>
                                <p:cTn id="23" presetID="3" presetClass="entr" presetSubtype="10" fill="hold" nodeType="with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blinds(horizontal)">
                                      <p:cBhvr>
                                        <p:cTn id="25" dur="3000"/>
                                        <p:tgtEl>
                                          <p:spTgt spid="16"/>
                                        </p:tgtEl>
                                      </p:cBhvr>
                                    </p:animEffect>
                                  </p:childTnLst>
                                </p:cTn>
                              </p:par>
                              <p:par>
                                <p:cTn id="26" presetID="3" presetClass="entr" presetSubtype="10" fill="hold" nodeType="with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blinds(horizontal)">
                                      <p:cBhvr>
                                        <p:cTn id="28" dur="3000"/>
                                        <p:tgtEl>
                                          <p:spTgt spid="17"/>
                                        </p:tgtEl>
                                      </p:cBhvr>
                                    </p:animEffect>
                                  </p:childTnLst>
                                </p:cTn>
                              </p:par>
                              <p:par>
                                <p:cTn id="29" presetID="3" presetClass="entr" presetSubtype="10" fill="hold" nodeType="with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blinds(horizontal)">
                                      <p:cBhvr>
                                        <p:cTn id="31" dur="3000"/>
                                        <p:tgtEl>
                                          <p:spTgt spid="22"/>
                                        </p:tgtEl>
                                      </p:cBhvr>
                                    </p:animEffect>
                                  </p:childTnLst>
                                </p:cTn>
                              </p:par>
                              <p:par>
                                <p:cTn id="32" presetID="3" presetClass="entr" presetSubtype="10" fill="hold" nodeType="withEffect">
                                  <p:stCondLst>
                                    <p:cond delay="0"/>
                                  </p:stCondLst>
                                  <p:childTnLst>
                                    <p:set>
                                      <p:cBhvr>
                                        <p:cTn id="33" dur="1" fill="hold">
                                          <p:stCondLst>
                                            <p:cond delay="0"/>
                                          </p:stCondLst>
                                        </p:cTn>
                                        <p:tgtEl>
                                          <p:spTgt spid="23"/>
                                        </p:tgtEl>
                                        <p:attrNameLst>
                                          <p:attrName>style.visibility</p:attrName>
                                        </p:attrNameLst>
                                      </p:cBhvr>
                                      <p:to>
                                        <p:strVal val="visible"/>
                                      </p:to>
                                    </p:set>
                                    <p:animEffect transition="in" filter="blinds(horizontal)">
                                      <p:cBhvr>
                                        <p:cTn id="34" dur="3000"/>
                                        <p:tgtEl>
                                          <p:spTgt spid="23"/>
                                        </p:tgtEl>
                                      </p:cBhvr>
                                    </p:animEffect>
                                  </p:childTnLst>
                                </p:cTn>
                              </p:par>
                              <p:par>
                                <p:cTn id="35" presetID="3" presetClass="entr" presetSubtype="10" fill="hold" nodeType="with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blinds(horizontal)">
                                      <p:cBhvr>
                                        <p:cTn id="37" dur="3000"/>
                                        <p:tgtEl>
                                          <p:spTgt spid="24"/>
                                        </p:tgtEl>
                                      </p:cBhvr>
                                    </p:animEffect>
                                  </p:childTnLst>
                                </p:cTn>
                              </p:par>
                              <p:par>
                                <p:cTn id="38" presetID="3" presetClass="entr" presetSubtype="10" fill="hold" nodeType="withEffect">
                                  <p:stCondLst>
                                    <p:cond delay="0"/>
                                  </p:stCondLst>
                                  <p:childTnLst>
                                    <p:set>
                                      <p:cBhvr>
                                        <p:cTn id="39" dur="1" fill="hold">
                                          <p:stCondLst>
                                            <p:cond delay="0"/>
                                          </p:stCondLst>
                                        </p:cTn>
                                        <p:tgtEl>
                                          <p:spTgt spid="25"/>
                                        </p:tgtEl>
                                        <p:attrNameLst>
                                          <p:attrName>style.visibility</p:attrName>
                                        </p:attrNameLst>
                                      </p:cBhvr>
                                      <p:to>
                                        <p:strVal val="visible"/>
                                      </p:to>
                                    </p:set>
                                    <p:animEffect transition="in" filter="blinds(horizontal)">
                                      <p:cBhvr>
                                        <p:cTn id="40" dur="3000"/>
                                        <p:tgtEl>
                                          <p:spTgt spid="25"/>
                                        </p:tgtEl>
                                      </p:cBhvr>
                                    </p:animEffect>
                                  </p:childTnLst>
                                </p:cTn>
                              </p:par>
                              <p:par>
                                <p:cTn id="41" presetID="3" presetClass="entr" presetSubtype="10" fill="hold" nodeType="withEffect">
                                  <p:stCondLst>
                                    <p:cond delay="0"/>
                                  </p:stCondLst>
                                  <p:childTnLst>
                                    <p:set>
                                      <p:cBhvr>
                                        <p:cTn id="42" dur="1" fill="hold">
                                          <p:stCondLst>
                                            <p:cond delay="0"/>
                                          </p:stCondLst>
                                        </p:cTn>
                                        <p:tgtEl>
                                          <p:spTgt spid="5"/>
                                        </p:tgtEl>
                                        <p:attrNameLst>
                                          <p:attrName>style.visibility</p:attrName>
                                        </p:attrNameLst>
                                      </p:cBhvr>
                                      <p:to>
                                        <p:strVal val="visible"/>
                                      </p:to>
                                    </p:set>
                                    <p:animEffect transition="in" filter="blinds(horizontal)">
                                      <p:cBhvr>
                                        <p:cTn id="43" dur="3000"/>
                                        <p:tgtEl>
                                          <p:spTgt spid="5"/>
                                        </p:tgtEl>
                                      </p:cBhvr>
                                    </p:animEffect>
                                  </p:childTnLst>
                                </p:cTn>
                              </p:par>
                              <p:par>
                                <p:cTn id="44" presetID="3" presetClass="entr" presetSubtype="10" fill="hold" nodeType="withEffect">
                                  <p:stCondLst>
                                    <p:cond delay="0"/>
                                  </p:stCondLst>
                                  <p:childTnLst>
                                    <p:set>
                                      <p:cBhvr>
                                        <p:cTn id="45" dur="1" fill="hold">
                                          <p:stCondLst>
                                            <p:cond delay="0"/>
                                          </p:stCondLst>
                                        </p:cTn>
                                        <p:tgtEl>
                                          <p:spTgt spid="9"/>
                                        </p:tgtEl>
                                        <p:attrNameLst>
                                          <p:attrName>style.visibility</p:attrName>
                                        </p:attrNameLst>
                                      </p:cBhvr>
                                      <p:to>
                                        <p:strVal val="visible"/>
                                      </p:to>
                                    </p:set>
                                    <p:animEffect transition="in" filter="blinds(horizontal)">
                                      <p:cBhvr>
                                        <p:cTn id="46" dur="3000"/>
                                        <p:tgtEl>
                                          <p:spTgt spid="9"/>
                                        </p:tgtEl>
                                      </p:cBhvr>
                                    </p:animEffect>
                                  </p:childTnLst>
                                </p:cTn>
                              </p:par>
                              <p:par>
                                <p:cTn id="47" presetID="3" presetClass="entr" presetSubtype="10" fill="hold" nodeType="with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blinds(horizontal)">
                                      <p:cBhvr>
                                        <p:cTn id="49" dur="3000"/>
                                        <p:tgtEl>
                                          <p:spTgt spid="12"/>
                                        </p:tgtEl>
                                      </p:cBhvr>
                                    </p:animEffect>
                                  </p:childTnLst>
                                </p:cTn>
                              </p:par>
                              <p:par>
                                <p:cTn id="50" presetID="3" presetClass="entr" presetSubtype="10" fill="hold" nodeType="with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blinds(horizontal)">
                                      <p:cBhvr>
                                        <p:cTn id="52" dur="3000"/>
                                        <p:tgtEl>
                                          <p:spTgt spid="13"/>
                                        </p:tgtEl>
                                      </p:cBhvr>
                                    </p:animEffect>
                                  </p:childTnLst>
                                </p:cTn>
                              </p:par>
                              <p:par>
                                <p:cTn id="53" presetID="3" presetClass="entr" presetSubtype="10" fill="hold" nodeType="withEffect">
                                  <p:stCondLst>
                                    <p:cond delay="0"/>
                                  </p:stCondLst>
                                  <p:childTnLst>
                                    <p:set>
                                      <p:cBhvr>
                                        <p:cTn id="54" dur="1" fill="hold">
                                          <p:stCondLst>
                                            <p:cond delay="0"/>
                                          </p:stCondLst>
                                        </p:cTn>
                                        <p:tgtEl>
                                          <p:spTgt spid="18"/>
                                        </p:tgtEl>
                                        <p:attrNameLst>
                                          <p:attrName>style.visibility</p:attrName>
                                        </p:attrNameLst>
                                      </p:cBhvr>
                                      <p:to>
                                        <p:strVal val="visible"/>
                                      </p:to>
                                    </p:set>
                                    <p:animEffect transition="in" filter="blinds(horizontal)">
                                      <p:cBhvr>
                                        <p:cTn id="55" dur="3000"/>
                                        <p:tgtEl>
                                          <p:spTgt spid="18"/>
                                        </p:tgtEl>
                                      </p:cBhvr>
                                    </p:animEffect>
                                  </p:childTnLst>
                                </p:cTn>
                              </p:par>
                              <p:par>
                                <p:cTn id="56" presetID="3" presetClass="entr" presetSubtype="10" fill="hold" nodeType="withEffect">
                                  <p:stCondLst>
                                    <p:cond delay="0"/>
                                  </p:stCondLst>
                                  <p:childTnLst>
                                    <p:set>
                                      <p:cBhvr>
                                        <p:cTn id="57" dur="1" fill="hold">
                                          <p:stCondLst>
                                            <p:cond delay="0"/>
                                          </p:stCondLst>
                                        </p:cTn>
                                        <p:tgtEl>
                                          <p:spTgt spid="19"/>
                                        </p:tgtEl>
                                        <p:attrNameLst>
                                          <p:attrName>style.visibility</p:attrName>
                                        </p:attrNameLst>
                                      </p:cBhvr>
                                      <p:to>
                                        <p:strVal val="visible"/>
                                      </p:to>
                                    </p:set>
                                    <p:animEffect transition="in" filter="blinds(horizontal)">
                                      <p:cBhvr>
                                        <p:cTn id="58" dur="3000"/>
                                        <p:tgtEl>
                                          <p:spTgt spid="19"/>
                                        </p:tgtEl>
                                      </p:cBhvr>
                                    </p:animEffect>
                                  </p:childTnLst>
                                </p:cTn>
                              </p:par>
                              <p:par>
                                <p:cTn id="59" presetID="3" presetClass="entr" presetSubtype="10" fill="hold" nodeType="withEffect">
                                  <p:stCondLst>
                                    <p:cond delay="0"/>
                                  </p:stCondLst>
                                  <p:childTnLst>
                                    <p:set>
                                      <p:cBhvr>
                                        <p:cTn id="60" dur="1" fill="hold">
                                          <p:stCondLst>
                                            <p:cond delay="0"/>
                                          </p:stCondLst>
                                        </p:cTn>
                                        <p:tgtEl>
                                          <p:spTgt spid="20"/>
                                        </p:tgtEl>
                                        <p:attrNameLst>
                                          <p:attrName>style.visibility</p:attrName>
                                        </p:attrNameLst>
                                      </p:cBhvr>
                                      <p:to>
                                        <p:strVal val="visible"/>
                                      </p:to>
                                    </p:set>
                                    <p:animEffect transition="in" filter="blinds(horizontal)">
                                      <p:cBhvr>
                                        <p:cTn id="61" dur="3000"/>
                                        <p:tgtEl>
                                          <p:spTgt spid="20"/>
                                        </p:tgtEl>
                                      </p:cBhvr>
                                    </p:animEffect>
                                  </p:childTnLst>
                                </p:cTn>
                              </p:par>
                              <p:par>
                                <p:cTn id="62" presetID="3" presetClass="entr" presetSubtype="10" fill="hold" nodeType="withEffect">
                                  <p:stCondLst>
                                    <p:cond delay="0"/>
                                  </p:stCondLst>
                                  <p:childTnLst>
                                    <p:set>
                                      <p:cBhvr>
                                        <p:cTn id="63" dur="1" fill="hold">
                                          <p:stCondLst>
                                            <p:cond delay="0"/>
                                          </p:stCondLst>
                                        </p:cTn>
                                        <p:tgtEl>
                                          <p:spTgt spid="21"/>
                                        </p:tgtEl>
                                        <p:attrNameLst>
                                          <p:attrName>style.visibility</p:attrName>
                                        </p:attrNameLst>
                                      </p:cBhvr>
                                      <p:to>
                                        <p:strVal val="visible"/>
                                      </p:to>
                                    </p:set>
                                    <p:animEffect transition="in" filter="blinds(horizontal)">
                                      <p:cBhvr>
                                        <p:cTn id="64" dur="3000"/>
                                        <p:tgtEl>
                                          <p:spTgt spid="21"/>
                                        </p:tgtEl>
                                      </p:cBhvr>
                                    </p:animEffect>
                                  </p:childTnLst>
                                </p:cTn>
                              </p:par>
                              <p:par>
                                <p:cTn id="65" presetID="3" presetClass="entr" presetSubtype="10" fill="hold" nodeType="withEffect">
                                  <p:stCondLst>
                                    <p:cond delay="0"/>
                                  </p:stCondLst>
                                  <p:childTnLst>
                                    <p:set>
                                      <p:cBhvr>
                                        <p:cTn id="66" dur="1" fill="hold">
                                          <p:stCondLst>
                                            <p:cond delay="0"/>
                                          </p:stCondLst>
                                        </p:cTn>
                                        <p:tgtEl>
                                          <p:spTgt spid="30"/>
                                        </p:tgtEl>
                                        <p:attrNameLst>
                                          <p:attrName>style.visibility</p:attrName>
                                        </p:attrNameLst>
                                      </p:cBhvr>
                                      <p:to>
                                        <p:strVal val="visible"/>
                                      </p:to>
                                    </p:set>
                                    <p:animEffect transition="in" filter="blinds(horizontal)">
                                      <p:cBhvr>
                                        <p:cTn id="67" dur="3000"/>
                                        <p:tgtEl>
                                          <p:spTgt spid="30"/>
                                        </p:tgtEl>
                                      </p:cBhvr>
                                    </p:animEffect>
                                  </p:childTnLst>
                                </p:cTn>
                              </p:par>
                              <p:par>
                                <p:cTn id="68" presetID="3" presetClass="entr" presetSubtype="10" fill="hold" nodeType="withEffect">
                                  <p:stCondLst>
                                    <p:cond delay="0"/>
                                  </p:stCondLst>
                                  <p:childTnLst>
                                    <p:set>
                                      <p:cBhvr>
                                        <p:cTn id="69" dur="1" fill="hold">
                                          <p:stCondLst>
                                            <p:cond delay="0"/>
                                          </p:stCondLst>
                                        </p:cTn>
                                        <p:tgtEl>
                                          <p:spTgt spid="31"/>
                                        </p:tgtEl>
                                        <p:attrNameLst>
                                          <p:attrName>style.visibility</p:attrName>
                                        </p:attrNameLst>
                                      </p:cBhvr>
                                      <p:to>
                                        <p:strVal val="visible"/>
                                      </p:to>
                                    </p:set>
                                    <p:animEffect transition="in" filter="blinds(horizontal)">
                                      <p:cBhvr>
                                        <p:cTn id="70" dur="3000"/>
                                        <p:tgtEl>
                                          <p:spTgt spid="31"/>
                                        </p:tgtEl>
                                      </p:cBhvr>
                                    </p:animEffect>
                                  </p:childTnLst>
                                </p:cTn>
                              </p:par>
                              <p:par>
                                <p:cTn id="71" presetID="3" presetClass="entr" presetSubtype="10" fill="hold" nodeType="withEffect">
                                  <p:stCondLst>
                                    <p:cond delay="0"/>
                                  </p:stCondLst>
                                  <p:childTnLst>
                                    <p:set>
                                      <p:cBhvr>
                                        <p:cTn id="72" dur="1" fill="hold">
                                          <p:stCondLst>
                                            <p:cond delay="0"/>
                                          </p:stCondLst>
                                        </p:cTn>
                                        <p:tgtEl>
                                          <p:spTgt spid="32"/>
                                        </p:tgtEl>
                                        <p:attrNameLst>
                                          <p:attrName>style.visibility</p:attrName>
                                        </p:attrNameLst>
                                      </p:cBhvr>
                                      <p:to>
                                        <p:strVal val="visible"/>
                                      </p:to>
                                    </p:set>
                                    <p:animEffect transition="in" filter="blinds(horizontal)">
                                      <p:cBhvr>
                                        <p:cTn id="73" dur="3000"/>
                                        <p:tgtEl>
                                          <p:spTgt spid="32"/>
                                        </p:tgtEl>
                                      </p:cBhvr>
                                    </p:animEffect>
                                  </p:childTnLst>
                                </p:cTn>
                              </p:par>
                              <p:par>
                                <p:cTn id="74" presetID="3" presetClass="entr" presetSubtype="10" fill="hold" nodeType="withEffect">
                                  <p:stCondLst>
                                    <p:cond delay="0"/>
                                  </p:stCondLst>
                                  <p:childTnLst>
                                    <p:set>
                                      <p:cBhvr>
                                        <p:cTn id="75" dur="1" fill="hold">
                                          <p:stCondLst>
                                            <p:cond delay="0"/>
                                          </p:stCondLst>
                                        </p:cTn>
                                        <p:tgtEl>
                                          <p:spTgt spid="33"/>
                                        </p:tgtEl>
                                        <p:attrNameLst>
                                          <p:attrName>style.visibility</p:attrName>
                                        </p:attrNameLst>
                                      </p:cBhvr>
                                      <p:to>
                                        <p:strVal val="visible"/>
                                      </p:to>
                                    </p:set>
                                    <p:animEffect transition="in" filter="blinds(horizontal)">
                                      <p:cBhvr>
                                        <p:cTn id="76" dur="3000"/>
                                        <p:tgtEl>
                                          <p:spTgt spid="33"/>
                                        </p:tgtEl>
                                      </p:cBhvr>
                                    </p:animEffect>
                                  </p:childTnLst>
                                </p:cTn>
                              </p:par>
                              <p:par>
                                <p:cTn id="77" presetID="2" presetClass="entr" presetSubtype="9" fill="hold" nodeType="withEffect">
                                  <p:stCondLst>
                                    <p:cond delay="0"/>
                                  </p:stCondLst>
                                  <p:childTnLst>
                                    <p:set>
                                      <p:cBhvr>
                                        <p:cTn id="78" dur="1" fill="hold">
                                          <p:stCondLst>
                                            <p:cond delay="0"/>
                                          </p:stCondLst>
                                        </p:cTn>
                                        <p:tgtEl>
                                          <p:spTgt spid="6"/>
                                        </p:tgtEl>
                                        <p:attrNameLst>
                                          <p:attrName>style.visibility</p:attrName>
                                        </p:attrNameLst>
                                      </p:cBhvr>
                                      <p:to>
                                        <p:strVal val="visible"/>
                                      </p:to>
                                    </p:set>
                                    <p:anim calcmode="lin" valueType="num">
                                      <p:cBhvr additive="base">
                                        <p:cTn id="79" dur="3000" fill="hold"/>
                                        <p:tgtEl>
                                          <p:spTgt spid="6"/>
                                        </p:tgtEl>
                                        <p:attrNameLst>
                                          <p:attrName>ppt_x</p:attrName>
                                        </p:attrNameLst>
                                      </p:cBhvr>
                                      <p:tavLst>
                                        <p:tav tm="0">
                                          <p:val>
                                            <p:strVal val="0-#ppt_w/2"/>
                                          </p:val>
                                        </p:tav>
                                        <p:tav tm="100000">
                                          <p:val>
                                            <p:strVal val="#ppt_x"/>
                                          </p:val>
                                        </p:tav>
                                      </p:tavLst>
                                    </p:anim>
                                    <p:anim calcmode="lin" valueType="num">
                                      <p:cBhvr additive="base">
                                        <p:cTn id="80" dur="3000" fill="hold"/>
                                        <p:tgtEl>
                                          <p:spTgt spid="6"/>
                                        </p:tgtEl>
                                        <p:attrNameLst>
                                          <p:attrName>ppt_y</p:attrName>
                                        </p:attrNameLst>
                                      </p:cBhvr>
                                      <p:tavLst>
                                        <p:tav tm="0">
                                          <p:val>
                                            <p:strVal val="0-#ppt_h/2"/>
                                          </p:val>
                                        </p:tav>
                                        <p:tav tm="100000">
                                          <p:val>
                                            <p:strVal val="#ppt_y"/>
                                          </p:val>
                                        </p:tav>
                                      </p:tavLst>
                                    </p:anim>
                                  </p:childTnLst>
                                </p:cTn>
                              </p:par>
                              <p:par>
                                <p:cTn id="81" presetID="2" presetClass="entr" presetSubtype="9" fill="hold" nodeType="withEffect">
                                  <p:stCondLst>
                                    <p:cond delay="0"/>
                                  </p:stCondLst>
                                  <p:childTnLst>
                                    <p:set>
                                      <p:cBhvr>
                                        <p:cTn id="82" dur="1" fill="hold">
                                          <p:stCondLst>
                                            <p:cond delay="0"/>
                                          </p:stCondLst>
                                        </p:cTn>
                                        <p:tgtEl>
                                          <p:spTgt spid="8"/>
                                        </p:tgtEl>
                                        <p:attrNameLst>
                                          <p:attrName>style.visibility</p:attrName>
                                        </p:attrNameLst>
                                      </p:cBhvr>
                                      <p:to>
                                        <p:strVal val="visible"/>
                                      </p:to>
                                    </p:set>
                                    <p:anim calcmode="lin" valueType="num">
                                      <p:cBhvr additive="base">
                                        <p:cTn id="83" dur="3000" fill="hold"/>
                                        <p:tgtEl>
                                          <p:spTgt spid="8"/>
                                        </p:tgtEl>
                                        <p:attrNameLst>
                                          <p:attrName>ppt_x</p:attrName>
                                        </p:attrNameLst>
                                      </p:cBhvr>
                                      <p:tavLst>
                                        <p:tav tm="0">
                                          <p:val>
                                            <p:strVal val="0-#ppt_w/2"/>
                                          </p:val>
                                        </p:tav>
                                        <p:tav tm="100000">
                                          <p:val>
                                            <p:strVal val="#ppt_x"/>
                                          </p:val>
                                        </p:tav>
                                      </p:tavLst>
                                    </p:anim>
                                    <p:anim calcmode="lin" valueType="num">
                                      <p:cBhvr additive="base">
                                        <p:cTn id="84" dur="3000" fill="hold"/>
                                        <p:tgtEl>
                                          <p:spTgt spid="8"/>
                                        </p:tgtEl>
                                        <p:attrNameLst>
                                          <p:attrName>ppt_y</p:attrName>
                                        </p:attrNameLst>
                                      </p:cBhvr>
                                      <p:tavLst>
                                        <p:tav tm="0">
                                          <p:val>
                                            <p:strVal val="0-#ppt_h/2"/>
                                          </p:val>
                                        </p:tav>
                                        <p:tav tm="100000">
                                          <p:val>
                                            <p:strVal val="#ppt_y"/>
                                          </p:val>
                                        </p:tav>
                                      </p:tavLst>
                                    </p:anim>
                                  </p:childTnLst>
                                </p:cTn>
                              </p:par>
                              <p:par>
                                <p:cTn id="85" presetID="2" presetClass="entr" presetSubtype="9" fill="hold" nodeType="withEffect">
                                  <p:stCondLst>
                                    <p:cond delay="0"/>
                                  </p:stCondLst>
                                  <p:childTnLst>
                                    <p:set>
                                      <p:cBhvr>
                                        <p:cTn id="86" dur="1" fill="hold">
                                          <p:stCondLst>
                                            <p:cond delay="0"/>
                                          </p:stCondLst>
                                        </p:cTn>
                                        <p:tgtEl>
                                          <p:spTgt spid="10"/>
                                        </p:tgtEl>
                                        <p:attrNameLst>
                                          <p:attrName>style.visibility</p:attrName>
                                        </p:attrNameLst>
                                      </p:cBhvr>
                                      <p:to>
                                        <p:strVal val="visible"/>
                                      </p:to>
                                    </p:set>
                                    <p:anim calcmode="lin" valueType="num">
                                      <p:cBhvr additive="base">
                                        <p:cTn id="87" dur="3000" fill="hold"/>
                                        <p:tgtEl>
                                          <p:spTgt spid="10"/>
                                        </p:tgtEl>
                                        <p:attrNameLst>
                                          <p:attrName>ppt_x</p:attrName>
                                        </p:attrNameLst>
                                      </p:cBhvr>
                                      <p:tavLst>
                                        <p:tav tm="0">
                                          <p:val>
                                            <p:strVal val="0-#ppt_w/2"/>
                                          </p:val>
                                        </p:tav>
                                        <p:tav tm="100000">
                                          <p:val>
                                            <p:strVal val="#ppt_x"/>
                                          </p:val>
                                        </p:tav>
                                      </p:tavLst>
                                    </p:anim>
                                    <p:anim calcmode="lin" valueType="num">
                                      <p:cBhvr additive="base">
                                        <p:cTn id="88" dur="3000" fill="hold"/>
                                        <p:tgtEl>
                                          <p:spTgt spid="10"/>
                                        </p:tgtEl>
                                        <p:attrNameLst>
                                          <p:attrName>ppt_y</p:attrName>
                                        </p:attrNameLst>
                                      </p:cBhvr>
                                      <p:tavLst>
                                        <p:tav tm="0">
                                          <p:val>
                                            <p:strVal val="0-#ppt_h/2"/>
                                          </p:val>
                                        </p:tav>
                                        <p:tav tm="100000">
                                          <p:val>
                                            <p:strVal val="#ppt_y"/>
                                          </p:val>
                                        </p:tav>
                                      </p:tavLst>
                                    </p:anim>
                                  </p:childTnLst>
                                </p:cTn>
                              </p:par>
                              <p:par>
                                <p:cTn id="89" presetID="2" presetClass="entr" presetSubtype="9" fill="hold" nodeType="withEffect">
                                  <p:stCondLst>
                                    <p:cond delay="0"/>
                                  </p:stCondLst>
                                  <p:childTnLst>
                                    <p:set>
                                      <p:cBhvr>
                                        <p:cTn id="90" dur="1" fill="hold">
                                          <p:stCondLst>
                                            <p:cond delay="0"/>
                                          </p:stCondLst>
                                        </p:cTn>
                                        <p:tgtEl>
                                          <p:spTgt spid="11"/>
                                        </p:tgtEl>
                                        <p:attrNameLst>
                                          <p:attrName>style.visibility</p:attrName>
                                        </p:attrNameLst>
                                      </p:cBhvr>
                                      <p:to>
                                        <p:strVal val="visible"/>
                                      </p:to>
                                    </p:set>
                                    <p:anim calcmode="lin" valueType="num">
                                      <p:cBhvr additive="base">
                                        <p:cTn id="91" dur="3000" fill="hold"/>
                                        <p:tgtEl>
                                          <p:spTgt spid="11"/>
                                        </p:tgtEl>
                                        <p:attrNameLst>
                                          <p:attrName>ppt_x</p:attrName>
                                        </p:attrNameLst>
                                      </p:cBhvr>
                                      <p:tavLst>
                                        <p:tav tm="0">
                                          <p:val>
                                            <p:strVal val="0-#ppt_w/2"/>
                                          </p:val>
                                        </p:tav>
                                        <p:tav tm="100000">
                                          <p:val>
                                            <p:strVal val="#ppt_x"/>
                                          </p:val>
                                        </p:tav>
                                      </p:tavLst>
                                    </p:anim>
                                    <p:anim calcmode="lin" valueType="num">
                                      <p:cBhvr additive="base">
                                        <p:cTn id="92" dur="3000" fill="hold"/>
                                        <p:tgtEl>
                                          <p:spTgt spid="11"/>
                                        </p:tgtEl>
                                        <p:attrNameLst>
                                          <p:attrName>ppt_y</p:attrName>
                                        </p:attrNameLst>
                                      </p:cBhvr>
                                      <p:tavLst>
                                        <p:tav tm="0">
                                          <p:val>
                                            <p:strVal val="0-#ppt_h/2"/>
                                          </p:val>
                                        </p:tav>
                                        <p:tav tm="100000">
                                          <p:val>
                                            <p:strVal val="#ppt_y"/>
                                          </p:val>
                                        </p:tav>
                                      </p:tavLst>
                                    </p:anim>
                                  </p:childTnLst>
                                </p:cTn>
                              </p:par>
                              <p:par>
                                <p:cTn id="93" presetID="2" presetClass="entr" presetSubtype="9" fill="hold" nodeType="withEffect">
                                  <p:stCondLst>
                                    <p:cond delay="0"/>
                                  </p:stCondLst>
                                  <p:childTnLst>
                                    <p:set>
                                      <p:cBhvr>
                                        <p:cTn id="94" dur="1" fill="hold">
                                          <p:stCondLst>
                                            <p:cond delay="0"/>
                                          </p:stCondLst>
                                        </p:cTn>
                                        <p:tgtEl>
                                          <p:spTgt spid="14"/>
                                        </p:tgtEl>
                                        <p:attrNameLst>
                                          <p:attrName>style.visibility</p:attrName>
                                        </p:attrNameLst>
                                      </p:cBhvr>
                                      <p:to>
                                        <p:strVal val="visible"/>
                                      </p:to>
                                    </p:set>
                                    <p:anim calcmode="lin" valueType="num">
                                      <p:cBhvr additive="base">
                                        <p:cTn id="95" dur="3000" fill="hold"/>
                                        <p:tgtEl>
                                          <p:spTgt spid="14"/>
                                        </p:tgtEl>
                                        <p:attrNameLst>
                                          <p:attrName>ppt_x</p:attrName>
                                        </p:attrNameLst>
                                      </p:cBhvr>
                                      <p:tavLst>
                                        <p:tav tm="0">
                                          <p:val>
                                            <p:strVal val="0-#ppt_w/2"/>
                                          </p:val>
                                        </p:tav>
                                        <p:tav tm="100000">
                                          <p:val>
                                            <p:strVal val="#ppt_x"/>
                                          </p:val>
                                        </p:tav>
                                      </p:tavLst>
                                    </p:anim>
                                    <p:anim calcmode="lin" valueType="num">
                                      <p:cBhvr additive="base">
                                        <p:cTn id="96" dur="3000" fill="hold"/>
                                        <p:tgtEl>
                                          <p:spTgt spid="14"/>
                                        </p:tgtEl>
                                        <p:attrNameLst>
                                          <p:attrName>ppt_y</p:attrName>
                                        </p:attrNameLst>
                                      </p:cBhvr>
                                      <p:tavLst>
                                        <p:tav tm="0">
                                          <p:val>
                                            <p:strVal val="0-#ppt_h/2"/>
                                          </p:val>
                                        </p:tav>
                                        <p:tav tm="100000">
                                          <p:val>
                                            <p:strVal val="#ppt_y"/>
                                          </p:val>
                                        </p:tav>
                                      </p:tavLst>
                                    </p:anim>
                                  </p:childTnLst>
                                </p:cTn>
                              </p:par>
                              <p:par>
                                <p:cTn id="97" presetID="2" presetClass="entr" presetSubtype="9" fill="hold" nodeType="withEffect">
                                  <p:stCondLst>
                                    <p:cond delay="0"/>
                                  </p:stCondLst>
                                  <p:childTnLst>
                                    <p:set>
                                      <p:cBhvr>
                                        <p:cTn id="98" dur="1" fill="hold">
                                          <p:stCondLst>
                                            <p:cond delay="0"/>
                                          </p:stCondLst>
                                        </p:cTn>
                                        <p:tgtEl>
                                          <p:spTgt spid="15"/>
                                        </p:tgtEl>
                                        <p:attrNameLst>
                                          <p:attrName>style.visibility</p:attrName>
                                        </p:attrNameLst>
                                      </p:cBhvr>
                                      <p:to>
                                        <p:strVal val="visible"/>
                                      </p:to>
                                    </p:set>
                                    <p:anim calcmode="lin" valueType="num">
                                      <p:cBhvr additive="base">
                                        <p:cTn id="99" dur="3000" fill="hold"/>
                                        <p:tgtEl>
                                          <p:spTgt spid="15"/>
                                        </p:tgtEl>
                                        <p:attrNameLst>
                                          <p:attrName>ppt_x</p:attrName>
                                        </p:attrNameLst>
                                      </p:cBhvr>
                                      <p:tavLst>
                                        <p:tav tm="0">
                                          <p:val>
                                            <p:strVal val="0-#ppt_w/2"/>
                                          </p:val>
                                        </p:tav>
                                        <p:tav tm="100000">
                                          <p:val>
                                            <p:strVal val="#ppt_x"/>
                                          </p:val>
                                        </p:tav>
                                      </p:tavLst>
                                    </p:anim>
                                    <p:anim calcmode="lin" valueType="num">
                                      <p:cBhvr additive="base">
                                        <p:cTn id="100" dur="3000" fill="hold"/>
                                        <p:tgtEl>
                                          <p:spTgt spid="15"/>
                                        </p:tgtEl>
                                        <p:attrNameLst>
                                          <p:attrName>ppt_y</p:attrName>
                                        </p:attrNameLst>
                                      </p:cBhvr>
                                      <p:tavLst>
                                        <p:tav tm="0">
                                          <p:val>
                                            <p:strVal val="0-#ppt_h/2"/>
                                          </p:val>
                                        </p:tav>
                                        <p:tav tm="100000">
                                          <p:val>
                                            <p:strVal val="#ppt_y"/>
                                          </p:val>
                                        </p:tav>
                                      </p:tavLst>
                                    </p:anim>
                                  </p:childTnLst>
                                </p:cTn>
                              </p:par>
                              <p:par>
                                <p:cTn id="101" presetID="2" presetClass="entr" presetSubtype="9" fill="hold" nodeType="withEffect">
                                  <p:stCondLst>
                                    <p:cond delay="0"/>
                                  </p:stCondLst>
                                  <p:childTnLst>
                                    <p:set>
                                      <p:cBhvr>
                                        <p:cTn id="102" dur="1" fill="hold">
                                          <p:stCondLst>
                                            <p:cond delay="0"/>
                                          </p:stCondLst>
                                        </p:cTn>
                                        <p:tgtEl>
                                          <p:spTgt spid="16"/>
                                        </p:tgtEl>
                                        <p:attrNameLst>
                                          <p:attrName>style.visibility</p:attrName>
                                        </p:attrNameLst>
                                      </p:cBhvr>
                                      <p:to>
                                        <p:strVal val="visible"/>
                                      </p:to>
                                    </p:set>
                                    <p:anim calcmode="lin" valueType="num">
                                      <p:cBhvr additive="base">
                                        <p:cTn id="103" dur="3000" fill="hold"/>
                                        <p:tgtEl>
                                          <p:spTgt spid="16"/>
                                        </p:tgtEl>
                                        <p:attrNameLst>
                                          <p:attrName>ppt_x</p:attrName>
                                        </p:attrNameLst>
                                      </p:cBhvr>
                                      <p:tavLst>
                                        <p:tav tm="0">
                                          <p:val>
                                            <p:strVal val="0-#ppt_w/2"/>
                                          </p:val>
                                        </p:tav>
                                        <p:tav tm="100000">
                                          <p:val>
                                            <p:strVal val="#ppt_x"/>
                                          </p:val>
                                        </p:tav>
                                      </p:tavLst>
                                    </p:anim>
                                    <p:anim calcmode="lin" valueType="num">
                                      <p:cBhvr additive="base">
                                        <p:cTn id="104" dur="3000" fill="hold"/>
                                        <p:tgtEl>
                                          <p:spTgt spid="16"/>
                                        </p:tgtEl>
                                        <p:attrNameLst>
                                          <p:attrName>ppt_y</p:attrName>
                                        </p:attrNameLst>
                                      </p:cBhvr>
                                      <p:tavLst>
                                        <p:tav tm="0">
                                          <p:val>
                                            <p:strVal val="0-#ppt_h/2"/>
                                          </p:val>
                                        </p:tav>
                                        <p:tav tm="100000">
                                          <p:val>
                                            <p:strVal val="#ppt_y"/>
                                          </p:val>
                                        </p:tav>
                                      </p:tavLst>
                                    </p:anim>
                                  </p:childTnLst>
                                </p:cTn>
                              </p:par>
                              <p:par>
                                <p:cTn id="105" presetID="2" presetClass="entr" presetSubtype="9" fill="hold" nodeType="withEffect">
                                  <p:stCondLst>
                                    <p:cond delay="0"/>
                                  </p:stCondLst>
                                  <p:childTnLst>
                                    <p:set>
                                      <p:cBhvr>
                                        <p:cTn id="106" dur="1" fill="hold">
                                          <p:stCondLst>
                                            <p:cond delay="0"/>
                                          </p:stCondLst>
                                        </p:cTn>
                                        <p:tgtEl>
                                          <p:spTgt spid="17"/>
                                        </p:tgtEl>
                                        <p:attrNameLst>
                                          <p:attrName>style.visibility</p:attrName>
                                        </p:attrNameLst>
                                      </p:cBhvr>
                                      <p:to>
                                        <p:strVal val="visible"/>
                                      </p:to>
                                    </p:set>
                                    <p:anim calcmode="lin" valueType="num">
                                      <p:cBhvr additive="base">
                                        <p:cTn id="107" dur="3000" fill="hold"/>
                                        <p:tgtEl>
                                          <p:spTgt spid="17"/>
                                        </p:tgtEl>
                                        <p:attrNameLst>
                                          <p:attrName>ppt_x</p:attrName>
                                        </p:attrNameLst>
                                      </p:cBhvr>
                                      <p:tavLst>
                                        <p:tav tm="0">
                                          <p:val>
                                            <p:strVal val="0-#ppt_w/2"/>
                                          </p:val>
                                        </p:tav>
                                        <p:tav tm="100000">
                                          <p:val>
                                            <p:strVal val="#ppt_x"/>
                                          </p:val>
                                        </p:tav>
                                      </p:tavLst>
                                    </p:anim>
                                    <p:anim calcmode="lin" valueType="num">
                                      <p:cBhvr additive="base">
                                        <p:cTn id="108" dur="3000" fill="hold"/>
                                        <p:tgtEl>
                                          <p:spTgt spid="17"/>
                                        </p:tgtEl>
                                        <p:attrNameLst>
                                          <p:attrName>ppt_y</p:attrName>
                                        </p:attrNameLst>
                                      </p:cBhvr>
                                      <p:tavLst>
                                        <p:tav tm="0">
                                          <p:val>
                                            <p:strVal val="0-#ppt_h/2"/>
                                          </p:val>
                                        </p:tav>
                                        <p:tav tm="100000">
                                          <p:val>
                                            <p:strVal val="#ppt_y"/>
                                          </p:val>
                                        </p:tav>
                                      </p:tavLst>
                                    </p:anim>
                                  </p:childTnLst>
                                </p:cTn>
                              </p:par>
                              <p:par>
                                <p:cTn id="109" presetID="2" presetClass="entr" presetSubtype="9" fill="hold" nodeType="withEffect">
                                  <p:stCondLst>
                                    <p:cond delay="0"/>
                                  </p:stCondLst>
                                  <p:childTnLst>
                                    <p:set>
                                      <p:cBhvr>
                                        <p:cTn id="110" dur="1" fill="hold">
                                          <p:stCondLst>
                                            <p:cond delay="0"/>
                                          </p:stCondLst>
                                        </p:cTn>
                                        <p:tgtEl>
                                          <p:spTgt spid="22"/>
                                        </p:tgtEl>
                                        <p:attrNameLst>
                                          <p:attrName>style.visibility</p:attrName>
                                        </p:attrNameLst>
                                      </p:cBhvr>
                                      <p:to>
                                        <p:strVal val="visible"/>
                                      </p:to>
                                    </p:set>
                                    <p:anim calcmode="lin" valueType="num">
                                      <p:cBhvr additive="base">
                                        <p:cTn id="111" dur="3000" fill="hold"/>
                                        <p:tgtEl>
                                          <p:spTgt spid="22"/>
                                        </p:tgtEl>
                                        <p:attrNameLst>
                                          <p:attrName>ppt_x</p:attrName>
                                        </p:attrNameLst>
                                      </p:cBhvr>
                                      <p:tavLst>
                                        <p:tav tm="0">
                                          <p:val>
                                            <p:strVal val="0-#ppt_w/2"/>
                                          </p:val>
                                        </p:tav>
                                        <p:tav tm="100000">
                                          <p:val>
                                            <p:strVal val="#ppt_x"/>
                                          </p:val>
                                        </p:tav>
                                      </p:tavLst>
                                    </p:anim>
                                    <p:anim calcmode="lin" valueType="num">
                                      <p:cBhvr additive="base">
                                        <p:cTn id="112" dur="3000" fill="hold"/>
                                        <p:tgtEl>
                                          <p:spTgt spid="22"/>
                                        </p:tgtEl>
                                        <p:attrNameLst>
                                          <p:attrName>ppt_y</p:attrName>
                                        </p:attrNameLst>
                                      </p:cBhvr>
                                      <p:tavLst>
                                        <p:tav tm="0">
                                          <p:val>
                                            <p:strVal val="0-#ppt_h/2"/>
                                          </p:val>
                                        </p:tav>
                                        <p:tav tm="100000">
                                          <p:val>
                                            <p:strVal val="#ppt_y"/>
                                          </p:val>
                                        </p:tav>
                                      </p:tavLst>
                                    </p:anim>
                                  </p:childTnLst>
                                </p:cTn>
                              </p:par>
                              <p:par>
                                <p:cTn id="113" presetID="2" presetClass="entr" presetSubtype="9" fill="hold" nodeType="withEffect">
                                  <p:stCondLst>
                                    <p:cond delay="0"/>
                                  </p:stCondLst>
                                  <p:childTnLst>
                                    <p:set>
                                      <p:cBhvr>
                                        <p:cTn id="114" dur="1" fill="hold">
                                          <p:stCondLst>
                                            <p:cond delay="0"/>
                                          </p:stCondLst>
                                        </p:cTn>
                                        <p:tgtEl>
                                          <p:spTgt spid="23"/>
                                        </p:tgtEl>
                                        <p:attrNameLst>
                                          <p:attrName>style.visibility</p:attrName>
                                        </p:attrNameLst>
                                      </p:cBhvr>
                                      <p:to>
                                        <p:strVal val="visible"/>
                                      </p:to>
                                    </p:set>
                                    <p:anim calcmode="lin" valueType="num">
                                      <p:cBhvr additive="base">
                                        <p:cTn id="115" dur="3000" fill="hold"/>
                                        <p:tgtEl>
                                          <p:spTgt spid="23"/>
                                        </p:tgtEl>
                                        <p:attrNameLst>
                                          <p:attrName>ppt_x</p:attrName>
                                        </p:attrNameLst>
                                      </p:cBhvr>
                                      <p:tavLst>
                                        <p:tav tm="0">
                                          <p:val>
                                            <p:strVal val="0-#ppt_w/2"/>
                                          </p:val>
                                        </p:tav>
                                        <p:tav tm="100000">
                                          <p:val>
                                            <p:strVal val="#ppt_x"/>
                                          </p:val>
                                        </p:tav>
                                      </p:tavLst>
                                    </p:anim>
                                    <p:anim calcmode="lin" valueType="num">
                                      <p:cBhvr additive="base">
                                        <p:cTn id="116" dur="3000" fill="hold"/>
                                        <p:tgtEl>
                                          <p:spTgt spid="23"/>
                                        </p:tgtEl>
                                        <p:attrNameLst>
                                          <p:attrName>ppt_y</p:attrName>
                                        </p:attrNameLst>
                                      </p:cBhvr>
                                      <p:tavLst>
                                        <p:tav tm="0">
                                          <p:val>
                                            <p:strVal val="0-#ppt_h/2"/>
                                          </p:val>
                                        </p:tav>
                                        <p:tav tm="100000">
                                          <p:val>
                                            <p:strVal val="#ppt_y"/>
                                          </p:val>
                                        </p:tav>
                                      </p:tavLst>
                                    </p:anim>
                                  </p:childTnLst>
                                </p:cTn>
                              </p:par>
                              <p:par>
                                <p:cTn id="117" presetID="2" presetClass="entr" presetSubtype="9" fill="hold" nodeType="withEffect">
                                  <p:stCondLst>
                                    <p:cond delay="0"/>
                                  </p:stCondLst>
                                  <p:childTnLst>
                                    <p:set>
                                      <p:cBhvr>
                                        <p:cTn id="118" dur="1" fill="hold">
                                          <p:stCondLst>
                                            <p:cond delay="0"/>
                                          </p:stCondLst>
                                        </p:cTn>
                                        <p:tgtEl>
                                          <p:spTgt spid="24"/>
                                        </p:tgtEl>
                                        <p:attrNameLst>
                                          <p:attrName>style.visibility</p:attrName>
                                        </p:attrNameLst>
                                      </p:cBhvr>
                                      <p:to>
                                        <p:strVal val="visible"/>
                                      </p:to>
                                    </p:set>
                                    <p:anim calcmode="lin" valueType="num">
                                      <p:cBhvr additive="base">
                                        <p:cTn id="119" dur="3000" fill="hold"/>
                                        <p:tgtEl>
                                          <p:spTgt spid="24"/>
                                        </p:tgtEl>
                                        <p:attrNameLst>
                                          <p:attrName>ppt_x</p:attrName>
                                        </p:attrNameLst>
                                      </p:cBhvr>
                                      <p:tavLst>
                                        <p:tav tm="0">
                                          <p:val>
                                            <p:strVal val="0-#ppt_w/2"/>
                                          </p:val>
                                        </p:tav>
                                        <p:tav tm="100000">
                                          <p:val>
                                            <p:strVal val="#ppt_x"/>
                                          </p:val>
                                        </p:tav>
                                      </p:tavLst>
                                    </p:anim>
                                    <p:anim calcmode="lin" valueType="num">
                                      <p:cBhvr additive="base">
                                        <p:cTn id="120" dur="3000" fill="hold"/>
                                        <p:tgtEl>
                                          <p:spTgt spid="24"/>
                                        </p:tgtEl>
                                        <p:attrNameLst>
                                          <p:attrName>ppt_y</p:attrName>
                                        </p:attrNameLst>
                                      </p:cBhvr>
                                      <p:tavLst>
                                        <p:tav tm="0">
                                          <p:val>
                                            <p:strVal val="0-#ppt_h/2"/>
                                          </p:val>
                                        </p:tav>
                                        <p:tav tm="100000">
                                          <p:val>
                                            <p:strVal val="#ppt_y"/>
                                          </p:val>
                                        </p:tav>
                                      </p:tavLst>
                                    </p:anim>
                                  </p:childTnLst>
                                </p:cTn>
                              </p:par>
                              <p:par>
                                <p:cTn id="121" presetID="2" presetClass="entr" presetSubtype="9" fill="hold" nodeType="withEffect">
                                  <p:stCondLst>
                                    <p:cond delay="0"/>
                                  </p:stCondLst>
                                  <p:childTnLst>
                                    <p:set>
                                      <p:cBhvr>
                                        <p:cTn id="122" dur="1" fill="hold">
                                          <p:stCondLst>
                                            <p:cond delay="0"/>
                                          </p:stCondLst>
                                        </p:cTn>
                                        <p:tgtEl>
                                          <p:spTgt spid="25"/>
                                        </p:tgtEl>
                                        <p:attrNameLst>
                                          <p:attrName>style.visibility</p:attrName>
                                        </p:attrNameLst>
                                      </p:cBhvr>
                                      <p:to>
                                        <p:strVal val="visible"/>
                                      </p:to>
                                    </p:set>
                                    <p:anim calcmode="lin" valueType="num">
                                      <p:cBhvr additive="base">
                                        <p:cTn id="123" dur="3000" fill="hold"/>
                                        <p:tgtEl>
                                          <p:spTgt spid="25"/>
                                        </p:tgtEl>
                                        <p:attrNameLst>
                                          <p:attrName>ppt_x</p:attrName>
                                        </p:attrNameLst>
                                      </p:cBhvr>
                                      <p:tavLst>
                                        <p:tav tm="0">
                                          <p:val>
                                            <p:strVal val="0-#ppt_w/2"/>
                                          </p:val>
                                        </p:tav>
                                        <p:tav tm="100000">
                                          <p:val>
                                            <p:strVal val="#ppt_x"/>
                                          </p:val>
                                        </p:tav>
                                      </p:tavLst>
                                    </p:anim>
                                    <p:anim calcmode="lin" valueType="num">
                                      <p:cBhvr additive="base">
                                        <p:cTn id="124" dur="3000" fill="hold"/>
                                        <p:tgtEl>
                                          <p:spTgt spid="25"/>
                                        </p:tgtEl>
                                        <p:attrNameLst>
                                          <p:attrName>ppt_y</p:attrName>
                                        </p:attrNameLst>
                                      </p:cBhvr>
                                      <p:tavLst>
                                        <p:tav tm="0">
                                          <p:val>
                                            <p:strVal val="0-#ppt_h/2"/>
                                          </p:val>
                                        </p:tav>
                                        <p:tav tm="100000">
                                          <p:val>
                                            <p:strVal val="#ppt_y"/>
                                          </p:val>
                                        </p:tav>
                                      </p:tavLst>
                                    </p:anim>
                                  </p:childTnLst>
                                </p:cTn>
                              </p:par>
                              <p:par>
                                <p:cTn id="125" presetID="2" presetClass="entr" presetSubtype="3" fill="hold" nodeType="withEffect">
                                  <p:stCondLst>
                                    <p:cond delay="0"/>
                                  </p:stCondLst>
                                  <p:childTnLst>
                                    <p:set>
                                      <p:cBhvr>
                                        <p:cTn id="126" dur="1" fill="hold">
                                          <p:stCondLst>
                                            <p:cond delay="0"/>
                                          </p:stCondLst>
                                        </p:cTn>
                                        <p:tgtEl>
                                          <p:spTgt spid="5"/>
                                        </p:tgtEl>
                                        <p:attrNameLst>
                                          <p:attrName>style.visibility</p:attrName>
                                        </p:attrNameLst>
                                      </p:cBhvr>
                                      <p:to>
                                        <p:strVal val="visible"/>
                                      </p:to>
                                    </p:set>
                                    <p:anim calcmode="lin" valueType="num">
                                      <p:cBhvr additive="base">
                                        <p:cTn id="127" dur="3000" fill="hold"/>
                                        <p:tgtEl>
                                          <p:spTgt spid="5"/>
                                        </p:tgtEl>
                                        <p:attrNameLst>
                                          <p:attrName>ppt_x</p:attrName>
                                        </p:attrNameLst>
                                      </p:cBhvr>
                                      <p:tavLst>
                                        <p:tav tm="0">
                                          <p:val>
                                            <p:strVal val="1+#ppt_w/2"/>
                                          </p:val>
                                        </p:tav>
                                        <p:tav tm="100000">
                                          <p:val>
                                            <p:strVal val="#ppt_x"/>
                                          </p:val>
                                        </p:tav>
                                      </p:tavLst>
                                    </p:anim>
                                    <p:anim calcmode="lin" valueType="num">
                                      <p:cBhvr additive="base">
                                        <p:cTn id="128" dur="3000" fill="hold"/>
                                        <p:tgtEl>
                                          <p:spTgt spid="5"/>
                                        </p:tgtEl>
                                        <p:attrNameLst>
                                          <p:attrName>ppt_y</p:attrName>
                                        </p:attrNameLst>
                                      </p:cBhvr>
                                      <p:tavLst>
                                        <p:tav tm="0">
                                          <p:val>
                                            <p:strVal val="0-#ppt_h/2"/>
                                          </p:val>
                                        </p:tav>
                                        <p:tav tm="100000">
                                          <p:val>
                                            <p:strVal val="#ppt_y"/>
                                          </p:val>
                                        </p:tav>
                                      </p:tavLst>
                                    </p:anim>
                                  </p:childTnLst>
                                </p:cTn>
                              </p:par>
                              <p:par>
                                <p:cTn id="129" presetID="2" presetClass="entr" presetSubtype="3" fill="hold" nodeType="withEffect">
                                  <p:stCondLst>
                                    <p:cond delay="0"/>
                                  </p:stCondLst>
                                  <p:childTnLst>
                                    <p:set>
                                      <p:cBhvr>
                                        <p:cTn id="130" dur="1" fill="hold">
                                          <p:stCondLst>
                                            <p:cond delay="0"/>
                                          </p:stCondLst>
                                        </p:cTn>
                                        <p:tgtEl>
                                          <p:spTgt spid="9"/>
                                        </p:tgtEl>
                                        <p:attrNameLst>
                                          <p:attrName>style.visibility</p:attrName>
                                        </p:attrNameLst>
                                      </p:cBhvr>
                                      <p:to>
                                        <p:strVal val="visible"/>
                                      </p:to>
                                    </p:set>
                                    <p:anim calcmode="lin" valueType="num">
                                      <p:cBhvr additive="base">
                                        <p:cTn id="131" dur="3000" fill="hold"/>
                                        <p:tgtEl>
                                          <p:spTgt spid="9"/>
                                        </p:tgtEl>
                                        <p:attrNameLst>
                                          <p:attrName>ppt_x</p:attrName>
                                        </p:attrNameLst>
                                      </p:cBhvr>
                                      <p:tavLst>
                                        <p:tav tm="0">
                                          <p:val>
                                            <p:strVal val="1+#ppt_w/2"/>
                                          </p:val>
                                        </p:tav>
                                        <p:tav tm="100000">
                                          <p:val>
                                            <p:strVal val="#ppt_x"/>
                                          </p:val>
                                        </p:tav>
                                      </p:tavLst>
                                    </p:anim>
                                    <p:anim calcmode="lin" valueType="num">
                                      <p:cBhvr additive="base">
                                        <p:cTn id="132" dur="3000" fill="hold"/>
                                        <p:tgtEl>
                                          <p:spTgt spid="9"/>
                                        </p:tgtEl>
                                        <p:attrNameLst>
                                          <p:attrName>ppt_y</p:attrName>
                                        </p:attrNameLst>
                                      </p:cBhvr>
                                      <p:tavLst>
                                        <p:tav tm="0">
                                          <p:val>
                                            <p:strVal val="0-#ppt_h/2"/>
                                          </p:val>
                                        </p:tav>
                                        <p:tav tm="100000">
                                          <p:val>
                                            <p:strVal val="#ppt_y"/>
                                          </p:val>
                                        </p:tav>
                                      </p:tavLst>
                                    </p:anim>
                                  </p:childTnLst>
                                </p:cTn>
                              </p:par>
                              <p:par>
                                <p:cTn id="133" presetID="2" presetClass="entr" presetSubtype="3" fill="hold" nodeType="withEffect">
                                  <p:stCondLst>
                                    <p:cond delay="0"/>
                                  </p:stCondLst>
                                  <p:childTnLst>
                                    <p:set>
                                      <p:cBhvr>
                                        <p:cTn id="134" dur="1" fill="hold">
                                          <p:stCondLst>
                                            <p:cond delay="0"/>
                                          </p:stCondLst>
                                        </p:cTn>
                                        <p:tgtEl>
                                          <p:spTgt spid="12"/>
                                        </p:tgtEl>
                                        <p:attrNameLst>
                                          <p:attrName>style.visibility</p:attrName>
                                        </p:attrNameLst>
                                      </p:cBhvr>
                                      <p:to>
                                        <p:strVal val="visible"/>
                                      </p:to>
                                    </p:set>
                                    <p:anim calcmode="lin" valueType="num">
                                      <p:cBhvr additive="base">
                                        <p:cTn id="135" dur="3000" fill="hold"/>
                                        <p:tgtEl>
                                          <p:spTgt spid="12"/>
                                        </p:tgtEl>
                                        <p:attrNameLst>
                                          <p:attrName>ppt_x</p:attrName>
                                        </p:attrNameLst>
                                      </p:cBhvr>
                                      <p:tavLst>
                                        <p:tav tm="0">
                                          <p:val>
                                            <p:strVal val="1+#ppt_w/2"/>
                                          </p:val>
                                        </p:tav>
                                        <p:tav tm="100000">
                                          <p:val>
                                            <p:strVal val="#ppt_x"/>
                                          </p:val>
                                        </p:tav>
                                      </p:tavLst>
                                    </p:anim>
                                    <p:anim calcmode="lin" valueType="num">
                                      <p:cBhvr additive="base">
                                        <p:cTn id="136" dur="3000" fill="hold"/>
                                        <p:tgtEl>
                                          <p:spTgt spid="12"/>
                                        </p:tgtEl>
                                        <p:attrNameLst>
                                          <p:attrName>ppt_y</p:attrName>
                                        </p:attrNameLst>
                                      </p:cBhvr>
                                      <p:tavLst>
                                        <p:tav tm="0">
                                          <p:val>
                                            <p:strVal val="0-#ppt_h/2"/>
                                          </p:val>
                                        </p:tav>
                                        <p:tav tm="100000">
                                          <p:val>
                                            <p:strVal val="#ppt_y"/>
                                          </p:val>
                                        </p:tav>
                                      </p:tavLst>
                                    </p:anim>
                                  </p:childTnLst>
                                </p:cTn>
                              </p:par>
                              <p:par>
                                <p:cTn id="137" presetID="2" presetClass="entr" presetSubtype="3" fill="hold" nodeType="withEffect">
                                  <p:stCondLst>
                                    <p:cond delay="0"/>
                                  </p:stCondLst>
                                  <p:childTnLst>
                                    <p:set>
                                      <p:cBhvr>
                                        <p:cTn id="138" dur="1" fill="hold">
                                          <p:stCondLst>
                                            <p:cond delay="0"/>
                                          </p:stCondLst>
                                        </p:cTn>
                                        <p:tgtEl>
                                          <p:spTgt spid="13"/>
                                        </p:tgtEl>
                                        <p:attrNameLst>
                                          <p:attrName>style.visibility</p:attrName>
                                        </p:attrNameLst>
                                      </p:cBhvr>
                                      <p:to>
                                        <p:strVal val="visible"/>
                                      </p:to>
                                    </p:set>
                                    <p:anim calcmode="lin" valueType="num">
                                      <p:cBhvr additive="base">
                                        <p:cTn id="139" dur="3000" fill="hold"/>
                                        <p:tgtEl>
                                          <p:spTgt spid="13"/>
                                        </p:tgtEl>
                                        <p:attrNameLst>
                                          <p:attrName>ppt_x</p:attrName>
                                        </p:attrNameLst>
                                      </p:cBhvr>
                                      <p:tavLst>
                                        <p:tav tm="0">
                                          <p:val>
                                            <p:strVal val="1+#ppt_w/2"/>
                                          </p:val>
                                        </p:tav>
                                        <p:tav tm="100000">
                                          <p:val>
                                            <p:strVal val="#ppt_x"/>
                                          </p:val>
                                        </p:tav>
                                      </p:tavLst>
                                    </p:anim>
                                    <p:anim calcmode="lin" valueType="num">
                                      <p:cBhvr additive="base">
                                        <p:cTn id="140" dur="3000" fill="hold"/>
                                        <p:tgtEl>
                                          <p:spTgt spid="13"/>
                                        </p:tgtEl>
                                        <p:attrNameLst>
                                          <p:attrName>ppt_y</p:attrName>
                                        </p:attrNameLst>
                                      </p:cBhvr>
                                      <p:tavLst>
                                        <p:tav tm="0">
                                          <p:val>
                                            <p:strVal val="0-#ppt_h/2"/>
                                          </p:val>
                                        </p:tav>
                                        <p:tav tm="100000">
                                          <p:val>
                                            <p:strVal val="#ppt_y"/>
                                          </p:val>
                                        </p:tav>
                                      </p:tavLst>
                                    </p:anim>
                                  </p:childTnLst>
                                </p:cTn>
                              </p:par>
                              <p:par>
                                <p:cTn id="141" presetID="2" presetClass="entr" presetSubtype="3" fill="hold" nodeType="withEffect">
                                  <p:stCondLst>
                                    <p:cond delay="0"/>
                                  </p:stCondLst>
                                  <p:childTnLst>
                                    <p:set>
                                      <p:cBhvr>
                                        <p:cTn id="142" dur="1" fill="hold">
                                          <p:stCondLst>
                                            <p:cond delay="0"/>
                                          </p:stCondLst>
                                        </p:cTn>
                                        <p:tgtEl>
                                          <p:spTgt spid="18"/>
                                        </p:tgtEl>
                                        <p:attrNameLst>
                                          <p:attrName>style.visibility</p:attrName>
                                        </p:attrNameLst>
                                      </p:cBhvr>
                                      <p:to>
                                        <p:strVal val="visible"/>
                                      </p:to>
                                    </p:set>
                                    <p:anim calcmode="lin" valueType="num">
                                      <p:cBhvr additive="base">
                                        <p:cTn id="143" dur="3000" fill="hold"/>
                                        <p:tgtEl>
                                          <p:spTgt spid="18"/>
                                        </p:tgtEl>
                                        <p:attrNameLst>
                                          <p:attrName>ppt_x</p:attrName>
                                        </p:attrNameLst>
                                      </p:cBhvr>
                                      <p:tavLst>
                                        <p:tav tm="0">
                                          <p:val>
                                            <p:strVal val="1+#ppt_w/2"/>
                                          </p:val>
                                        </p:tav>
                                        <p:tav tm="100000">
                                          <p:val>
                                            <p:strVal val="#ppt_x"/>
                                          </p:val>
                                        </p:tav>
                                      </p:tavLst>
                                    </p:anim>
                                    <p:anim calcmode="lin" valueType="num">
                                      <p:cBhvr additive="base">
                                        <p:cTn id="144" dur="3000" fill="hold"/>
                                        <p:tgtEl>
                                          <p:spTgt spid="18"/>
                                        </p:tgtEl>
                                        <p:attrNameLst>
                                          <p:attrName>ppt_y</p:attrName>
                                        </p:attrNameLst>
                                      </p:cBhvr>
                                      <p:tavLst>
                                        <p:tav tm="0">
                                          <p:val>
                                            <p:strVal val="0-#ppt_h/2"/>
                                          </p:val>
                                        </p:tav>
                                        <p:tav tm="100000">
                                          <p:val>
                                            <p:strVal val="#ppt_y"/>
                                          </p:val>
                                        </p:tav>
                                      </p:tavLst>
                                    </p:anim>
                                  </p:childTnLst>
                                </p:cTn>
                              </p:par>
                              <p:par>
                                <p:cTn id="145" presetID="2" presetClass="entr" presetSubtype="3" fill="hold" nodeType="withEffect">
                                  <p:stCondLst>
                                    <p:cond delay="0"/>
                                  </p:stCondLst>
                                  <p:childTnLst>
                                    <p:set>
                                      <p:cBhvr>
                                        <p:cTn id="146" dur="1" fill="hold">
                                          <p:stCondLst>
                                            <p:cond delay="0"/>
                                          </p:stCondLst>
                                        </p:cTn>
                                        <p:tgtEl>
                                          <p:spTgt spid="19"/>
                                        </p:tgtEl>
                                        <p:attrNameLst>
                                          <p:attrName>style.visibility</p:attrName>
                                        </p:attrNameLst>
                                      </p:cBhvr>
                                      <p:to>
                                        <p:strVal val="visible"/>
                                      </p:to>
                                    </p:set>
                                    <p:anim calcmode="lin" valueType="num">
                                      <p:cBhvr additive="base">
                                        <p:cTn id="147" dur="3000" fill="hold"/>
                                        <p:tgtEl>
                                          <p:spTgt spid="19"/>
                                        </p:tgtEl>
                                        <p:attrNameLst>
                                          <p:attrName>ppt_x</p:attrName>
                                        </p:attrNameLst>
                                      </p:cBhvr>
                                      <p:tavLst>
                                        <p:tav tm="0">
                                          <p:val>
                                            <p:strVal val="1+#ppt_w/2"/>
                                          </p:val>
                                        </p:tav>
                                        <p:tav tm="100000">
                                          <p:val>
                                            <p:strVal val="#ppt_x"/>
                                          </p:val>
                                        </p:tav>
                                      </p:tavLst>
                                    </p:anim>
                                    <p:anim calcmode="lin" valueType="num">
                                      <p:cBhvr additive="base">
                                        <p:cTn id="148" dur="3000" fill="hold"/>
                                        <p:tgtEl>
                                          <p:spTgt spid="19"/>
                                        </p:tgtEl>
                                        <p:attrNameLst>
                                          <p:attrName>ppt_y</p:attrName>
                                        </p:attrNameLst>
                                      </p:cBhvr>
                                      <p:tavLst>
                                        <p:tav tm="0">
                                          <p:val>
                                            <p:strVal val="0-#ppt_h/2"/>
                                          </p:val>
                                        </p:tav>
                                        <p:tav tm="100000">
                                          <p:val>
                                            <p:strVal val="#ppt_y"/>
                                          </p:val>
                                        </p:tav>
                                      </p:tavLst>
                                    </p:anim>
                                  </p:childTnLst>
                                </p:cTn>
                              </p:par>
                              <p:par>
                                <p:cTn id="149" presetID="2" presetClass="entr" presetSubtype="3" fill="hold" nodeType="withEffect">
                                  <p:stCondLst>
                                    <p:cond delay="0"/>
                                  </p:stCondLst>
                                  <p:childTnLst>
                                    <p:set>
                                      <p:cBhvr>
                                        <p:cTn id="150" dur="1" fill="hold">
                                          <p:stCondLst>
                                            <p:cond delay="0"/>
                                          </p:stCondLst>
                                        </p:cTn>
                                        <p:tgtEl>
                                          <p:spTgt spid="20"/>
                                        </p:tgtEl>
                                        <p:attrNameLst>
                                          <p:attrName>style.visibility</p:attrName>
                                        </p:attrNameLst>
                                      </p:cBhvr>
                                      <p:to>
                                        <p:strVal val="visible"/>
                                      </p:to>
                                    </p:set>
                                    <p:anim calcmode="lin" valueType="num">
                                      <p:cBhvr additive="base">
                                        <p:cTn id="151" dur="3000" fill="hold"/>
                                        <p:tgtEl>
                                          <p:spTgt spid="20"/>
                                        </p:tgtEl>
                                        <p:attrNameLst>
                                          <p:attrName>ppt_x</p:attrName>
                                        </p:attrNameLst>
                                      </p:cBhvr>
                                      <p:tavLst>
                                        <p:tav tm="0">
                                          <p:val>
                                            <p:strVal val="1+#ppt_w/2"/>
                                          </p:val>
                                        </p:tav>
                                        <p:tav tm="100000">
                                          <p:val>
                                            <p:strVal val="#ppt_x"/>
                                          </p:val>
                                        </p:tav>
                                      </p:tavLst>
                                    </p:anim>
                                    <p:anim calcmode="lin" valueType="num">
                                      <p:cBhvr additive="base">
                                        <p:cTn id="152" dur="3000" fill="hold"/>
                                        <p:tgtEl>
                                          <p:spTgt spid="20"/>
                                        </p:tgtEl>
                                        <p:attrNameLst>
                                          <p:attrName>ppt_y</p:attrName>
                                        </p:attrNameLst>
                                      </p:cBhvr>
                                      <p:tavLst>
                                        <p:tav tm="0">
                                          <p:val>
                                            <p:strVal val="0-#ppt_h/2"/>
                                          </p:val>
                                        </p:tav>
                                        <p:tav tm="100000">
                                          <p:val>
                                            <p:strVal val="#ppt_y"/>
                                          </p:val>
                                        </p:tav>
                                      </p:tavLst>
                                    </p:anim>
                                  </p:childTnLst>
                                </p:cTn>
                              </p:par>
                              <p:par>
                                <p:cTn id="153" presetID="2" presetClass="entr" presetSubtype="3" fill="hold" nodeType="withEffect">
                                  <p:stCondLst>
                                    <p:cond delay="0"/>
                                  </p:stCondLst>
                                  <p:childTnLst>
                                    <p:set>
                                      <p:cBhvr>
                                        <p:cTn id="154" dur="1" fill="hold">
                                          <p:stCondLst>
                                            <p:cond delay="0"/>
                                          </p:stCondLst>
                                        </p:cTn>
                                        <p:tgtEl>
                                          <p:spTgt spid="21"/>
                                        </p:tgtEl>
                                        <p:attrNameLst>
                                          <p:attrName>style.visibility</p:attrName>
                                        </p:attrNameLst>
                                      </p:cBhvr>
                                      <p:to>
                                        <p:strVal val="visible"/>
                                      </p:to>
                                    </p:set>
                                    <p:anim calcmode="lin" valueType="num">
                                      <p:cBhvr additive="base">
                                        <p:cTn id="155" dur="3000" fill="hold"/>
                                        <p:tgtEl>
                                          <p:spTgt spid="21"/>
                                        </p:tgtEl>
                                        <p:attrNameLst>
                                          <p:attrName>ppt_x</p:attrName>
                                        </p:attrNameLst>
                                      </p:cBhvr>
                                      <p:tavLst>
                                        <p:tav tm="0">
                                          <p:val>
                                            <p:strVal val="1+#ppt_w/2"/>
                                          </p:val>
                                        </p:tav>
                                        <p:tav tm="100000">
                                          <p:val>
                                            <p:strVal val="#ppt_x"/>
                                          </p:val>
                                        </p:tav>
                                      </p:tavLst>
                                    </p:anim>
                                    <p:anim calcmode="lin" valueType="num">
                                      <p:cBhvr additive="base">
                                        <p:cTn id="156" dur="3000" fill="hold"/>
                                        <p:tgtEl>
                                          <p:spTgt spid="21"/>
                                        </p:tgtEl>
                                        <p:attrNameLst>
                                          <p:attrName>ppt_y</p:attrName>
                                        </p:attrNameLst>
                                      </p:cBhvr>
                                      <p:tavLst>
                                        <p:tav tm="0">
                                          <p:val>
                                            <p:strVal val="0-#ppt_h/2"/>
                                          </p:val>
                                        </p:tav>
                                        <p:tav tm="100000">
                                          <p:val>
                                            <p:strVal val="#ppt_y"/>
                                          </p:val>
                                        </p:tav>
                                      </p:tavLst>
                                    </p:anim>
                                  </p:childTnLst>
                                </p:cTn>
                              </p:par>
                              <p:par>
                                <p:cTn id="157" presetID="2" presetClass="entr" presetSubtype="3" fill="hold" nodeType="withEffect">
                                  <p:stCondLst>
                                    <p:cond delay="0"/>
                                  </p:stCondLst>
                                  <p:childTnLst>
                                    <p:set>
                                      <p:cBhvr>
                                        <p:cTn id="158" dur="1" fill="hold">
                                          <p:stCondLst>
                                            <p:cond delay="0"/>
                                          </p:stCondLst>
                                        </p:cTn>
                                        <p:tgtEl>
                                          <p:spTgt spid="30"/>
                                        </p:tgtEl>
                                        <p:attrNameLst>
                                          <p:attrName>style.visibility</p:attrName>
                                        </p:attrNameLst>
                                      </p:cBhvr>
                                      <p:to>
                                        <p:strVal val="visible"/>
                                      </p:to>
                                    </p:set>
                                    <p:anim calcmode="lin" valueType="num">
                                      <p:cBhvr additive="base">
                                        <p:cTn id="159" dur="3000" fill="hold"/>
                                        <p:tgtEl>
                                          <p:spTgt spid="30"/>
                                        </p:tgtEl>
                                        <p:attrNameLst>
                                          <p:attrName>ppt_x</p:attrName>
                                        </p:attrNameLst>
                                      </p:cBhvr>
                                      <p:tavLst>
                                        <p:tav tm="0">
                                          <p:val>
                                            <p:strVal val="1+#ppt_w/2"/>
                                          </p:val>
                                        </p:tav>
                                        <p:tav tm="100000">
                                          <p:val>
                                            <p:strVal val="#ppt_x"/>
                                          </p:val>
                                        </p:tav>
                                      </p:tavLst>
                                    </p:anim>
                                    <p:anim calcmode="lin" valueType="num">
                                      <p:cBhvr additive="base">
                                        <p:cTn id="160" dur="3000" fill="hold"/>
                                        <p:tgtEl>
                                          <p:spTgt spid="30"/>
                                        </p:tgtEl>
                                        <p:attrNameLst>
                                          <p:attrName>ppt_y</p:attrName>
                                        </p:attrNameLst>
                                      </p:cBhvr>
                                      <p:tavLst>
                                        <p:tav tm="0">
                                          <p:val>
                                            <p:strVal val="0-#ppt_h/2"/>
                                          </p:val>
                                        </p:tav>
                                        <p:tav tm="100000">
                                          <p:val>
                                            <p:strVal val="#ppt_y"/>
                                          </p:val>
                                        </p:tav>
                                      </p:tavLst>
                                    </p:anim>
                                  </p:childTnLst>
                                </p:cTn>
                              </p:par>
                              <p:par>
                                <p:cTn id="161" presetID="2" presetClass="entr" presetSubtype="3" fill="hold" nodeType="withEffect">
                                  <p:stCondLst>
                                    <p:cond delay="0"/>
                                  </p:stCondLst>
                                  <p:childTnLst>
                                    <p:set>
                                      <p:cBhvr>
                                        <p:cTn id="162" dur="1" fill="hold">
                                          <p:stCondLst>
                                            <p:cond delay="0"/>
                                          </p:stCondLst>
                                        </p:cTn>
                                        <p:tgtEl>
                                          <p:spTgt spid="31"/>
                                        </p:tgtEl>
                                        <p:attrNameLst>
                                          <p:attrName>style.visibility</p:attrName>
                                        </p:attrNameLst>
                                      </p:cBhvr>
                                      <p:to>
                                        <p:strVal val="visible"/>
                                      </p:to>
                                    </p:set>
                                    <p:anim calcmode="lin" valueType="num">
                                      <p:cBhvr additive="base">
                                        <p:cTn id="163" dur="3000" fill="hold"/>
                                        <p:tgtEl>
                                          <p:spTgt spid="31"/>
                                        </p:tgtEl>
                                        <p:attrNameLst>
                                          <p:attrName>ppt_x</p:attrName>
                                        </p:attrNameLst>
                                      </p:cBhvr>
                                      <p:tavLst>
                                        <p:tav tm="0">
                                          <p:val>
                                            <p:strVal val="1+#ppt_w/2"/>
                                          </p:val>
                                        </p:tav>
                                        <p:tav tm="100000">
                                          <p:val>
                                            <p:strVal val="#ppt_x"/>
                                          </p:val>
                                        </p:tav>
                                      </p:tavLst>
                                    </p:anim>
                                    <p:anim calcmode="lin" valueType="num">
                                      <p:cBhvr additive="base">
                                        <p:cTn id="164" dur="3000" fill="hold"/>
                                        <p:tgtEl>
                                          <p:spTgt spid="31"/>
                                        </p:tgtEl>
                                        <p:attrNameLst>
                                          <p:attrName>ppt_y</p:attrName>
                                        </p:attrNameLst>
                                      </p:cBhvr>
                                      <p:tavLst>
                                        <p:tav tm="0">
                                          <p:val>
                                            <p:strVal val="0-#ppt_h/2"/>
                                          </p:val>
                                        </p:tav>
                                        <p:tav tm="100000">
                                          <p:val>
                                            <p:strVal val="#ppt_y"/>
                                          </p:val>
                                        </p:tav>
                                      </p:tavLst>
                                    </p:anim>
                                  </p:childTnLst>
                                </p:cTn>
                              </p:par>
                              <p:par>
                                <p:cTn id="165" presetID="2" presetClass="entr" presetSubtype="3" fill="hold" nodeType="withEffect">
                                  <p:stCondLst>
                                    <p:cond delay="0"/>
                                  </p:stCondLst>
                                  <p:childTnLst>
                                    <p:set>
                                      <p:cBhvr>
                                        <p:cTn id="166" dur="1" fill="hold">
                                          <p:stCondLst>
                                            <p:cond delay="0"/>
                                          </p:stCondLst>
                                        </p:cTn>
                                        <p:tgtEl>
                                          <p:spTgt spid="32"/>
                                        </p:tgtEl>
                                        <p:attrNameLst>
                                          <p:attrName>style.visibility</p:attrName>
                                        </p:attrNameLst>
                                      </p:cBhvr>
                                      <p:to>
                                        <p:strVal val="visible"/>
                                      </p:to>
                                    </p:set>
                                    <p:anim calcmode="lin" valueType="num">
                                      <p:cBhvr additive="base">
                                        <p:cTn id="167" dur="3000" fill="hold"/>
                                        <p:tgtEl>
                                          <p:spTgt spid="32"/>
                                        </p:tgtEl>
                                        <p:attrNameLst>
                                          <p:attrName>ppt_x</p:attrName>
                                        </p:attrNameLst>
                                      </p:cBhvr>
                                      <p:tavLst>
                                        <p:tav tm="0">
                                          <p:val>
                                            <p:strVal val="1+#ppt_w/2"/>
                                          </p:val>
                                        </p:tav>
                                        <p:tav tm="100000">
                                          <p:val>
                                            <p:strVal val="#ppt_x"/>
                                          </p:val>
                                        </p:tav>
                                      </p:tavLst>
                                    </p:anim>
                                    <p:anim calcmode="lin" valueType="num">
                                      <p:cBhvr additive="base">
                                        <p:cTn id="168" dur="3000" fill="hold"/>
                                        <p:tgtEl>
                                          <p:spTgt spid="32"/>
                                        </p:tgtEl>
                                        <p:attrNameLst>
                                          <p:attrName>ppt_y</p:attrName>
                                        </p:attrNameLst>
                                      </p:cBhvr>
                                      <p:tavLst>
                                        <p:tav tm="0">
                                          <p:val>
                                            <p:strVal val="0-#ppt_h/2"/>
                                          </p:val>
                                        </p:tav>
                                        <p:tav tm="100000">
                                          <p:val>
                                            <p:strVal val="#ppt_y"/>
                                          </p:val>
                                        </p:tav>
                                      </p:tavLst>
                                    </p:anim>
                                  </p:childTnLst>
                                </p:cTn>
                              </p:par>
                              <p:par>
                                <p:cTn id="169" presetID="2" presetClass="entr" presetSubtype="3" fill="hold" nodeType="withEffect">
                                  <p:stCondLst>
                                    <p:cond delay="0"/>
                                  </p:stCondLst>
                                  <p:childTnLst>
                                    <p:set>
                                      <p:cBhvr>
                                        <p:cTn id="170" dur="1" fill="hold">
                                          <p:stCondLst>
                                            <p:cond delay="0"/>
                                          </p:stCondLst>
                                        </p:cTn>
                                        <p:tgtEl>
                                          <p:spTgt spid="33"/>
                                        </p:tgtEl>
                                        <p:attrNameLst>
                                          <p:attrName>style.visibility</p:attrName>
                                        </p:attrNameLst>
                                      </p:cBhvr>
                                      <p:to>
                                        <p:strVal val="visible"/>
                                      </p:to>
                                    </p:set>
                                    <p:anim calcmode="lin" valueType="num">
                                      <p:cBhvr additive="base">
                                        <p:cTn id="171" dur="3000" fill="hold"/>
                                        <p:tgtEl>
                                          <p:spTgt spid="33"/>
                                        </p:tgtEl>
                                        <p:attrNameLst>
                                          <p:attrName>ppt_x</p:attrName>
                                        </p:attrNameLst>
                                      </p:cBhvr>
                                      <p:tavLst>
                                        <p:tav tm="0">
                                          <p:val>
                                            <p:strVal val="1+#ppt_w/2"/>
                                          </p:val>
                                        </p:tav>
                                        <p:tav tm="100000">
                                          <p:val>
                                            <p:strVal val="#ppt_x"/>
                                          </p:val>
                                        </p:tav>
                                      </p:tavLst>
                                    </p:anim>
                                    <p:anim calcmode="lin" valueType="num">
                                      <p:cBhvr additive="base">
                                        <p:cTn id="172" dur="3000" fill="hold"/>
                                        <p:tgtEl>
                                          <p:spTgt spid="33"/>
                                        </p:tgtEl>
                                        <p:attrNameLst>
                                          <p:attrName>ppt_y</p:attrName>
                                        </p:attrNameLst>
                                      </p:cBhvr>
                                      <p:tavLst>
                                        <p:tav tm="0">
                                          <p:val>
                                            <p:strVal val="0-#ppt_h/2"/>
                                          </p:val>
                                        </p:tav>
                                        <p:tav tm="100000">
                                          <p:val>
                                            <p:strVal val="#ppt_y"/>
                                          </p:val>
                                        </p:tav>
                                      </p:tavLst>
                                    </p:anim>
                                  </p:childTnLst>
                                </p:cTn>
                              </p:par>
                            </p:childTnLst>
                          </p:cTn>
                        </p:par>
                        <p:par>
                          <p:cTn id="173" fill="hold">
                            <p:stCondLst>
                              <p:cond delay="3000"/>
                            </p:stCondLst>
                            <p:childTnLst>
                              <p:par>
                                <p:cTn id="174" presetID="8" presetClass="emph" presetSubtype="0" fill="hold" nodeType="afterEffect">
                                  <p:stCondLst>
                                    <p:cond delay="0"/>
                                  </p:stCondLst>
                                  <p:childTnLst>
                                    <p:animRot by="5400000">
                                      <p:cBhvr>
                                        <p:cTn id="175" dur="3000" fill="hold"/>
                                        <p:tgtEl>
                                          <p:spTgt spid="6"/>
                                        </p:tgtEl>
                                        <p:attrNameLst>
                                          <p:attrName>r</p:attrName>
                                        </p:attrNameLst>
                                      </p:cBhvr>
                                    </p:animRot>
                                  </p:childTnLst>
                                </p:cTn>
                              </p:par>
                              <p:par>
                                <p:cTn id="176" presetID="8" presetClass="emph" presetSubtype="0" fill="hold" nodeType="withEffect">
                                  <p:stCondLst>
                                    <p:cond delay="0"/>
                                  </p:stCondLst>
                                  <p:childTnLst>
                                    <p:animRot by="5400000">
                                      <p:cBhvr>
                                        <p:cTn id="177" dur="3000" fill="hold"/>
                                        <p:tgtEl>
                                          <p:spTgt spid="8"/>
                                        </p:tgtEl>
                                        <p:attrNameLst>
                                          <p:attrName>r</p:attrName>
                                        </p:attrNameLst>
                                      </p:cBhvr>
                                    </p:animRot>
                                  </p:childTnLst>
                                </p:cTn>
                              </p:par>
                              <p:par>
                                <p:cTn id="178" presetID="8" presetClass="emph" presetSubtype="0" fill="hold" nodeType="withEffect">
                                  <p:stCondLst>
                                    <p:cond delay="0"/>
                                  </p:stCondLst>
                                  <p:childTnLst>
                                    <p:animRot by="5400000">
                                      <p:cBhvr>
                                        <p:cTn id="179" dur="3000" fill="hold"/>
                                        <p:tgtEl>
                                          <p:spTgt spid="10"/>
                                        </p:tgtEl>
                                        <p:attrNameLst>
                                          <p:attrName>r</p:attrName>
                                        </p:attrNameLst>
                                      </p:cBhvr>
                                    </p:animRot>
                                  </p:childTnLst>
                                </p:cTn>
                              </p:par>
                              <p:par>
                                <p:cTn id="180" presetID="8" presetClass="emph" presetSubtype="0" fill="hold" nodeType="withEffect">
                                  <p:stCondLst>
                                    <p:cond delay="0"/>
                                  </p:stCondLst>
                                  <p:childTnLst>
                                    <p:animRot by="5400000">
                                      <p:cBhvr>
                                        <p:cTn id="181" dur="3000" fill="hold"/>
                                        <p:tgtEl>
                                          <p:spTgt spid="11"/>
                                        </p:tgtEl>
                                        <p:attrNameLst>
                                          <p:attrName>r</p:attrName>
                                        </p:attrNameLst>
                                      </p:cBhvr>
                                    </p:animRot>
                                  </p:childTnLst>
                                </p:cTn>
                              </p:par>
                              <p:par>
                                <p:cTn id="182" presetID="8" presetClass="emph" presetSubtype="0" fill="hold" nodeType="withEffect">
                                  <p:stCondLst>
                                    <p:cond delay="0"/>
                                  </p:stCondLst>
                                  <p:childTnLst>
                                    <p:animRot by="5400000">
                                      <p:cBhvr>
                                        <p:cTn id="183" dur="3000" fill="hold"/>
                                        <p:tgtEl>
                                          <p:spTgt spid="14"/>
                                        </p:tgtEl>
                                        <p:attrNameLst>
                                          <p:attrName>r</p:attrName>
                                        </p:attrNameLst>
                                      </p:cBhvr>
                                    </p:animRot>
                                  </p:childTnLst>
                                </p:cTn>
                              </p:par>
                              <p:par>
                                <p:cTn id="184" presetID="8" presetClass="emph" presetSubtype="0" fill="hold" nodeType="withEffect">
                                  <p:stCondLst>
                                    <p:cond delay="0"/>
                                  </p:stCondLst>
                                  <p:childTnLst>
                                    <p:animRot by="5400000">
                                      <p:cBhvr>
                                        <p:cTn id="185" dur="3000" fill="hold"/>
                                        <p:tgtEl>
                                          <p:spTgt spid="15"/>
                                        </p:tgtEl>
                                        <p:attrNameLst>
                                          <p:attrName>r</p:attrName>
                                        </p:attrNameLst>
                                      </p:cBhvr>
                                    </p:animRot>
                                  </p:childTnLst>
                                </p:cTn>
                              </p:par>
                              <p:par>
                                <p:cTn id="186" presetID="8" presetClass="emph" presetSubtype="0" fill="hold" nodeType="withEffect">
                                  <p:stCondLst>
                                    <p:cond delay="0"/>
                                  </p:stCondLst>
                                  <p:childTnLst>
                                    <p:animRot by="5400000">
                                      <p:cBhvr>
                                        <p:cTn id="187" dur="3000" fill="hold"/>
                                        <p:tgtEl>
                                          <p:spTgt spid="16"/>
                                        </p:tgtEl>
                                        <p:attrNameLst>
                                          <p:attrName>r</p:attrName>
                                        </p:attrNameLst>
                                      </p:cBhvr>
                                    </p:animRot>
                                  </p:childTnLst>
                                </p:cTn>
                              </p:par>
                              <p:par>
                                <p:cTn id="188" presetID="8" presetClass="emph" presetSubtype="0" fill="hold" nodeType="withEffect">
                                  <p:stCondLst>
                                    <p:cond delay="0"/>
                                  </p:stCondLst>
                                  <p:childTnLst>
                                    <p:animRot by="5400000">
                                      <p:cBhvr>
                                        <p:cTn id="189" dur="3000" fill="hold"/>
                                        <p:tgtEl>
                                          <p:spTgt spid="17"/>
                                        </p:tgtEl>
                                        <p:attrNameLst>
                                          <p:attrName>r</p:attrName>
                                        </p:attrNameLst>
                                      </p:cBhvr>
                                    </p:animRot>
                                  </p:childTnLst>
                                </p:cTn>
                              </p:par>
                              <p:par>
                                <p:cTn id="190" presetID="8" presetClass="emph" presetSubtype="0" fill="hold" nodeType="withEffect">
                                  <p:stCondLst>
                                    <p:cond delay="0"/>
                                  </p:stCondLst>
                                  <p:childTnLst>
                                    <p:animRot by="5400000">
                                      <p:cBhvr>
                                        <p:cTn id="191" dur="3000" fill="hold"/>
                                        <p:tgtEl>
                                          <p:spTgt spid="22"/>
                                        </p:tgtEl>
                                        <p:attrNameLst>
                                          <p:attrName>r</p:attrName>
                                        </p:attrNameLst>
                                      </p:cBhvr>
                                    </p:animRot>
                                  </p:childTnLst>
                                </p:cTn>
                              </p:par>
                              <p:par>
                                <p:cTn id="192" presetID="8" presetClass="emph" presetSubtype="0" fill="hold" nodeType="withEffect">
                                  <p:stCondLst>
                                    <p:cond delay="0"/>
                                  </p:stCondLst>
                                  <p:childTnLst>
                                    <p:animRot by="5400000">
                                      <p:cBhvr>
                                        <p:cTn id="193" dur="3000" fill="hold"/>
                                        <p:tgtEl>
                                          <p:spTgt spid="23"/>
                                        </p:tgtEl>
                                        <p:attrNameLst>
                                          <p:attrName>r</p:attrName>
                                        </p:attrNameLst>
                                      </p:cBhvr>
                                    </p:animRot>
                                  </p:childTnLst>
                                </p:cTn>
                              </p:par>
                              <p:par>
                                <p:cTn id="194" presetID="8" presetClass="emph" presetSubtype="0" fill="hold" nodeType="withEffect">
                                  <p:stCondLst>
                                    <p:cond delay="0"/>
                                  </p:stCondLst>
                                  <p:childTnLst>
                                    <p:animRot by="5400000">
                                      <p:cBhvr>
                                        <p:cTn id="195" dur="3000" fill="hold"/>
                                        <p:tgtEl>
                                          <p:spTgt spid="24"/>
                                        </p:tgtEl>
                                        <p:attrNameLst>
                                          <p:attrName>r</p:attrName>
                                        </p:attrNameLst>
                                      </p:cBhvr>
                                    </p:animRot>
                                  </p:childTnLst>
                                </p:cTn>
                              </p:par>
                              <p:par>
                                <p:cTn id="196" presetID="8" presetClass="emph" presetSubtype="0" fill="hold" nodeType="withEffect">
                                  <p:stCondLst>
                                    <p:cond delay="0"/>
                                  </p:stCondLst>
                                  <p:childTnLst>
                                    <p:animRot by="5400000">
                                      <p:cBhvr>
                                        <p:cTn id="197" dur="3000" fill="hold"/>
                                        <p:tgtEl>
                                          <p:spTgt spid="25"/>
                                        </p:tgtEl>
                                        <p:attrNameLst>
                                          <p:attrName>r</p:attrName>
                                        </p:attrNameLst>
                                      </p:cBhvr>
                                    </p:animRot>
                                  </p:childTnLst>
                                </p:cTn>
                              </p:par>
                              <p:par>
                                <p:cTn id="198" presetID="8" presetClass="emph" presetSubtype="0" fill="hold" nodeType="withEffect">
                                  <p:stCondLst>
                                    <p:cond delay="0"/>
                                  </p:stCondLst>
                                  <p:childTnLst>
                                    <p:animRot by="-5400000">
                                      <p:cBhvr>
                                        <p:cTn id="199" dur="3000" fill="hold"/>
                                        <p:tgtEl>
                                          <p:spTgt spid="5"/>
                                        </p:tgtEl>
                                        <p:attrNameLst>
                                          <p:attrName>r</p:attrName>
                                        </p:attrNameLst>
                                      </p:cBhvr>
                                    </p:animRot>
                                  </p:childTnLst>
                                </p:cTn>
                              </p:par>
                              <p:par>
                                <p:cTn id="200" presetID="8" presetClass="emph" presetSubtype="0" fill="hold" nodeType="withEffect">
                                  <p:stCondLst>
                                    <p:cond delay="0"/>
                                  </p:stCondLst>
                                  <p:childTnLst>
                                    <p:animRot by="-5400000">
                                      <p:cBhvr>
                                        <p:cTn id="201" dur="3000" fill="hold"/>
                                        <p:tgtEl>
                                          <p:spTgt spid="9"/>
                                        </p:tgtEl>
                                        <p:attrNameLst>
                                          <p:attrName>r</p:attrName>
                                        </p:attrNameLst>
                                      </p:cBhvr>
                                    </p:animRot>
                                  </p:childTnLst>
                                </p:cTn>
                              </p:par>
                              <p:par>
                                <p:cTn id="202" presetID="8" presetClass="emph" presetSubtype="0" fill="hold" nodeType="withEffect">
                                  <p:stCondLst>
                                    <p:cond delay="0"/>
                                  </p:stCondLst>
                                  <p:childTnLst>
                                    <p:animRot by="-5400000">
                                      <p:cBhvr>
                                        <p:cTn id="203" dur="3000" fill="hold"/>
                                        <p:tgtEl>
                                          <p:spTgt spid="12"/>
                                        </p:tgtEl>
                                        <p:attrNameLst>
                                          <p:attrName>r</p:attrName>
                                        </p:attrNameLst>
                                      </p:cBhvr>
                                    </p:animRot>
                                  </p:childTnLst>
                                </p:cTn>
                              </p:par>
                              <p:par>
                                <p:cTn id="204" presetID="8" presetClass="emph" presetSubtype="0" fill="hold" nodeType="withEffect">
                                  <p:stCondLst>
                                    <p:cond delay="0"/>
                                  </p:stCondLst>
                                  <p:childTnLst>
                                    <p:animRot by="-5400000">
                                      <p:cBhvr>
                                        <p:cTn id="205" dur="3000" fill="hold"/>
                                        <p:tgtEl>
                                          <p:spTgt spid="13"/>
                                        </p:tgtEl>
                                        <p:attrNameLst>
                                          <p:attrName>r</p:attrName>
                                        </p:attrNameLst>
                                      </p:cBhvr>
                                    </p:animRot>
                                  </p:childTnLst>
                                </p:cTn>
                              </p:par>
                              <p:par>
                                <p:cTn id="206" presetID="8" presetClass="emph" presetSubtype="0" fill="hold" nodeType="withEffect">
                                  <p:stCondLst>
                                    <p:cond delay="0"/>
                                  </p:stCondLst>
                                  <p:childTnLst>
                                    <p:animRot by="-5400000">
                                      <p:cBhvr>
                                        <p:cTn id="207" dur="3000" fill="hold"/>
                                        <p:tgtEl>
                                          <p:spTgt spid="18"/>
                                        </p:tgtEl>
                                        <p:attrNameLst>
                                          <p:attrName>r</p:attrName>
                                        </p:attrNameLst>
                                      </p:cBhvr>
                                    </p:animRot>
                                  </p:childTnLst>
                                </p:cTn>
                              </p:par>
                              <p:par>
                                <p:cTn id="208" presetID="8" presetClass="emph" presetSubtype="0" fill="hold" nodeType="withEffect">
                                  <p:stCondLst>
                                    <p:cond delay="0"/>
                                  </p:stCondLst>
                                  <p:childTnLst>
                                    <p:animRot by="-5400000">
                                      <p:cBhvr>
                                        <p:cTn id="209" dur="3000" fill="hold"/>
                                        <p:tgtEl>
                                          <p:spTgt spid="19"/>
                                        </p:tgtEl>
                                        <p:attrNameLst>
                                          <p:attrName>r</p:attrName>
                                        </p:attrNameLst>
                                      </p:cBhvr>
                                    </p:animRot>
                                  </p:childTnLst>
                                </p:cTn>
                              </p:par>
                              <p:par>
                                <p:cTn id="210" presetID="8" presetClass="emph" presetSubtype="0" fill="hold" nodeType="withEffect">
                                  <p:stCondLst>
                                    <p:cond delay="0"/>
                                  </p:stCondLst>
                                  <p:childTnLst>
                                    <p:animRot by="-5400000">
                                      <p:cBhvr>
                                        <p:cTn id="211" dur="3000" fill="hold"/>
                                        <p:tgtEl>
                                          <p:spTgt spid="20"/>
                                        </p:tgtEl>
                                        <p:attrNameLst>
                                          <p:attrName>r</p:attrName>
                                        </p:attrNameLst>
                                      </p:cBhvr>
                                    </p:animRot>
                                  </p:childTnLst>
                                </p:cTn>
                              </p:par>
                              <p:par>
                                <p:cTn id="212" presetID="8" presetClass="emph" presetSubtype="0" fill="hold" nodeType="withEffect">
                                  <p:stCondLst>
                                    <p:cond delay="0"/>
                                  </p:stCondLst>
                                  <p:childTnLst>
                                    <p:animRot by="-5400000">
                                      <p:cBhvr>
                                        <p:cTn id="213" dur="3000" fill="hold"/>
                                        <p:tgtEl>
                                          <p:spTgt spid="21"/>
                                        </p:tgtEl>
                                        <p:attrNameLst>
                                          <p:attrName>r</p:attrName>
                                        </p:attrNameLst>
                                      </p:cBhvr>
                                    </p:animRot>
                                  </p:childTnLst>
                                </p:cTn>
                              </p:par>
                              <p:par>
                                <p:cTn id="214" presetID="8" presetClass="emph" presetSubtype="0" fill="hold" nodeType="withEffect">
                                  <p:stCondLst>
                                    <p:cond delay="0"/>
                                  </p:stCondLst>
                                  <p:childTnLst>
                                    <p:animRot by="-5400000">
                                      <p:cBhvr>
                                        <p:cTn id="215" dur="3000" fill="hold"/>
                                        <p:tgtEl>
                                          <p:spTgt spid="30"/>
                                        </p:tgtEl>
                                        <p:attrNameLst>
                                          <p:attrName>r</p:attrName>
                                        </p:attrNameLst>
                                      </p:cBhvr>
                                    </p:animRot>
                                  </p:childTnLst>
                                </p:cTn>
                              </p:par>
                              <p:par>
                                <p:cTn id="216" presetID="8" presetClass="emph" presetSubtype="0" fill="hold" nodeType="withEffect">
                                  <p:stCondLst>
                                    <p:cond delay="0"/>
                                  </p:stCondLst>
                                  <p:childTnLst>
                                    <p:animRot by="-5400000">
                                      <p:cBhvr>
                                        <p:cTn id="217" dur="3000" fill="hold"/>
                                        <p:tgtEl>
                                          <p:spTgt spid="31"/>
                                        </p:tgtEl>
                                        <p:attrNameLst>
                                          <p:attrName>r</p:attrName>
                                        </p:attrNameLst>
                                      </p:cBhvr>
                                    </p:animRot>
                                  </p:childTnLst>
                                </p:cTn>
                              </p:par>
                              <p:par>
                                <p:cTn id="218" presetID="8" presetClass="emph" presetSubtype="0" fill="hold" nodeType="withEffect">
                                  <p:stCondLst>
                                    <p:cond delay="0"/>
                                  </p:stCondLst>
                                  <p:childTnLst>
                                    <p:animRot by="-5400000">
                                      <p:cBhvr>
                                        <p:cTn id="219" dur="3000" fill="hold"/>
                                        <p:tgtEl>
                                          <p:spTgt spid="32"/>
                                        </p:tgtEl>
                                        <p:attrNameLst>
                                          <p:attrName>r</p:attrName>
                                        </p:attrNameLst>
                                      </p:cBhvr>
                                    </p:animRot>
                                  </p:childTnLst>
                                </p:cTn>
                              </p:par>
                              <p:par>
                                <p:cTn id="220" presetID="8" presetClass="emph" presetSubtype="0" fill="hold" nodeType="withEffect">
                                  <p:stCondLst>
                                    <p:cond delay="0"/>
                                  </p:stCondLst>
                                  <p:childTnLst>
                                    <p:animRot by="-5400000">
                                      <p:cBhvr>
                                        <p:cTn id="221" dur="3000" fill="hold"/>
                                        <p:tgtEl>
                                          <p:spTgt spid="33"/>
                                        </p:tgtEl>
                                        <p:attrNameLst>
                                          <p:attrName>r</p:attrName>
                                        </p:attrNameLst>
                                      </p:cBhvr>
                                    </p:animRot>
                                  </p:childTnLst>
                                </p:cTn>
                              </p:par>
                            </p:childTnLst>
                          </p:cTn>
                        </p:par>
                        <p:par>
                          <p:cTn id="222" fill="hold">
                            <p:stCondLst>
                              <p:cond delay="6000"/>
                            </p:stCondLst>
                            <p:childTnLst>
                              <p:par>
                                <p:cTn id="223" presetID="2" presetClass="exit" presetSubtype="2" fill="hold" nodeType="afterEffect">
                                  <p:stCondLst>
                                    <p:cond delay="0"/>
                                  </p:stCondLst>
                                  <p:childTnLst>
                                    <p:anim calcmode="lin" valueType="num">
                                      <p:cBhvr additive="base">
                                        <p:cTn id="224" dur="3000"/>
                                        <p:tgtEl>
                                          <p:spTgt spid="6"/>
                                        </p:tgtEl>
                                        <p:attrNameLst>
                                          <p:attrName>ppt_x</p:attrName>
                                        </p:attrNameLst>
                                      </p:cBhvr>
                                      <p:tavLst>
                                        <p:tav tm="0">
                                          <p:val>
                                            <p:strVal val="ppt_x"/>
                                          </p:val>
                                        </p:tav>
                                        <p:tav tm="100000">
                                          <p:val>
                                            <p:strVal val="1+ppt_w/2"/>
                                          </p:val>
                                        </p:tav>
                                      </p:tavLst>
                                    </p:anim>
                                    <p:anim calcmode="lin" valueType="num">
                                      <p:cBhvr additive="base">
                                        <p:cTn id="225" dur="3000"/>
                                        <p:tgtEl>
                                          <p:spTgt spid="6"/>
                                        </p:tgtEl>
                                        <p:attrNameLst>
                                          <p:attrName>ppt_y</p:attrName>
                                        </p:attrNameLst>
                                      </p:cBhvr>
                                      <p:tavLst>
                                        <p:tav tm="0">
                                          <p:val>
                                            <p:strVal val="ppt_y"/>
                                          </p:val>
                                        </p:tav>
                                        <p:tav tm="100000">
                                          <p:val>
                                            <p:strVal val="ppt_y"/>
                                          </p:val>
                                        </p:tav>
                                      </p:tavLst>
                                    </p:anim>
                                    <p:set>
                                      <p:cBhvr>
                                        <p:cTn id="226" dur="1" fill="hold">
                                          <p:stCondLst>
                                            <p:cond delay="2999"/>
                                          </p:stCondLst>
                                        </p:cTn>
                                        <p:tgtEl>
                                          <p:spTgt spid="6"/>
                                        </p:tgtEl>
                                        <p:attrNameLst>
                                          <p:attrName>style.visibility</p:attrName>
                                        </p:attrNameLst>
                                      </p:cBhvr>
                                      <p:to>
                                        <p:strVal val="hidden"/>
                                      </p:to>
                                    </p:set>
                                  </p:childTnLst>
                                </p:cTn>
                              </p:par>
                              <p:par>
                                <p:cTn id="227" presetID="2" presetClass="exit" presetSubtype="2" fill="hold" nodeType="withEffect">
                                  <p:stCondLst>
                                    <p:cond delay="0"/>
                                  </p:stCondLst>
                                  <p:childTnLst>
                                    <p:anim calcmode="lin" valueType="num">
                                      <p:cBhvr additive="base">
                                        <p:cTn id="228" dur="3000"/>
                                        <p:tgtEl>
                                          <p:spTgt spid="8"/>
                                        </p:tgtEl>
                                        <p:attrNameLst>
                                          <p:attrName>ppt_x</p:attrName>
                                        </p:attrNameLst>
                                      </p:cBhvr>
                                      <p:tavLst>
                                        <p:tav tm="0">
                                          <p:val>
                                            <p:strVal val="ppt_x"/>
                                          </p:val>
                                        </p:tav>
                                        <p:tav tm="100000">
                                          <p:val>
                                            <p:strVal val="1+ppt_w/2"/>
                                          </p:val>
                                        </p:tav>
                                      </p:tavLst>
                                    </p:anim>
                                    <p:anim calcmode="lin" valueType="num">
                                      <p:cBhvr additive="base">
                                        <p:cTn id="229" dur="3000"/>
                                        <p:tgtEl>
                                          <p:spTgt spid="8"/>
                                        </p:tgtEl>
                                        <p:attrNameLst>
                                          <p:attrName>ppt_y</p:attrName>
                                        </p:attrNameLst>
                                      </p:cBhvr>
                                      <p:tavLst>
                                        <p:tav tm="0">
                                          <p:val>
                                            <p:strVal val="ppt_y"/>
                                          </p:val>
                                        </p:tav>
                                        <p:tav tm="100000">
                                          <p:val>
                                            <p:strVal val="ppt_y"/>
                                          </p:val>
                                        </p:tav>
                                      </p:tavLst>
                                    </p:anim>
                                    <p:set>
                                      <p:cBhvr>
                                        <p:cTn id="230" dur="1" fill="hold">
                                          <p:stCondLst>
                                            <p:cond delay="2999"/>
                                          </p:stCondLst>
                                        </p:cTn>
                                        <p:tgtEl>
                                          <p:spTgt spid="8"/>
                                        </p:tgtEl>
                                        <p:attrNameLst>
                                          <p:attrName>style.visibility</p:attrName>
                                        </p:attrNameLst>
                                      </p:cBhvr>
                                      <p:to>
                                        <p:strVal val="hidden"/>
                                      </p:to>
                                    </p:set>
                                  </p:childTnLst>
                                </p:cTn>
                              </p:par>
                              <p:par>
                                <p:cTn id="231" presetID="2" presetClass="exit" presetSubtype="2" fill="hold" nodeType="withEffect">
                                  <p:stCondLst>
                                    <p:cond delay="0"/>
                                  </p:stCondLst>
                                  <p:childTnLst>
                                    <p:anim calcmode="lin" valueType="num">
                                      <p:cBhvr additive="base">
                                        <p:cTn id="232" dur="3000"/>
                                        <p:tgtEl>
                                          <p:spTgt spid="10"/>
                                        </p:tgtEl>
                                        <p:attrNameLst>
                                          <p:attrName>ppt_x</p:attrName>
                                        </p:attrNameLst>
                                      </p:cBhvr>
                                      <p:tavLst>
                                        <p:tav tm="0">
                                          <p:val>
                                            <p:strVal val="ppt_x"/>
                                          </p:val>
                                        </p:tav>
                                        <p:tav tm="100000">
                                          <p:val>
                                            <p:strVal val="1+ppt_w/2"/>
                                          </p:val>
                                        </p:tav>
                                      </p:tavLst>
                                    </p:anim>
                                    <p:anim calcmode="lin" valueType="num">
                                      <p:cBhvr additive="base">
                                        <p:cTn id="233" dur="3000"/>
                                        <p:tgtEl>
                                          <p:spTgt spid="10"/>
                                        </p:tgtEl>
                                        <p:attrNameLst>
                                          <p:attrName>ppt_y</p:attrName>
                                        </p:attrNameLst>
                                      </p:cBhvr>
                                      <p:tavLst>
                                        <p:tav tm="0">
                                          <p:val>
                                            <p:strVal val="ppt_y"/>
                                          </p:val>
                                        </p:tav>
                                        <p:tav tm="100000">
                                          <p:val>
                                            <p:strVal val="ppt_y"/>
                                          </p:val>
                                        </p:tav>
                                      </p:tavLst>
                                    </p:anim>
                                    <p:set>
                                      <p:cBhvr>
                                        <p:cTn id="234" dur="1" fill="hold">
                                          <p:stCondLst>
                                            <p:cond delay="2999"/>
                                          </p:stCondLst>
                                        </p:cTn>
                                        <p:tgtEl>
                                          <p:spTgt spid="10"/>
                                        </p:tgtEl>
                                        <p:attrNameLst>
                                          <p:attrName>style.visibility</p:attrName>
                                        </p:attrNameLst>
                                      </p:cBhvr>
                                      <p:to>
                                        <p:strVal val="hidden"/>
                                      </p:to>
                                    </p:set>
                                  </p:childTnLst>
                                </p:cTn>
                              </p:par>
                              <p:par>
                                <p:cTn id="235" presetID="2" presetClass="exit" presetSubtype="2" fill="hold" nodeType="withEffect">
                                  <p:stCondLst>
                                    <p:cond delay="0"/>
                                  </p:stCondLst>
                                  <p:childTnLst>
                                    <p:anim calcmode="lin" valueType="num">
                                      <p:cBhvr additive="base">
                                        <p:cTn id="236" dur="3000"/>
                                        <p:tgtEl>
                                          <p:spTgt spid="11"/>
                                        </p:tgtEl>
                                        <p:attrNameLst>
                                          <p:attrName>ppt_x</p:attrName>
                                        </p:attrNameLst>
                                      </p:cBhvr>
                                      <p:tavLst>
                                        <p:tav tm="0">
                                          <p:val>
                                            <p:strVal val="ppt_x"/>
                                          </p:val>
                                        </p:tav>
                                        <p:tav tm="100000">
                                          <p:val>
                                            <p:strVal val="1+ppt_w/2"/>
                                          </p:val>
                                        </p:tav>
                                      </p:tavLst>
                                    </p:anim>
                                    <p:anim calcmode="lin" valueType="num">
                                      <p:cBhvr additive="base">
                                        <p:cTn id="237" dur="3000"/>
                                        <p:tgtEl>
                                          <p:spTgt spid="11"/>
                                        </p:tgtEl>
                                        <p:attrNameLst>
                                          <p:attrName>ppt_y</p:attrName>
                                        </p:attrNameLst>
                                      </p:cBhvr>
                                      <p:tavLst>
                                        <p:tav tm="0">
                                          <p:val>
                                            <p:strVal val="ppt_y"/>
                                          </p:val>
                                        </p:tav>
                                        <p:tav tm="100000">
                                          <p:val>
                                            <p:strVal val="ppt_y"/>
                                          </p:val>
                                        </p:tav>
                                      </p:tavLst>
                                    </p:anim>
                                    <p:set>
                                      <p:cBhvr>
                                        <p:cTn id="238" dur="1" fill="hold">
                                          <p:stCondLst>
                                            <p:cond delay="2999"/>
                                          </p:stCondLst>
                                        </p:cTn>
                                        <p:tgtEl>
                                          <p:spTgt spid="11"/>
                                        </p:tgtEl>
                                        <p:attrNameLst>
                                          <p:attrName>style.visibility</p:attrName>
                                        </p:attrNameLst>
                                      </p:cBhvr>
                                      <p:to>
                                        <p:strVal val="hidden"/>
                                      </p:to>
                                    </p:set>
                                  </p:childTnLst>
                                </p:cTn>
                              </p:par>
                              <p:par>
                                <p:cTn id="239" presetID="2" presetClass="exit" presetSubtype="2" fill="hold" nodeType="withEffect">
                                  <p:stCondLst>
                                    <p:cond delay="0"/>
                                  </p:stCondLst>
                                  <p:childTnLst>
                                    <p:anim calcmode="lin" valueType="num">
                                      <p:cBhvr additive="base">
                                        <p:cTn id="240" dur="3000"/>
                                        <p:tgtEl>
                                          <p:spTgt spid="14"/>
                                        </p:tgtEl>
                                        <p:attrNameLst>
                                          <p:attrName>ppt_x</p:attrName>
                                        </p:attrNameLst>
                                      </p:cBhvr>
                                      <p:tavLst>
                                        <p:tav tm="0">
                                          <p:val>
                                            <p:strVal val="ppt_x"/>
                                          </p:val>
                                        </p:tav>
                                        <p:tav tm="100000">
                                          <p:val>
                                            <p:strVal val="1+ppt_w/2"/>
                                          </p:val>
                                        </p:tav>
                                      </p:tavLst>
                                    </p:anim>
                                    <p:anim calcmode="lin" valueType="num">
                                      <p:cBhvr additive="base">
                                        <p:cTn id="241" dur="3000"/>
                                        <p:tgtEl>
                                          <p:spTgt spid="14"/>
                                        </p:tgtEl>
                                        <p:attrNameLst>
                                          <p:attrName>ppt_y</p:attrName>
                                        </p:attrNameLst>
                                      </p:cBhvr>
                                      <p:tavLst>
                                        <p:tav tm="0">
                                          <p:val>
                                            <p:strVal val="ppt_y"/>
                                          </p:val>
                                        </p:tav>
                                        <p:tav tm="100000">
                                          <p:val>
                                            <p:strVal val="ppt_y"/>
                                          </p:val>
                                        </p:tav>
                                      </p:tavLst>
                                    </p:anim>
                                    <p:set>
                                      <p:cBhvr>
                                        <p:cTn id="242" dur="1" fill="hold">
                                          <p:stCondLst>
                                            <p:cond delay="2999"/>
                                          </p:stCondLst>
                                        </p:cTn>
                                        <p:tgtEl>
                                          <p:spTgt spid="14"/>
                                        </p:tgtEl>
                                        <p:attrNameLst>
                                          <p:attrName>style.visibility</p:attrName>
                                        </p:attrNameLst>
                                      </p:cBhvr>
                                      <p:to>
                                        <p:strVal val="hidden"/>
                                      </p:to>
                                    </p:set>
                                  </p:childTnLst>
                                </p:cTn>
                              </p:par>
                              <p:par>
                                <p:cTn id="243" presetID="2" presetClass="exit" presetSubtype="2" fill="hold" nodeType="withEffect">
                                  <p:stCondLst>
                                    <p:cond delay="0"/>
                                  </p:stCondLst>
                                  <p:childTnLst>
                                    <p:anim calcmode="lin" valueType="num">
                                      <p:cBhvr additive="base">
                                        <p:cTn id="244" dur="3000"/>
                                        <p:tgtEl>
                                          <p:spTgt spid="15"/>
                                        </p:tgtEl>
                                        <p:attrNameLst>
                                          <p:attrName>ppt_x</p:attrName>
                                        </p:attrNameLst>
                                      </p:cBhvr>
                                      <p:tavLst>
                                        <p:tav tm="0">
                                          <p:val>
                                            <p:strVal val="ppt_x"/>
                                          </p:val>
                                        </p:tav>
                                        <p:tav tm="100000">
                                          <p:val>
                                            <p:strVal val="1+ppt_w/2"/>
                                          </p:val>
                                        </p:tav>
                                      </p:tavLst>
                                    </p:anim>
                                    <p:anim calcmode="lin" valueType="num">
                                      <p:cBhvr additive="base">
                                        <p:cTn id="245" dur="3000"/>
                                        <p:tgtEl>
                                          <p:spTgt spid="15"/>
                                        </p:tgtEl>
                                        <p:attrNameLst>
                                          <p:attrName>ppt_y</p:attrName>
                                        </p:attrNameLst>
                                      </p:cBhvr>
                                      <p:tavLst>
                                        <p:tav tm="0">
                                          <p:val>
                                            <p:strVal val="ppt_y"/>
                                          </p:val>
                                        </p:tav>
                                        <p:tav tm="100000">
                                          <p:val>
                                            <p:strVal val="ppt_y"/>
                                          </p:val>
                                        </p:tav>
                                      </p:tavLst>
                                    </p:anim>
                                    <p:set>
                                      <p:cBhvr>
                                        <p:cTn id="246" dur="1" fill="hold">
                                          <p:stCondLst>
                                            <p:cond delay="2999"/>
                                          </p:stCondLst>
                                        </p:cTn>
                                        <p:tgtEl>
                                          <p:spTgt spid="15"/>
                                        </p:tgtEl>
                                        <p:attrNameLst>
                                          <p:attrName>style.visibility</p:attrName>
                                        </p:attrNameLst>
                                      </p:cBhvr>
                                      <p:to>
                                        <p:strVal val="hidden"/>
                                      </p:to>
                                    </p:set>
                                  </p:childTnLst>
                                </p:cTn>
                              </p:par>
                              <p:par>
                                <p:cTn id="247" presetID="2" presetClass="exit" presetSubtype="2" fill="hold" nodeType="withEffect">
                                  <p:stCondLst>
                                    <p:cond delay="0"/>
                                  </p:stCondLst>
                                  <p:childTnLst>
                                    <p:anim calcmode="lin" valueType="num">
                                      <p:cBhvr additive="base">
                                        <p:cTn id="248" dur="3000"/>
                                        <p:tgtEl>
                                          <p:spTgt spid="16"/>
                                        </p:tgtEl>
                                        <p:attrNameLst>
                                          <p:attrName>ppt_x</p:attrName>
                                        </p:attrNameLst>
                                      </p:cBhvr>
                                      <p:tavLst>
                                        <p:tav tm="0">
                                          <p:val>
                                            <p:strVal val="ppt_x"/>
                                          </p:val>
                                        </p:tav>
                                        <p:tav tm="100000">
                                          <p:val>
                                            <p:strVal val="1+ppt_w/2"/>
                                          </p:val>
                                        </p:tav>
                                      </p:tavLst>
                                    </p:anim>
                                    <p:anim calcmode="lin" valueType="num">
                                      <p:cBhvr additive="base">
                                        <p:cTn id="249" dur="3000"/>
                                        <p:tgtEl>
                                          <p:spTgt spid="16"/>
                                        </p:tgtEl>
                                        <p:attrNameLst>
                                          <p:attrName>ppt_y</p:attrName>
                                        </p:attrNameLst>
                                      </p:cBhvr>
                                      <p:tavLst>
                                        <p:tav tm="0">
                                          <p:val>
                                            <p:strVal val="ppt_y"/>
                                          </p:val>
                                        </p:tav>
                                        <p:tav tm="100000">
                                          <p:val>
                                            <p:strVal val="ppt_y"/>
                                          </p:val>
                                        </p:tav>
                                      </p:tavLst>
                                    </p:anim>
                                    <p:set>
                                      <p:cBhvr>
                                        <p:cTn id="250" dur="1" fill="hold">
                                          <p:stCondLst>
                                            <p:cond delay="2999"/>
                                          </p:stCondLst>
                                        </p:cTn>
                                        <p:tgtEl>
                                          <p:spTgt spid="16"/>
                                        </p:tgtEl>
                                        <p:attrNameLst>
                                          <p:attrName>style.visibility</p:attrName>
                                        </p:attrNameLst>
                                      </p:cBhvr>
                                      <p:to>
                                        <p:strVal val="hidden"/>
                                      </p:to>
                                    </p:set>
                                  </p:childTnLst>
                                </p:cTn>
                              </p:par>
                              <p:par>
                                <p:cTn id="251" presetID="2" presetClass="exit" presetSubtype="2" fill="hold" nodeType="withEffect">
                                  <p:stCondLst>
                                    <p:cond delay="0"/>
                                  </p:stCondLst>
                                  <p:childTnLst>
                                    <p:anim calcmode="lin" valueType="num">
                                      <p:cBhvr additive="base">
                                        <p:cTn id="252" dur="3000"/>
                                        <p:tgtEl>
                                          <p:spTgt spid="17"/>
                                        </p:tgtEl>
                                        <p:attrNameLst>
                                          <p:attrName>ppt_x</p:attrName>
                                        </p:attrNameLst>
                                      </p:cBhvr>
                                      <p:tavLst>
                                        <p:tav tm="0">
                                          <p:val>
                                            <p:strVal val="ppt_x"/>
                                          </p:val>
                                        </p:tav>
                                        <p:tav tm="100000">
                                          <p:val>
                                            <p:strVal val="1+ppt_w/2"/>
                                          </p:val>
                                        </p:tav>
                                      </p:tavLst>
                                    </p:anim>
                                    <p:anim calcmode="lin" valueType="num">
                                      <p:cBhvr additive="base">
                                        <p:cTn id="253" dur="3000"/>
                                        <p:tgtEl>
                                          <p:spTgt spid="17"/>
                                        </p:tgtEl>
                                        <p:attrNameLst>
                                          <p:attrName>ppt_y</p:attrName>
                                        </p:attrNameLst>
                                      </p:cBhvr>
                                      <p:tavLst>
                                        <p:tav tm="0">
                                          <p:val>
                                            <p:strVal val="ppt_y"/>
                                          </p:val>
                                        </p:tav>
                                        <p:tav tm="100000">
                                          <p:val>
                                            <p:strVal val="ppt_y"/>
                                          </p:val>
                                        </p:tav>
                                      </p:tavLst>
                                    </p:anim>
                                    <p:set>
                                      <p:cBhvr>
                                        <p:cTn id="254" dur="1" fill="hold">
                                          <p:stCondLst>
                                            <p:cond delay="2999"/>
                                          </p:stCondLst>
                                        </p:cTn>
                                        <p:tgtEl>
                                          <p:spTgt spid="17"/>
                                        </p:tgtEl>
                                        <p:attrNameLst>
                                          <p:attrName>style.visibility</p:attrName>
                                        </p:attrNameLst>
                                      </p:cBhvr>
                                      <p:to>
                                        <p:strVal val="hidden"/>
                                      </p:to>
                                    </p:set>
                                  </p:childTnLst>
                                </p:cTn>
                              </p:par>
                              <p:par>
                                <p:cTn id="255" presetID="2" presetClass="exit" presetSubtype="2" fill="hold" nodeType="withEffect">
                                  <p:stCondLst>
                                    <p:cond delay="0"/>
                                  </p:stCondLst>
                                  <p:childTnLst>
                                    <p:anim calcmode="lin" valueType="num">
                                      <p:cBhvr additive="base">
                                        <p:cTn id="256" dur="3000"/>
                                        <p:tgtEl>
                                          <p:spTgt spid="22"/>
                                        </p:tgtEl>
                                        <p:attrNameLst>
                                          <p:attrName>ppt_x</p:attrName>
                                        </p:attrNameLst>
                                      </p:cBhvr>
                                      <p:tavLst>
                                        <p:tav tm="0">
                                          <p:val>
                                            <p:strVal val="ppt_x"/>
                                          </p:val>
                                        </p:tav>
                                        <p:tav tm="100000">
                                          <p:val>
                                            <p:strVal val="1+ppt_w/2"/>
                                          </p:val>
                                        </p:tav>
                                      </p:tavLst>
                                    </p:anim>
                                    <p:anim calcmode="lin" valueType="num">
                                      <p:cBhvr additive="base">
                                        <p:cTn id="257" dur="3000"/>
                                        <p:tgtEl>
                                          <p:spTgt spid="22"/>
                                        </p:tgtEl>
                                        <p:attrNameLst>
                                          <p:attrName>ppt_y</p:attrName>
                                        </p:attrNameLst>
                                      </p:cBhvr>
                                      <p:tavLst>
                                        <p:tav tm="0">
                                          <p:val>
                                            <p:strVal val="ppt_y"/>
                                          </p:val>
                                        </p:tav>
                                        <p:tav tm="100000">
                                          <p:val>
                                            <p:strVal val="ppt_y"/>
                                          </p:val>
                                        </p:tav>
                                      </p:tavLst>
                                    </p:anim>
                                    <p:set>
                                      <p:cBhvr>
                                        <p:cTn id="258" dur="1" fill="hold">
                                          <p:stCondLst>
                                            <p:cond delay="2999"/>
                                          </p:stCondLst>
                                        </p:cTn>
                                        <p:tgtEl>
                                          <p:spTgt spid="22"/>
                                        </p:tgtEl>
                                        <p:attrNameLst>
                                          <p:attrName>style.visibility</p:attrName>
                                        </p:attrNameLst>
                                      </p:cBhvr>
                                      <p:to>
                                        <p:strVal val="hidden"/>
                                      </p:to>
                                    </p:set>
                                  </p:childTnLst>
                                </p:cTn>
                              </p:par>
                              <p:par>
                                <p:cTn id="259" presetID="2" presetClass="exit" presetSubtype="2" fill="hold" nodeType="withEffect">
                                  <p:stCondLst>
                                    <p:cond delay="0"/>
                                  </p:stCondLst>
                                  <p:childTnLst>
                                    <p:anim calcmode="lin" valueType="num">
                                      <p:cBhvr additive="base">
                                        <p:cTn id="260" dur="3000"/>
                                        <p:tgtEl>
                                          <p:spTgt spid="23"/>
                                        </p:tgtEl>
                                        <p:attrNameLst>
                                          <p:attrName>ppt_x</p:attrName>
                                        </p:attrNameLst>
                                      </p:cBhvr>
                                      <p:tavLst>
                                        <p:tav tm="0">
                                          <p:val>
                                            <p:strVal val="ppt_x"/>
                                          </p:val>
                                        </p:tav>
                                        <p:tav tm="100000">
                                          <p:val>
                                            <p:strVal val="1+ppt_w/2"/>
                                          </p:val>
                                        </p:tav>
                                      </p:tavLst>
                                    </p:anim>
                                    <p:anim calcmode="lin" valueType="num">
                                      <p:cBhvr additive="base">
                                        <p:cTn id="261" dur="3000"/>
                                        <p:tgtEl>
                                          <p:spTgt spid="23"/>
                                        </p:tgtEl>
                                        <p:attrNameLst>
                                          <p:attrName>ppt_y</p:attrName>
                                        </p:attrNameLst>
                                      </p:cBhvr>
                                      <p:tavLst>
                                        <p:tav tm="0">
                                          <p:val>
                                            <p:strVal val="ppt_y"/>
                                          </p:val>
                                        </p:tav>
                                        <p:tav tm="100000">
                                          <p:val>
                                            <p:strVal val="ppt_y"/>
                                          </p:val>
                                        </p:tav>
                                      </p:tavLst>
                                    </p:anim>
                                    <p:set>
                                      <p:cBhvr>
                                        <p:cTn id="262" dur="1" fill="hold">
                                          <p:stCondLst>
                                            <p:cond delay="2999"/>
                                          </p:stCondLst>
                                        </p:cTn>
                                        <p:tgtEl>
                                          <p:spTgt spid="23"/>
                                        </p:tgtEl>
                                        <p:attrNameLst>
                                          <p:attrName>style.visibility</p:attrName>
                                        </p:attrNameLst>
                                      </p:cBhvr>
                                      <p:to>
                                        <p:strVal val="hidden"/>
                                      </p:to>
                                    </p:set>
                                  </p:childTnLst>
                                </p:cTn>
                              </p:par>
                              <p:par>
                                <p:cTn id="263" presetID="2" presetClass="exit" presetSubtype="2" fill="hold" nodeType="withEffect">
                                  <p:stCondLst>
                                    <p:cond delay="0"/>
                                  </p:stCondLst>
                                  <p:childTnLst>
                                    <p:anim calcmode="lin" valueType="num">
                                      <p:cBhvr additive="base">
                                        <p:cTn id="264" dur="3000"/>
                                        <p:tgtEl>
                                          <p:spTgt spid="24"/>
                                        </p:tgtEl>
                                        <p:attrNameLst>
                                          <p:attrName>ppt_x</p:attrName>
                                        </p:attrNameLst>
                                      </p:cBhvr>
                                      <p:tavLst>
                                        <p:tav tm="0">
                                          <p:val>
                                            <p:strVal val="ppt_x"/>
                                          </p:val>
                                        </p:tav>
                                        <p:tav tm="100000">
                                          <p:val>
                                            <p:strVal val="1+ppt_w/2"/>
                                          </p:val>
                                        </p:tav>
                                      </p:tavLst>
                                    </p:anim>
                                    <p:anim calcmode="lin" valueType="num">
                                      <p:cBhvr additive="base">
                                        <p:cTn id="265" dur="3000"/>
                                        <p:tgtEl>
                                          <p:spTgt spid="24"/>
                                        </p:tgtEl>
                                        <p:attrNameLst>
                                          <p:attrName>ppt_y</p:attrName>
                                        </p:attrNameLst>
                                      </p:cBhvr>
                                      <p:tavLst>
                                        <p:tav tm="0">
                                          <p:val>
                                            <p:strVal val="ppt_y"/>
                                          </p:val>
                                        </p:tav>
                                        <p:tav tm="100000">
                                          <p:val>
                                            <p:strVal val="ppt_y"/>
                                          </p:val>
                                        </p:tav>
                                      </p:tavLst>
                                    </p:anim>
                                    <p:set>
                                      <p:cBhvr>
                                        <p:cTn id="266" dur="1" fill="hold">
                                          <p:stCondLst>
                                            <p:cond delay="2999"/>
                                          </p:stCondLst>
                                        </p:cTn>
                                        <p:tgtEl>
                                          <p:spTgt spid="24"/>
                                        </p:tgtEl>
                                        <p:attrNameLst>
                                          <p:attrName>style.visibility</p:attrName>
                                        </p:attrNameLst>
                                      </p:cBhvr>
                                      <p:to>
                                        <p:strVal val="hidden"/>
                                      </p:to>
                                    </p:set>
                                  </p:childTnLst>
                                </p:cTn>
                              </p:par>
                              <p:par>
                                <p:cTn id="267" presetID="2" presetClass="exit" presetSubtype="2" fill="hold" nodeType="withEffect">
                                  <p:stCondLst>
                                    <p:cond delay="0"/>
                                  </p:stCondLst>
                                  <p:childTnLst>
                                    <p:anim calcmode="lin" valueType="num">
                                      <p:cBhvr additive="base">
                                        <p:cTn id="268" dur="3000"/>
                                        <p:tgtEl>
                                          <p:spTgt spid="25"/>
                                        </p:tgtEl>
                                        <p:attrNameLst>
                                          <p:attrName>ppt_x</p:attrName>
                                        </p:attrNameLst>
                                      </p:cBhvr>
                                      <p:tavLst>
                                        <p:tav tm="0">
                                          <p:val>
                                            <p:strVal val="ppt_x"/>
                                          </p:val>
                                        </p:tav>
                                        <p:tav tm="100000">
                                          <p:val>
                                            <p:strVal val="1+ppt_w/2"/>
                                          </p:val>
                                        </p:tav>
                                      </p:tavLst>
                                    </p:anim>
                                    <p:anim calcmode="lin" valueType="num">
                                      <p:cBhvr additive="base">
                                        <p:cTn id="269" dur="3000"/>
                                        <p:tgtEl>
                                          <p:spTgt spid="25"/>
                                        </p:tgtEl>
                                        <p:attrNameLst>
                                          <p:attrName>ppt_y</p:attrName>
                                        </p:attrNameLst>
                                      </p:cBhvr>
                                      <p:tavLst>
                                        <p:tav tm="0">
                                          <p:val>
                                            <p:strVal val="ppt_y"/>
                                          </p:val>
                                        </p:tav>
                                        <p:tav tm="100000">
                                          <p:val>
                                            <p:strVal val="ppt_y"/>
                                          </p:val>
                                        </p:tav>
                                      </p:tavLst>
                                    </p:anim>
                                    <p:set>
                                      <p:cBhvr>
                                        <p:cTn id="270" dur="1" fill="hold">
                                          <p:stCondLst>
                                            <p:cond delay="2999"/>
                                          </p:stCondLst>
                                        </p:cTn>
                                        <p:tgtEl>
                                          <p:spTgt spid="25"/>
                                        </p:tgtEl>
                                        <p:attrNameLst>
                                          <p:attrName>style.visibility</p:attrName>
                                        </p:attrNameLst>
                                      </p:cBhvr>
                                      <p:to>
                                        <p:strVal val="hidden"/>
                                      </p:to>
                                    </p:set>
                                  </p:childTnLst>
                                </p:cTn>
                              </p:par>
                              <p:par>
                                <p:cTn id="271" presetID="2" presetClass="exit" presetSubtype="8" fill="hold" nodeType="withEffect">
                                  <p:stCondLst>
                                    <p:cond delay="0"/>
                                  </p:stCondLst>
                                  <p:childTnLst>
                                    <p:anim calcmode="lin" valueType="num">
                                      <p:cBhvr additive="base">
                                        <p:cTn id="272" dur="3000"/>
                                        <p:tgtEl>
                                          <p:spTgt spid="5"/>
                                        </p:tgtEl>
                                        <p:attrNameLst>
                                          <p:attrName>ppt_x</p:attrName>
                                        </p:attrNameLst>
                                      </p:cBhvr>
                                      <p:tavLst>
                                        <p:tav tm="0">
                                          <p:val>
                                            <p:strVal val="ppt_x"/>
                                          </p:val>
                                        </p:tav>
                                        <p:tav tm="100000">
                                          <p:val>
                                            <p:strVal val="0-ppt_w/2"/>
                                          </p:val>
                                        </p:tav>
                                      </p:tavLst>
                                    </p:anim>
                                    <p:anim calcmode="lin" valueType="num">
                                      <p:cBhvr additive="base">
                                        <p:cTn id="273" dur="3000"/>
                                        <p:tgtEl>
                                          <p:spTgt spid="5"/>
                                        </p:tgtEl>
                                        <p:attrNameLst>
                                          <p:attrName>ppt_y</p:attrName>
                                        </p:attrNameLst>
                                      </p:cBhvr>
                                      <p:tavLst>
                                        <p:tav tm="0">
                                          <p:val>
                                            <p:strVal val="ppt_y"/>
                                          </p:val>
                                        </p:tav>
                                        <p:tav tm="100000">
                                          <p:val>
                                            <p:strVal val="ppt_y"/>
                                          </p:val>
                                        </p:tav>
                                      </p:tavLst>
                                    </p:anim>
                                    <p:set>
                                      <p:cBhvr>
                                        <p:cTn id="274" dur="1" fill="hold">
                                          <p:stCondLst>
                                            <p:cond delay="2999"/>
                                          </p:stCondLst>
                                        </p:cTn>
                                        <p:tgtEl>
                                          <p:spTgt spid="5"/>
                                        </p:tgtEl>
                                        <p:attrNameLst>
                                          <p:attrName>style.visibility</p:attrName>
                                        </p:attrNameLst>
                                      </p:cBhvr>
                                      <p:to>
                                        <p:strVal val="hidden"/>
                                      </p:to>
                                    </p:set>
                                  </p:childTnLst>
                                </p:cTn>
                              </p:par>
                              <p:par>
                                <p:cTn id="275" presetID="2" presetClass="exit" presetSubtype="8" fill="hold" nodeType="withEffect">
                                  <p:stCondLst>
                                    <p:cond delay="0"/>
                                  </p:stCondLst>
                                  <p:childTnLst>
                                    <p:anim calcmode="lin" valueType="num">
                                      <p:cBhvr additive="base">
                                        <p:cTn id="276" dur="3000"/>
                                        <p:tgtEl>
                                          <p:spTgt spid="9"/>
                                        </p:tgtEl>
                                        <p:attrNameLst>
                                          <p:attrName>ppt_x</p:attrName>
                                        </p:attrNameLst>
                                      </p:cBhvr>
                                      <p:tavLst>
                                        <p:tav tm="0">
                                          <p:val>
                                            <p:strVal val="ppt_x"/>
                                          </p:val>
                                        </p:tav>
                                        <p:tav tm="100000">
                                          <p:val>
                                            <p:strVal val="0-ppt_w/2"/>
                                          </p:val>
                                        </p:tav>
                                      </p:tavLst>
                                    </p:anim>
                                    <p:anim calcmode="lin" valueType="num">
                                      <p:cBhvr additive="base">
                                        <p:cTn id="277" dur="3000"/>
                                        <p:tgtEl>
                                          <p:spTgt spid="9"/>
                                        </p:tgtEl>
                                        <p:attrNameLst>
                                          <p:attrName>ppt_y</p:attrName>
                                        </p:attrNameLst>
                                      </p:cBhvr>
                                      <p:tavLst>
                                        <p:tav tm="0">
                                          <p:val>
                                            <p:strVal val="ppt_y"/>
                                          </p:val>
                                        </p:tav>
                                        <p:tav tm="100000">
                                          <p:val>
                                            <p:strVal val="ppt_y"/>
                                          </p:val>
                                        </p:tav>
                                      </p:tavLst>
                                    </p:anim>
                                    <p:set>
                                      <p:cBhvr>
                                        <p:cTn id="278" dur="1" fill="hold">
                                          <p:stCondLst>
                                            <p:cond delay="2999"/>
                                          </p:stCondLst>
                                        </p:cTn>
                                        <p:tgtEl>
                                          <p:spTgt spid="9"/>
                                        </p:tgtEl>
                                        <p:attrNameLst>
                                          <p:attrName>style.visibility</p:attrName>
                                        </p:attrNameLst>
                                      </p:cBhvr>
                                      <p:to>
                                        <p:strVal val="hidden"/>
                                      </p:to>
                                    </p:set>
                                  </p:childTnLst>
                                </p:cTn>
                              </p:par>
                              <p:par>
                                <p:cTn id="279" presetID="2" presetClass="exit" presetSubtype="8" fill="hold" nodeType="withEffect">
                                  <p:stCondLst>
                                    <p:cond delay="0"/>
                                  </p:stCondLst>
                                  <p:childTnLst>
                                    <p:anim calcmode="lin" valueType="num">
                                      <p:cBhvr additive="base">
                                        <p:cTn id="280" dur="3000"/>
                                        <p:tgtEl>
                                          <p:spTgt spid="12"/>
                                        </p:tgtEl>
                                        <p:attrNameLst>
                                          <p:attrName>ppt_x</p:attrName>
                                        </p:attrNameLst>
                                      </p:cBhvr>
                                      <p:tavLst>
                                        <p:tav tm="0">
                                          <p:val>
                                            <p:strVal val="ppt_x"/>
                                          </p:val>
                                        </p:tav>
                                        <p:tav tm="100000">
                                          <p:val>
                                            <p:strVal val="0-ppt_w/2"/>
                                          </p:val>
                                        </p:tav>
                                      </p:tavLst>
                                    </p:anim>
                                    <p:anim calcmode="lin" valueType="num">
                                      <p:cBhvr additive="base">
                                        <p:cTn id="281" dur="3000"/>
                                        <p:tgtEl>
                                          <p:spTgt spid="12"/>
                                        </p:tgtEl>
                                        <p:attrNameLst>
                                          <p:attrName>ppt_y</p:attrName>
                                        </p:attrNameLst>
                                      </p:cBhvr>
                                      <p:tavLst>
                                        <p:tav tm="0">
                                          <p:val>
                                            <p:strVal val="ppt_y"/>
                                          </p:val>
                                        </p:tav>
                                        <p:tav tm="100000">
                                          <p:val>
                                            <p:strVal val="ppt_y"/>
                                          </p:val>
                                        </p:tav>
                                      </p:tavLst>
                                    </p:anim>
                                    <p:set>
                                      <p:cBhvr>
                                        <p:cTn id="282" dur="1" fill="hold">
                                          <p:stCondLst>
                                            <p:cond delay="2999"/>
                                          </p:stCondLst>
                                        </p:cTn>
                                        <p:tgtEl>
                                          <p:spTgt spid="12"/>
                                        </p:tgtEl>
                                        <p:attrNameLst>
                                          <p:attrName>style.visibility</p:attrName>
                                        </p:attrNameLst>
                                      </p:cBhvr>
                                      <p:to>
                                        <p:strVal val="hidden"/>
                                      </p:to>
                                    </p:set>
                                  </p:childTnLst>
                                </p:cTn>
                              </p:par>
                              <p:par>
                                <p:cTn id="283" presetID="2" presetClass="exit" presetSubtype="8" fill="hold" nodeType="withEffect">
                                  <p:stCondLst>
                                    <p:cond delay="0"/>
                                  </p:stCondLst>
                                  <p:childTnLst>
                                    <p:anim calcmode="lin" valueType="num">
                                      <p:cBhvr additive="base">
                                        <p:cTn id="284" dur="3000"/>
                                        <p:tgtEl>
                                          <p:spTgt spid="13"/>
                                        </p:tgtEl>
                                        <p:attrNameLst>
                                          <p:attrName>ppt_x</p:attrName>
                                        </p:attrNameLst>
                                      </p:cBhvr>
                                      <p:tavLst>
                                        <p:tav tm="0">
                                          <p:val>
                                            <p:strVal val="ppt_x"/>
                                          </p:val>
                                        </p:tav>
                                        <p:tav tm="100000">
                                          <p:val>
                                            <p:strVal val="0-ppt_w/2"/>
                                          </p:val>
                                        </p:tav>
                                      </p:tavLst>
                                    </p:anim>
                                    <p:anim calcmode="lin" valueType="num">
                                      <p:cBhvr additive="base">
                                        <p:cTn id="285" dur="3000"/>
                                        <p:tgtEl>
                                          <p:spTgt spid="13"/>
                                        </p:tgtEl>
                                        <p:attrNameLst>
                                          <p:attrName>ppt_y</p:attrName>
                                        </p:attrNameLst>
                                      </p:cBhvr>
                                      <p:tavLst>
                                        <p:tav tm="0">
                                          <p:val>
                                            <p:strVal val="ppt_y"/>
                                          </p:val>
                                        </p:tav>
                                        <p:tav tm="100000">
                                          <p:val>
                                            <p:strVal val="ppt_y"/>
                                          </p:val>
                                        </p:tav>
                                      </p:tavLst>
                                    </p:anim>
                                    <p:set>
                                      <p:cBhvr>
                                        <p:cTn id="286" dur="1" fill="hold">
                                          <p:stCondLst>
                                            <p:cond delay="2999"/>
                                          </p:stCondLst>
                                        </p:cTn>
                                        <p:tgtEl>
                                          <p:spTgt spid="13"/>
                                        </p:tgtEl>
                                        <p:attrNameLst>
                                          <p:attrName>style.visibility</p:attrName>
                                        </p:attrNameLst>
                                      </p:cBhvr>
                                      <p:to>
                                        <p:strVal val="hidden"/>
                                      </p:to>
                                    </p:set>
                                  </p:childTnLst>
                                </p:cTn>
                              </p:par>
                              <p:par>
                                <p:cTn id="287" presetID="2" presetClass="exit" presetSubtype="8" fill="hold" nodeType="withEffect">
                                  <p:stCondLst>
                                    <p:cond delay="0"/>
                                  </p:stCondLst>
                                  <p:childTnLst>
                                    <p:anim calcmode="lin" valueType="num">
                                      <p:cBhvr additive="base">
                                        <p:cTn id="288" dur="3000"/>
                                        <p:tgtEl>
                                          <p:spTgt spid="18"/>
                                        </p:tgtEl>
                                        <p:attrNameLst>
                                          <p:attrName>ppt_x</p:attrName>
                                        </p:attrNameLst>
                                      </p:cBhvr>
                                      <p:tavLst>
                                        <p:tav tm="0">
                                          <p:val>
                                            <p:strVal val="ppt_x"/>
                                          </p:val>
                                        </p:tav>
                                        <p:tav tm="100000">
                                          <p:val>
                                            <p:strVal val="0-ppt_w/2"/>
                                          </p:val>
                                        </p:tav>
                                      </p:tavLst>
                                    </p:anim>
                                    <p:anim calcmode="lin" valueType="num">
                                      <p:cBhvr additive="base">
                                        <p:cTn id="289" dur="3000"/>
                                        <p:tgtEl>
                                          <p:spTgt spid="18"/>
                                        </p:tgtEl>
                                        <p:attrNameLst>
                                          <p:attrName>ppt_y</p:attrName>
                                        </p:attrNameLst>
                                      </p:cBhvr>
                                      <p:tavLst>
                                        <p:tav tm="0">
                                          <p:val>
                                            <p:strVal val="ppt_y"/>
                                          </p:val>
                                        </p:tav>
                                        <p:tav tm="100000">
                                          <p:val>
                                            <p:strVal val="ppt_y"/>
                                          </p:val>
                                        </p:tav>
                                      </p:tavLst>
                                    </p:anim>
                                    <p:set>
                                      <p:cBhvr>
                                        <p:cTn id="290" dur="1" fill="hold">
                                          <p:stCondLst>
                                            <p:cond delay="2999"/>
                                          </p:stCondLst>
                                        </p:cTn>
                                        <p:tgtEl>
                                          <p:spTgt spid="18"/>
                                        </p:tgtEl>
                                        <p:attrNameLst>
                                          <p:attrName>style.visibility</p:attrName>
                                        </p:attrNameLst>
                                      </p:cBhvr>
                                      <p:to>
                                        <p:strVal val="hidden"/>
                                      </p:to>
                                    </p:set>
                                  </p:childTnLst>
                                </p:cTn>
                              </p:par>
                              <p:par>
                                <p:cTn id="291" presetID="2" presetClass="exit" presetSubtype="8" fill="hold" nodeType="withEffect">
                                  <p:stCondLst>
                                    <p:cond delay="0"/>
                                  </p:stCondLst>
                                  <p:childTnLst>
                                    <p:anim calcmode="lin" valueType="num">
                                      <p:cBhvr additive="base">
                                        <p:cTn id="292" dur="3000"/>
                                        <p:tgtEl>
                                          <p:spTgt spid="19"/>
                                        </p:tgtEl>
                                        <p:attrNameLst>
                                          <p:attrName>ppt_x</p:attrName>
                                        </p:attrNameLst>
                                      </p:cBhvr>
                                      <p:tavLst>
                                        <p:tav tm="0">
                                          <p:val>
                                            <p:strVal val="ppt_x"/>
                                          </p:val>
                                        </p:tav>
                                        <p:tav tm="100000">
                                          <p:val>
                                            <p:strVal val="0-ppt_w/2"/>
                                          </p:val>
                                        </p:tav>
                                      </p:tavLst>
                                    </p:anim>
                                    <p:anim calcmode="lin" valueType="num">
                                      <p:cBhvr additive="base">
                                        <p:cTn id="293" dur="3000"/>
                                        <p:tgtEl>
                                          <p:spTgt spid="19"/>
                                        </p:tgtEl>
                                        <p:attrNameLst>
                                          <p:attrName>ppt_y</p:attrName>
                                        </p:attrNameLst>
                                      </p:cBhvr>
                                      <p:tavLst>
                                        <p:tav tm="0">
                                          <p:val>
                                            <p:strVal val="ppt_y"/>
                                          </p:val>
                                        </p:tav>
                                        <p:tav tm="100000">
                                          <p:val>
                                            <p:strVal val="ppt_y"/>
                                          </p:val>
                                        </p:tav>
                                      </p:tavLst>
                                    </p:anim>
                                    <p:set>
                                      <p:cBhvr>
                                        <p:cTn id="294" dur="1" fill="hold">
                                          <p:stCondLst>
                                            <p:cond delay="2999"/>
                                          </p:stCondLst>
                                        </p:cTn>
                                        <p:tgtEl>
                                          <p:spTgt spid="19"/>
                                        </p:tgtEl>
                                        <p:attrNameLst>
                                          <p:attrName>style.visibility</p:attrName>
                                        </p:attrNameLst>
                                      </p:cBhvr>
                                      <p:to>
                                        <p:strVal val="hidden"/>
                                      </p:to>
                                    </p:set>
                                  </p:childTnLst>
                                </p:cTn>
                              </p:par>
                              <p:par>
                                <p:cTn id="295" presetID="2" presetClass="exit" presetSubtype="8" fill="hold" nodeType="withEffect">
                                  <p:stCondLst>
                                    <p:cond delay="0"/>
                                  </p:stCondLst>
                                  <p:childTnLst>
                                    <p:anim calcmode="lin" valueType="num">
                                      <p:cBhvr additive="base">
                                        <p:cTn id="296" dur="3000"/>
                                        <p:tgtEl>
                                          <p:spTgt spid="20"/>
                                        </p:tgtEl>
                                        <p:attrNameLst>
                                          <p:attrName>ppt_x</p:attrName>
                                        </p:attrNameLst>
                                      </p:cBhvr>
                                      <p:tavLst>
                                        <p:tav tm="0">
                                          <p:val>
                                            <p:strVal val="ppt_x"/>
                                          </p:val>
                                        </p:tav>
                                        <p:tav tm="100000">
                                          <p:val>
                                            <p:strVal val="0-ppt_w/2"/>
                                          </p:val>
                                        </p:tav>
                                      </p:tavLst>
                                    </p:anim>
                                    <p:anim calcmode="lin" valueType="num">
                                      <p:cBhvr additive="base">
                                        <p:cTn id="297" dur="3000"/>
                                        <p:tgtEl>
                                          <p:spTgt spid="20"/>
                                        </p:tgtEl>
                                        <p:attrNameLst>
                                          <p:attrName>ppt_y</p:attrName>
                                        </p:attrNameLst>
                                      </p:cBhvr>
                                      <p:tavLst>
                                        <p:tav tm="0">
                                          <p:val>
                                            <p:strVal val="ppt_y"/>
                                          </p:val>
                                        </p:tav>
                                        <p:tav tm="100000">
                                          <p:val>
                                            <p:strVal val="ppt_y"/>
                                          </p:val>
                                        </p:tav>
                                      </p:tavLst>
                                    </p:anim>
                                    <p:set>
                                      <p:cBhvr>
                                        <p:cTn id="298" dur="1" fill="hold">
                                          <p:stCondLst>
                                            <p:cond delay="2999"/>
                                          </p:stCondLst>
                                        </p:cTn>
                                        <p:tgtEl>
                                          <p:spTgt spid="20"/>
                                        </p:tgtEl>
                                        <p:attrNameLst>
                                          <p:attrName>style.visibility</p:attrName>
                                        </p:attrNameLst>
                                      </p:cBhvr>
                                      <p:to>
                                        <p:strVal val="hidden"/>
                                      </p:to>
                                    </p:set>
                                  </p:childTnLst>
                                </p:cTn>
                              </p:par>
                              <p:par>
                                <p:cTn id="299" presetID="2" presetClass="exit" presetSubtype="8" fill="hold" nodeType="withEffect">
                                  <p:stCondLst>
                                    <p:cond delay="0"/>
                                  </p:stCondLst>
                                  <p:childTnLst>
                                    <p:anim calcmode="lin" valueType="num">
                                      <p:cBhvr additive="base">
                                        <p:cTn id="300" dur="3000"/>
                                        <p:tgtEl>
                                          <p:spTgt spid="21"/>
                                        </p:tgtEl>
                                        <p:attrNameLst>
                                          <p:attrName>ppt_x</p:attrName>
                                        </p:attrNameLst>
                                      </p:cBhvr>
                                      <p:tavLst>
                                        <p:tav tm="0">
                                          <p:val>
                                            <p:strVal val="ppt_x"/>
                                          </p:val>
                                        </p:tav>
                                        <p:tav tm="100000">
                                          <p:val>
                                            <p:strVal val="0-ppt_w/2"/>
                                          </p:val>
                                        </p:tav>
                                      </p:tavLst>
                                    </p:anim>
                                    <p:anim calcmode="lin" valueType="num">
                                      <p:cBhvr additive="base">
                                        <p:cTn id="301" dur="3000"/>
                                        <p:tgtEl>
                                          <p:spTgt spid="21"/>
                                        </p:tgtEl>
                                        <p:attrNameLst>
                                          <p:attrName>ppt_y</p:attrName>
                                        </p:attrNameLst>
                                      </p:cBhvr>
                                      <p:tavLst>
                                        <p:tav tm="0">
                                          <p:val>
                                            <p:strVal val="ppt_y"/>
                                          </p:val>
                                        </p:tav>
                                        <p:tav tm="100000">
                                          <p:val>
                                            <p:strVal val="ppt_y"/>
                                          </p:val>
                                        </p:tav>
                                      </p:tavLst>
                                    </p:anim>
                                    <p:set>
                                      <p:cBhvr>
                                        <p:cTn id="302" dur="1" fill="hold">
                                          <p:stCondLst>
                                            <p:cond delay="2999"/>
                                          </p:stCondLst>
                                        </p:cTn>
                                        <p:tgtEl>
                                          <p:spTgt spid="21"/>
                                        </p:tgtEl>
                                        <p:attrNameLst>
                                          <p:attrName>style.visibility</p:attrName>
                                        </p:attrNameLst>
                                      </p:cBhvr>
                                      <p:to>
                                        <p:strVal val="hidden"/>
                                      </p:to>
                                    </p:set>
                                  </p:childTnLst>
                                </p:cTn>
                              </p:par>
                              <p:par>
                                <p:cTn id="303" presetID="2" presetClass="exit" presetSubtype="8" fill="hold" nodeType="withEffect">
                                  <p:stCondLst>
                                    <p:cond delay="0"/>
                                  </p:stCondLst>
                                  <p:childTnLst>
                                    <p:anim calcmode="lin" valueType="num">
                                      <p:cBhvr additive="base">
                                        <p:cTn id="304" dur="3000"/>
                                        <p:tgtEl>
                                          <p:spTgt spid="30"/>
                                        </p:tgtEl>
                                        <p:attrNameLst>
                                          <p:attrName>ppt_x</p:attrName>
                                        </p:attrNameLst>
                                      </p:cBhvr>
                                      <p:tavLst>
                                        <p:tav tm="0">
                                          <p:val>
                                            <p:strVal val="ppt_x"/>
                                          </p:val>
                                        </p:tav>
                                        <p:tav tm="100000">
                                          <p:val>
                                            <p:strVal val="0-ppt_w/2"/>
                                          </p:val>
                                        </p:tav>
                                      </p:tavLst>
                                    </p:anim>
                                    <p:anim calcmode="lin" valueType="num">
                                      <p:cBhvr additive="base">
                                        <p:cTn id="305" dur="3000"/>
                                        <p:tgtEl>
                                          <p:spTgt spid="30"/>
                                        </p:tgtEl>
                                        <p:attrNameLst>
                                          <p:attrName>ppt_y</p:attrName>
                                        </p:attrNameLst>
                                      </p:cBhvr>
                                      <p:tavLst>
                                        <p:tav tm="0">
                                          <p:val>
                                            <p:strVal val="ppt_y"/>
                                          </p:val>
                                        </p:tav>
                                        <p:tav tm="100000">
                                          <p:val>
                                            <p:strVal val="ppt_y"/>
                                          </p:val>
                                        </p:tav>
                                      </p:tavLst>
                                    </p:anim>
                                    <p:set>
                                      <p:cBhvr>
                                        <p:cTn id="306" dur="1" fill="hold">
                                          <p:stCondLst>
                                            <p:cond delay="2999"/>
                                          </p:stCondLst>
                                        </p:cTn>
                                        <p:tgtEl>
                                          <p:spTgt spid="30"/>
                                        </p:tgtEl>
                                        <p:attrNameLst>
                                          <p:attrName>style.visibility</p:attrName>
                                        </p:attrNameLst>
                                      </p:cBhvr>
                                      <p:to>
                                        <p:strVal val="hidden"/>
                                      </p:to>
                                    </p:set>
                                  </p:childTnLst>
                                </p:cTn>
                              </p:par>
                              <p:par>
                                <p:cTn id="307" presetID="2" presetClass="exit" presetSubtype="8" fill="hold" nodeType="withEffect">
                                  <p:stCondLst>
                                    <p:cond delay="0"/>
                                  </p:stCondLst>
                                  <p:childTnLst>
                                    <p:anim calcmode="lin" valueType="num">
                                      <p:cBhvr additive="base">
                                        <p:cTn id="308" dur="3000"/>
                                        <p:tgtEl>
                                          <p:spTgt spid="31"/>
                                        </p:tgtEl>
                                        <p:attrNameLst>
                                          <p:attrName>ppt_x</p:attrName>
                                        </p:attrNameLst>
                                      </p:cBhvr>
                                      <p:tavLst>
                                        <p:tav tm="0">
                                          <p:val>
                                            <p:strVal val="ppt_x"/>
                                          </p:val>
                                        </p:tav>
                                        <p:tav tm="100000">
                                          <p:val>
                                            <p:strVal val="0-ppt_w/2"/>
                                          </p:val>
                                        </p:tav>
                                      </p:tavLst>
                                    </p:anim>
                                    <p:anim calcmode="lin" valueType="num">
                                      <p:cBhvr additive="base">
                                        <p:cTn id="309" dur="3000"/>
                                        <p:tgtEl>
                                          <p:spTgt spid="31"/>
                                        </p:tgtEl>
                                        <p:attrNameLst>
                                          <p:attrName>ppt_y</p:attrName>
                                        </p:attrNameLst>
                                      </p:cBhvr>
                                      <p:tavLst>
                                        <p:tav tm="0">
                                          <p:val>
                                            <p:strVal val="ppt_y"/>
                                          </p:val>
                                        </p:tav>
                                        <p:tav tm="100000">
                                          <p:val>
                                            <p:strVal val="ppt_y"/>
                                          </p:val>
                                        </p:tav>
                                      </p:tavLst>
                                    </p:anim>
                                    <p:set>
                                      <p:cBhvr>
                                        <p:cTn id="310" dur="1" fill="hold">
                                          <p:stCondLst>
                                            <p:cond delay="2999"/>
                                          </p:stCondLst>
                                        </p:cTn>
                                        <p:tgtEl>
                                          <p:spTgt spid="31"/>
                                        </p:tgtEl>
                                        <p:attrNameLst>
                                          <p:attrName>style.visibility</p:attrName>
                                        </p:attrNameLst>
                                      </p:cBhvr>
                                      <p:to>
                                        <p:strVal val="hidden"/>
                                      </p:to>
                                    </p:set>
                                  </p:childTnLst>
                                </p:cTn>
                              </p:par>
                              <p:par>
                                <p:cTn id="311" presetID="2" presetClass="exit" presetSubtype="8" fill="hold" nodeType="withEffect">
                                  <p:stCondLst>
                                    <p:cond delay="0"/>
                                  </p:stCondLst>
                                  <p:childTnLst>
                                    <p:anim calcmode="lin" valueType="num">
                                      <p:cBhvr additive="base">
                                        <p:cTn id="312" dur="3000"/>
                                        <p:tgtEl>
                                          <p:spTgt spid="32"/>
                                        </p:tgtEl>
                                        <p:attrNameLst>
                                          <p:attrName>ppt_x</p:attrName>
                                        </p:attrNameLst>
                                      </p:cBhvr>
                                      <p:tavLst>
                                        <p:tav tm="0">
                                          <p:val>
                                            <p:strVal val="ppt_x"/>
                                          </p:val>
                                        </p:tav>
                                        <p:tav tm="100000">
                                          <p:val>
                                            <p:strVal val="0-ppt_w/2"/>
                                          </p:val>
                                        </p:tav>
                                      </p:tavLst>
                                    </p:anim>
                                    <p:anim calcmode="lin" valueType="num">
                                      <p:cBhvr additive="base">
                                        <p:cTn id="313" dur="3000"/>
                                        <p:tgtEl>
                                          <p:spTgt spid="32"/>
                                        </p:tgtEl>
                                        <p:attrNameLst>
                                          <p:attrName>ppt_y</p:attrName>
                                        </p:attrNameLst>
                                      </p:cBhvr>
                                      <p:tavLst>
                                        <p:tav tm="0">
                                          <p:val>
                                            <p:strVal val="ppt_y"/>
                                          </p:val>
                                        </p:tav>
                                        <p:tav tm="100000">
                                          <p:val>
                                            <p:strVal val="ppt_y"/>
                                          </p:val>
                                        </p:tav>
                                      </p:tavLst>
                                    </p:anim>
                                    <p:set>
                                      <p:cBhvr>
                                        <p:cTn id="314" dur="1" fill="hold">
                                          <p:stCondLst>
                                            <p:cond delay="2999"/>
                                          </p:stCondLst>
                                        </p:cTn>
                                        <p:tgtEl>
                                          <p:spTgt spid="32"/>
                                        </p:tgtEl>
                                        <p:attrNameLst>
                                          <p:attrName>style.visibility</p:attrName>
                                        </p:attrNameLst>
                                      </p:cBhvr>
                                      <p:to>
                                        <p:strVal val="hidden"/>
                                      </p:to>
                                    </p:set>
                                  </p:childTnLst>
                                </p:cTn>
                              </p:par>
                              <p:par>
                                <p:cTn id="315" presetID="2" presetClass="exit" presetSubtype="8" fill="hold" nodeType="withEffect">
                                  <p:stCondLst>
                                    <p:cond delay="0"/>
                                  </p:stCondLst>
                                  <p:childTnLst>
                                    <p:anim calcmode="lin" valueType="num">
                                      <p:cBhvr additive="base">
                                        <p:cTn id="316" dur="3000"/>
                                        <p:tgtEl>
                                          <p:spTgt spid="33"/>
                                        </p:tgtEl>
                                        <p:attrNameLst>
                                          <p:attrName>ppt_x</p:attrName>
                                        </p:attrNameLst>
                                      </p:cBhvr>
                                      <p:tavLst>
                                        <p:tav tm="0">
                                          <p:val>
                                            <p:strVal val="ppt_x"/>
                                          </p:val>
                                        </p:tav>
                                        <p:tav tm="100000">
                                          <p:val>
                                            <p:strVal val="0-ppt_w/2"/>
                                          </p:val>
                                        </p:tav>
                                      </p:tavLst>
                                    </p:anim>
                                    <p:anim calcmode="lin" valueType="num">
                                      <p:cBhvr additive="base">
                                        <p:cTn id="317" dur="3000"/>
                                        <p:tgtEl>
                                          <p:spTgt spid="33"/>
                                        </p:tgtEl>
                                        <p:attrNameLst>
                                          <p:attrName>ppt_y</p:attrName>
                                        </p:attrNameLst>
                                      </p:cBhvr>
                                      <p:tavLst>
                                        <p:tav tm="0">
                                          <p:val>
                                            <p:strVal val="ppt_y"/>
                                          </p:val>
                                        </p:tav>
                                        <p:tav tm="100000">
                                          <p:val>
                                            <p:strVal val="ppt_y"/>
                                          </p:val>
                                        </p:tav>
                                      </p:tavLst>
                                    </p:anim>
                                    <p:set>
                                      <p:cBhvr>
                                        <p:cTn id="318" dur="1" fill="hold">
                                          <p:stCondLst>
                                            <p:cond delay="2999"/>
                                          </p:stCondLst>
                                        </p:cTn>
                                        <p:tgtEl>
                                          <p:spTgt spid="33"/>
                                        </p:tgtEl>
                                        <p:attrNameLst>
                                          <p:attrName>style.visibility</p:attrName>
                                        </p:attrNameLst>
                                      </p:cBhvr>
                                      <p:to>
                                        <p:strVal val="hidden"/>
                                      </p:to>
                                    </p:set>
                                  </p:childTnLst>
                                </p:cTn>
                              </p:par>
                              <p:par>
                                <p:cTn id="319" presetID="16" presetClass="entr" presetSubtype="37" fill="hold" nodeType="withEffect">
                                  <p:stCondLst>
                                    <p:cond delay="0"/>
                                  </p:stCondLst>
                                  <p:childTnLst>
                                    <p:set>
                                      <p:cBhvr>
                                        <p:cTn id="320" dur="1" fill="hold">
                                          <p:stCondLst>
                                            <p:cond delay="0"/>
                                          </p:stCondLst>
                                        </p:cTn>
                                        <p:tgtEl>
                                          <p:spTgt spid="4"/>
                                        </p:tgtEl>
                                        <p:attrNameLst>
                                          <p:attrName>style.visibility</p:attrName>
                                        </p:attrNameLst>
                                      </p:cBhvr>
                                      <p:to>
                                        <p:strVal val="visible"/>
                                      </p:to>
                                    </p:set>
                                    <p:animEffect transition="in" filter="barn(outVertical)">
                                      <p:cBhvr>
                                        <p:cTn id="321" dur="3000"/>
                                        <p:tgtEl>
                                          <p:spTgt spid="4"/>
                                        </p:tgtEl>
                                      </p:cBhvr>
                                    </p:animEffect>
                                  </p:childTnLst>
                                </p:cTn>
                              </p:par>
                              <p:par>
                                <p:cTn id="322" presetID="23" presetClass="entr" presetSubtype="272" fill="hold" nodeType="withEffect">
                                  <p:stCondLst>
                                    <p:cond delay="0"/>
                                  </p:stCondLst>
                                  <p:childTnLst>
                                    <p:set>
                                      <p:cBhvr>
                                        <p:cTn id="323" dur="1" fill="hold">
                                          <p:stCondLst>
                                            <p:cond delay="0"/>
                                          </p:stCondLst>
                                        </p:cTn>
                                        <p:tgtEl>
                                          <p:spTgt spid="4"/>
                                        </p:tgtEl>
                                        <p:attrNameLst>
                                          <p:attrName>style.visibility</p:attrName>
                                        </p:attrNameLst>
                                      </p:cBhvr>
                                      <p:to>
                                        <p:strVal val="visible"/>
                                      </p:to>
                                    </p:set>
                                    <p:anim calcmode="lin" valueType="num">
                                      <p:cBhvr>
                                        <p:cTn id="324" dur="3000" fill="hold"/>
                                        <p:tgtEl>
                                          <p:spTgt spid="4"/>
                                        </p:tgtEl>
                                        <p:attrNameLst>
                                          <p:attrName>ppt_w</p:attrName>
                                        </p:attrNameLst>
                                      </p:cBhvr>
                                      <p:tavLst>
                                        <p:tav tm="0">
                                          <p:val>
                                            <p:strVal val="2/3*#ppt_w"/>
                                          </p:val>
                                        </p:tav>
                                        <p:tav tm="100000">
                                          <p:val>
                                            <p:strVal val="#ppt_w"/>
                                          </p:val>
                                        </p:tav>
                                      </p:tavLst>
                                    </p:anim>
                                    <p:anim calcmode="lin" valueType="num">
                                      <p:cBhvr>
                                        <p:cTn id="325" dur="3000" fill="hold"/>
                                        <p:tgtEl>
                                          <p:spTgt spid="4"/>
                                        </p:tgtEl>
                                        <p:attrNameLst>
                                          <p:attrName>ppt_h</p:attrName>
                                        </p:attrNameLst>
                                      </p:cBhvr>
                                      <p:tavLst>
                                        <p:tav tm="0">
                                          <p:val>
                                            <p:strVal val="2/3*#ppt_h"/>
                                          </p:val>
                                        </p:tav>
                                        <p:tav tm="100000">
                                          <p:val>
                                            <p:strVal val="#ppt_h"/>
                                          </p:val>
                                        </p:tav>
                                      </p:tavLst>
                                    </p:anim>
                                  </p:childTnLst>
                                </p:cTn>
                              </p:par>
                            </p:childTnLst>
                          </p:cTn>
                        </p:par>
                        <p:par>
                          <p:cTn id="326" fill="hold">
                            <p:stCondLst>
                              <p:cond delay="9000"/>
                            </p:stCondLst>
                            <p:childTnLst>
                              <p:par>
                                <p:cTn id="327" presetID="40" presetClass="entr" presetSubtype="0" fill="hold" grpId="0" nodeType="afterEffect">
                                  <p:stCondLst>
                                    <p:cond delay="0"/>
                                  </p:stCondLst>
                                  <p:iterate type="lt">
                                    <p:tmPct val="10000"/>
                                  </p:iterate>
                                  <p:childTnLst>
                                    <p:set>
                                      <p:cBhvr>
                                        <p:cTn id="328" dur="1" fill="hold">
                                          <p:stCondLst>
                                            <p:cond delay="0"/>
                                          </p:stCondLst>
                                        </p:cTn>
                                        <p:tgtEl>
                                          <p:spTgt spid="27"/>
                                        </p:tgtEl>
                                        <p:attrNameLst>
                                          <p:attrName>style.visibility</p:attrName>
                                        </p:attrNameLst>
                                      </p:cBhvr>
                                      <p:to>
                                        <p:strVal val="visible"/>
                                      </p:to>
                                    </p:set>
                                    <p:animEffect transition="in" filter="fade">
                                      <p:cBhvr>
                                        <p:cTn id="329" dur="1000"/>
                                        <p:tgtEl>
                                          <p:spTgt spid="27"/>
                                        </p:tgtEl>
                                      </p:cBhvr>
                                    </p:animEffect>
                                    <p:anim calcmode="lin" valueType="num">
                                      <p:cBhvr>
                                        <p:cTn id="330" dur="1000" fill="hold"/>
                                        <p:tgtEl>
                                          <p:spTgt spid="27"/>
                                        </p:tgtEl>
                                        <p:attrNameLst>
                                          <p:attrName>ppt_x</p:attrName>
                                        </p:attrNameLst>
                                      </p:cBhvr>
                                      <p:tavLst>
                                        <p:tav tm="0">
                                          <p:val>
                                            <p:strVal val="#ppt_x-.1"/>
                                          </p:val>
                                        </p:tav>
                                        <p:tav tm="100000">
                                          <p:val>
                                            <p:strVal val="#ppt_x"/>
                                          </p:val>
                                        </p:tav>
                                      </p:tavLst>
                                    </p:anim>
                                    <p:anim calcmode="lin" valueType="num">
                                      <p:cBhvr>
                                        <p:cTn id="331" dur="10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38.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22" name="21 Onda"/>
          <p:cNvSpPr/>
          <p:nvPr/>
        </p:nvSpPr>
        <p:spPr>
          <a:xfrm rot="19076990">
            <a:off x="3889375" y="458788"/>
            <a:ext cx="3354388" cy="1082675"/>
          </a:xfrm>
          <a:prstGeom prst="wave">
            <a:avLst>
              <a:gd name="adj1" fmla="val 20000"/>
              <a:gd name="adj2" fmla="val -9198"/>
            </a:avLst>
          </a:prstGeom>
          <a:noFill/>
          <a:ln w="57150">
            <a:solidFill>
              <a:schemeClr val="accent1">
                <a:lumMod val="40000"/>
                <a:lumOff val="6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a:solidFill>
                <a:srgbClr val="FFFFFF"/>
              </a:solidFill>
              <a:cs typeface="Arial" charset="0"/>
            </a:endParaRPr>
          </a:p>
        </p:txBody>
      </p:sp>
      <p:sp>
        <p:nvSpPr>
          <p:cNvPr id="23" name="22 Onda"/>
          <p:cNvSpPr/>
          <p:nvPr/>
        </p:nvSpPr>
        <p:spPr>
          <a:xfrm rot="13252821" flipV="1">
            <a:off x="2017713" y="492125"/>
            <a:ext cx="3135312" cy="1020763"/>
          </a:xfrm>
          <a:prstGeom prst="wave">
            <a:avLst>
              <a:gd name="adj1" fmla="val 20000"/>
              <a:gd name="adj2" fmla="val -10000"/>
            </a:avLst>
          </a:prstGeom>
          <a:noFill/>
          <a:ln w="57150">
            <a:solidFill>
              <a:schemeClr val="accent1">
                <a:lumMod val="40000"/>
                <a:lumOff val="6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a:solidFill>
                <a:srgbClr val="FFFFFF"/>
              </a:solidFill>
              <a:cs typeface="Arial" charset="0"/>
            </a:endParaRPr>
          </a:p>
        </p:txBody>
      </p:sp>
      <p:sp>
        <p:nvSpPr>
          <p:cNvPr id="24" name="23 Onda"/>
          <p:cNvSpPr/>
          <p:nvPr/>
        </p:nvSpPr>
        <p:spPr>
          <a:xfrm rot="19076990">
            <a:off x="3860800" y="1511300"/>
            <a:ext cx="3354388" cy="1082675"/>
          </a:xfrm>
          <a:prstGeom prst="wave">
            <a:avLst>
              <a:gd name="adj1" fmla="val 20000"/>
              <a:gd name="adj2" fmla="val -9198"/>
            </a:avLst>
          </a:prstGeom>
          <a:noFill/>
          <a:ln w="57150">
            <a:solidFill>
              <a:schemeClr val="accent1">
                <a:lumMod val="40000"/>
                <a:lumOff val="6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a:solidFill>
                <a:srgbClr val="FFFFFF"/>
              </a:solidFill>
              <a:cs typeface="Arial" charset="0"/>
            </a:endParaRPr>
          </a:p>
        </p:txBody>
      </p:sp>
      <p:sp>
        <p:nvSpPr>
          <p:cNvPr id="25" name="24 Onda"/>
          <p:cNvSpPr/>
          <p:nvPr/>
        </p:nvSpPr>
        <p:spPr>
          <a:xfrm rot="13252821" flipV="1">
            <a:off x="1990725" y="1544638"/>
            <a:ext cx="3135313" cy="1019175"/>
          </a:xfrm>
          <a:prstGeom prst="wave">
            <a:avLst>
              <a:gd name="adj1" fmla="val 20000"/>
              <a:gd name="adj2" fmla="val -10000"/>
            </a:avLst>
          </a:prstGeom>
          <a:noFill/>
          <a:ln w="57150">
            <a:solidFill>
              <a:schemeClr val="accent1">
                <a:lumMod val="40000"/>
                <a:lumOff val="6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a:solidFill>
                <a:srgbClr val="FFFFFF"/>
              </a:solidFill>
              <a:cs typeface="Arial" charset="0"/>
            </a:endParaRPr>
          </a:p>
        </p:txBody>
      </p:sp>
      <p:sp>
        <p:nvSpPr>
          <p:cNvPr id="26" name="25 Onda"/>
          <p:cNvSpPr/>
          <p:nvPr/>
        </p:nvSpPr>
        <p:spPr>
          <a:xfrm rot="19076990">
            <a:off x="3889375" y="2543175"/>
            <a:ext cx="3354388" cy="1081088"/>
          </a:xfrm>
          <a:prstGeom prst="wave">
            <a:avLst>
              <a:gd name="adj1" fmla="val 20000"/>
              <a:gd name="adj2" fmla="val -9198"/>
            </a:avLst>
          </a:prstGeom>
          <a:noFill/>
          <a:ln w="57150">
            <a:solidFill>
              <a:schemeClr val="accent1">
                <a:lumMod val="40000"/>
                <a:lumOff val="6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a:solidFill>
                <a:srgbClr val="FFFFFF"/>
              </a:solidFill>
              <a:cs typeface="Arial" charset="0"/>
            </a:endParaRPr>
          </a:p>
        </p:txBody>
      </p:sp>
      <p:sp>
        <p:nvSpPr>
          <p:cNvPr id="27" name="26 Onda"/>
          <p:cNvSpPr/>
          <p:nvPr/>
        </p:nvSpPr>
        <p:spPr>
          <a:xfrm rot="13252821" flipV="1">
            <a:off x="2017713" y="2576513"/>
            <a:ext cx="3135312" cy="1019175"/>
          </a:xfrm>
          <a:prstGeom prst="wave">
            <a:avLst>
              <a:gd name="adj1" fmla="val 20000"/>
              <a:gd name="adj2" fmla="val -10000"/>
            </a:avLst>
          </a:prstGeom>
          <a:noFill/>
          <a:ln w="57150">
            <a:solidFill>
              <a:schemeClr val="accent1">
                <a:lumMod val="40000"/>
                <a:lumOff val="6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a:solidFill>
                <a:srgbClr val="FFFFFF"/>
              </a:solidFill>
              <a:cs typeface="Arial" charset="0"/>
            </a:endParaRPr>
          </a:p>
        </p:txBody>
      </p:sp>
      <p:sp>
        <p:nvSpPr>
          <p:cNvPr id="28" name="27 Onda"/>
          <p:cNvSpPr/>
          <p:nvPr/>
        </p:nvSpPr>
        <p:spPr>
          <a:xfrm rot="19076990">
            <a:off x="3860800" y="3594100"/>
            <a:ext cx="3354388" cy="1084263"/>
          </a:xfrm>
          <a:prstGeom prst="wave">
            <a:avLst>
              <a:gd name="adj1" fmla="val 20000"/>
              <a:gd name="adj2" fmla="val -9198"/>
            </a:avLst>
          </a:prstGeom>
          <a:noFill/>
          <a:ln w="57150">
            <a:solidFill>
              <a:schemeClr val="accent1">
                <a:lumMod val="40000"/>
                <a:lumOff val="6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a:solidFill>
                <a:srgbClr val="FFFFFF"/>
              </a:solidFill>
              <a:cs typeface="Arial" charset="0"/>
            </a:endParaRPr>
          </a:p>
        </p:txBody>
      </p:sp>
      <p:sp>
        <p:nvSpPr>
          <p:cNvPr id="29" name="28 Onda"/>
          <p:cNvSpPr/>
          <p:nvPr/>
        </p:nvSpPr>
        <p:spPr>
          <a:xfrm rot="13252821" flipV="1">
            <a:off x="1990725" y="3627438"/>
            <a:ext cx="3135313" cy="1020762"/>
          </a:xfrm>
          <a:prstGeom prst="wave">
            <a:avLst>
              <a:gd name="adj1" fmla="val 20000"/>
              <a:gd name="adj2" fmla="val -10000"/>
            </a:avLst>
          </a:prstGeom>
          <a:noFill/>
          <a:ln w="57150">
            <a:solidFill>
              <a:schemeClr val="accent1">
                <a:lumMod val="40000"/>
                <a:lumOff val="6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a:solidFill>
                <a:srgbClr val="FFFFFF"/>
              </a:solidFill>
              <a:cs typeface="Arial" charset="0"/>
            </a:endParaRPr>
          </a:p>
        </p:txBody>
      </p:sp>
      <p:sp>
        <p:nvSpPr>
          <p:cNvPr id="30" name="29 Onda"/>
          <p:cNvSpPr/>
          <p:nvPr/>
        </p:nvSpPr>
        <p:spPr>
          <a:xfrm rot="19076990">
            <a:off x="3860800" y="4665663"/>
            <a:ext cx="3354388" cy="1084262"/>
          </a:xfrm>
          <a:prstGeom prst="wave">
            <a:avLst>
              <a:gd name="adj1" fmla="val 20000"/>
              <a:gd name="adj2" fmla="val -9198"/>
            </a:avLst>
          </a:prstGeom>
          <a:noFill/>
          <a:ln w="57150">
            <a:solidFill>
              <a:schemeClr val="accent1">
                <a:lumMod val="40000"/>
                <a:lumOff val="6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1" name="30 Onda"/>
          <p:cNvSpPr/>
          <p:nvPr/>
        </p:nvSpPr>
        <p:spPr>
          <a:xfrm rot="13252821" flipV="1">
            <a:off x="1990725" y="4699000"/>
            <a:ext cx="3135313" cy="1020763"/>
          </a:xfrm>
          <a:prstGeom prst="wave">
            <a:avLst>
              <a:gd name="adj1" fmla="val 20000"/>
              <a:gd name="adj2" fmla="val -10000"/>
            </a:avLst>
          </a:prstGeom>
          <a:noFill/>
          <a:ln w="57150">
            <a:solidFill>
              <a:schemeClr val="accent1">
                <a:lumMod val="40000"/>
                <a:lumOff val="60000"/>
              </a:schemeClr>
            </a:solidFill>
          </a:ln>
          <a:effectLst>
            <a:reflection blurRad="6350" stA="50000" endA="300" endPos="55000" dir="5400000" sy="-100000" algn="bl" rotWithShape="0"/>
          </a:effectLst>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anchor="ctr">
            <a:sp3d extrusionH="57150">
              <a:bevelT w="82550" h="38100" prst="coolSlant"/>
            </a:sp3d>
          </a:bodyPr>
          <a:lstStyle/>
          <a:p>
            <a:pPr algn="ctr">
              <a:defRPr/>
            </a:pPr>
            <a:endParaRPr lang="es-ES">
              <a:solidFill>
                <a:srgbClr val="FFFFFF"/>
              </a:solidFill>
              <a:cs typeface="Arial" charset="0"/>
            </a:endParaRPr>
          </a:p>
        </p:txBody>
      </p:sp>
      <p:sp>
        <p:nvSpPr>
          <p:cNvPr id="13" name="12 CuadroTexto"/>
          <p:cNvSpPr txBox="1"/>
          <p:nvPr/>
        </p:nvSpPr>
        <p:spPr>
          <a:xfrm>
            <a:off x="1142976" y="4643450"/>
            <a:ext cx="707236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 la vigencia del mito solo hay que recordar que 'Libre' fue una de las canciones que sonó cuando se levantó el confinamiento por la pandemia de coronavirus.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24000">
        <p14:honeycomb/>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nodeType="with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3000" fill="hold"/>
                                        <p:tgtEl>
                                          <p:spTgt spid="23"/>
                                        </p:tgtEl>
                                        <p:attrNameLst>
                                          <p:attrName>ppt_x</p:attrName>
                                        </p:attrNameLst>
                                      </p:cBhvr>
                                      <p:tavLst>
                                        <p:tav tm="0">
                                          <p:val>
                                            <p:strVal val="1+#ppt_w/2"/>
                                          </p:val>
                                        </p:tav>
                                        <p:tav tm="100000">
                                          <p:val>
                                            <p:strVal val="#ppt_x"/>
                                          </p:val>
                                        </p:tav>
                                      </p:tavLst>
                                    </p:anim>
                                    <p:anim calcmode="lin" valueType="num">
                                      <p:cBhvr additive="base">
                                        <p:cTn id="8" dur="3000" fill="hold"/>
                                        <p:tgtEl>
                                          <p:spTgt spid="23"/>
                                        </p:tgtEl>
                                        <p:attrNameLst>
                                          <p:attrName>ppt_y</p:attrName>
                                        </p:attrNameLst>
                                      </p:cBhvr>
                                      <p:tavLst>
                                        <p:tav tm="0">
                                          <p:val>
                                            <p:strVal val="0-#ppt_h/2"/>
                                          </p:val>
                                        </p:tav>
                                        <p:tav tm="100000">
                                          <p:val>
                                            <p:strVal val="#ppt_y"/>
                                          </p:val>
                                        </p:tav>
                                      </p:tavLst>
                                    </p:anim>
                                  </p:childTnLst>
                                </p:cTn>
                              </p:par>
                              <p:par>
                                <p:cTn id="9" presetID="2" presetClass="entr" presetSubtype="9" fill="hold" nodeType="with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3000" fill="hold"/>
                                        <p:tgtEl>
                                          <p:spTgt spid="22"/>
                                        </p:tgtEl>
                                        <p:attrNameLst>
                                          <p:attrName>ppt_x</p:attrName>
                                        </p:attrNameLst>
                                      </p:cBhvr>
                                      <p:tavLst>
                                        <p:tav tm="0">
                                          <p:val>
                                            <p:strVal val="0-#ppt_w/2"/>
                                          </p:val>
                                        </p:tav>
                                        <p:tav tm="100000">
                                          <p:val>
                                            <p:strVal val="#ppt_x"/>
                                          </p:val>
                                        </p:tav>
                                      </p:tavLst>
                                    </p:anim>
                                    <p:anim calcmode="lin" valueType="num">
                                      <p:cBhvr additive="base">
                                        <p:cTn id="12" dur="3000" fill="hold"/>
                                        <p:tgtEl>
                                          <p:spTgt spid="22"/>
                                        </p:tgtEl>
                                        <p:attrNameLst>
                                          <p:attrName>ppt_y</p:attrName>
                                        </p:attrNameLst>
                                      </p:cBhvr>
                                      <p:tavLst>
                                        <p:tav tm="0">
                                          <p:val>
                                            <p:strVal val="0-#ppt_h/2"/>
                                          </p:val>
                                        </p:tav>
                                        <p:tav tm="100000">
                                          <p:val>
                                            <p:strVal val="#ppt_y"/>
                                          </p:val>
                                        </p:tav>
                                      </p:tavLst>
                                    </p:anim>
                                  </p:childTnLst>
                                </p:cTn>
                              </p:par>
                              <p:par>
                                <p:cTn id="13" presetID="2" presetClass="entr" presetSubtype="3" fill="hold" nodeType="withEffect">
                                  <p:stCondLst>
                                    <p:cond delay="0"/>
                                  </p:stCondLst>
                                  <p:childTnLst>
                                    <p:set>
                                      <p:cBhvr>
                                        <p:cTn id="14" dur="1" fill="hold">
                                          <p:stCondLst>
                                            <p:cond delay="0"/>
                                          </p:stCondLst>
                                        </p:cTn>
                                        <p:tgtEl>
                                          <p:spTgt spid="25"/>
                                        </p:tgtEl>
                                        <p:attrNameLst>
                                          <p:attrName>style.visibility</p:attrName>
                                        </p:attrNameLst>
                                      </p:cBhvr>
                                      <p:to>
                                        <p:strVal val="visible"/>
                                      </p:to>
                                    </p:set>
                                    <p:anim calcmode="lin" valueType="num">
                                      <p:cBhvr additive="base">
                                        <p:cTn id="15" dur="3000" fill="hold"/>
                                        <p:tgtEl>
                                          <p:spTgt spid="25"/>
                                        </p:tgtEl>
                                        <p:attrNameLst>
                                          <p:attrName>ppt_x</p:attrName>
                                        </p:attrNameLst>
                                      </p:cBhvr>
                                      <p:tavLst>
                                        <p:tav tm="0">
                                          <p:val>
                                            <p:strVal val="1+#ppt_w/2"/>
                                          </p:val>
                                        </p:tav>
                                        <p:tav tm="100000">
                                          <p:val>
                                            <p:strVal val="#ppt_x"/>
                                          </p:val>
                                        </p:tav>
                                      </p:tavLst>
                                    </p:anim>
                                    <p:anim calcmode="lin" valueType="num">
                                      <p:cBhvr additive="base">
                                        <p:cTn id="16" dur="3000" fill="hold"/>
                                        <p:tgtEl>
                                          <p:spTgt spid="25"/>
                                        </p:tgtEl>
                                        <p:attrNameLst>
                                          <p:attrName>ppt_y</p:attrName>
                                        </p:attrNameLst>
                                      </p:cBhvr>
                                      <p:tavLst>
                                        <p:tav tm="0">
                                          <p:val>
                                            <p:strVal val="0-#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3000" fill="hold"/>
                                        <p:tgtEl>
                                          <p:spTgt spid="24"/>
                                        </p:tgtEl>
                                        <p:attrNameLst>
                                          <p:attrName>ppt_x</p:attrName>
                                        </p:attrNameLst>
                                      </p:cBhvr>
                                      <p:tavLst>
                                        <p:tav tm="0">
                                          <p:val>
                                            <p:strVal val="0-#ppt_w/2"/>
                                          </p:val>
                                        </p:tav>
                                        <p:tav tm="100000">
                                          <p:val>
                                            <p:strVal val="#ppt_x"/>
                                          </p:val>
                                        </p:tav>
                                      </p:tavLst>
                                    </p:anim>
                                    <p:anim calcmode="lin" valueType="num">
                                      <p:cBhvr additive="base">
                                        <p:cTn id="20" dur="3000" fill="hold"/>
                                        <p:tgtEl>
                                          <p:spTgt spid="24"/>
                                        </p:tgtEl>
                                        <p:attrNameLst>
                                          <p:attrName>ppt_y</p:attrName>
                                        </p:attrNameLst>
                                      </p:cBhvr>
                                      <p:tavLst>
                                        <p:tav tm="0">
                                          <p:val>
                                            <p:strVal val="0-#ppt_h/2"/>
                                          </p:val>
                                        </p:tav>
                                        <p:tav tm="100000">
                                          <p:val>
                                            <p:strVal val="#ppt_y"/>
                                          </p:val>
                                        </p:tav>
                                      </p:tavLst>
                                    </p:anim>
                                  </p:childTnLst>
                                </p:cTn>
                              </p:par>
                              <p:par>
                                <p:cTn id="21" presetID="2" presetClass="entr" presetSubtype="3" fill="hold" nodeType="withEffect">
                                  <p:stCondLst>
                                    <p:cond delay="0"/>
                                  </p:stCondLst>
                                  <p:childTnLst>
                                    <p:set>
                                      <p:cBhvr>
                                        <p:cTn id="22" dur="1" fill="hold">
                                          <p:stCondLst>
                                            <p:cond delay="0"/>
                                          </p:stCondLst>
                                        </p:cTn>
                                        <p:tgtEl>
                                          <p:spTgt spid="27"/>
                                        </p:tgtEl>
                                        <p:attrNameLst>
                                          <p:attrName>style.visibility</p:attrName>
                                        </p:attrNameLst>
                                      </p:cBhvr>
                                      <p:to>
                                        <p:strVal val="visible"/>
                                      </p:to>
                                    </p:set>
                                    <p:anim calcmode="lin" valueType="num">
                                      <p:cBhvr additive="base">
                                        <p:cTn id="23" dur="3000" fill="hold"/>
                                        <p:tgtEl>
                                          <p:spTgt spid="27"/>
                                        </p:tgtEl>
                                        <p:attrNameLst>
                                          <p:attrName>ppt_x</p:attrName>
                                        </p:attrNameLst>
                                      </p:cBhvr>
                                      <p:tavLst>
                                        <p:tav tm="0">
                                          <p:val>
                                            <p:strVal val="1+#ppt_w/2"/>
                                          </p:val>
                                        </p:tav>
                                        <p:tav tm="100000">
                                          <p:val>
                                            <p:strVal val="#ppt_x"/>
                                          </p:val>
                                        </p:tav>
                                      </p:tavLst>
                                    </p:anim>
                                    <p:anim calcmode="lin" valueType="num">
                                      <p:cBhvr additive="base">
                                        <p:cTn id="24" dur="3000" fill="hold"/>
                                        <p:tgtEl>
                                          <p:spTgt spid="27"/>
                                        </p:tgtEl>
                                        <p:attrNameLst>
                                          <p:attrName>ppt_y</p:attrName>
                                        </p:attrNameLst>
                                      </p:cBhvr>
                                      <p:tavLst>
                                        <p:tav tm="0">
                                          <p:val>
                                            <p:strVal val="0-#ppt_h/2"/>
                                          </p:val>
                                        </p:tav>
                                        <p:tav tm="100000">
                                          <p:val>
                                            <p:strVal val="#ppt_y"/>
                                          </p:val>
                                        </p:tav>
                                      </p:tavLst>
                                    </p:anim>
                                  </p:childTnLst>
                                </p:cTn>
                              </p:par>
                              <p:par>
                                <p:cTn id="25" presetID="2" presetClass="entr" presetSubtype="9" fill="hold" nodeType="withEffect">
                                  <p:stCondLst>
                                    <p:cond delay="0"/>
                                  </p:stCondLst>
                                  <p:childTnLst>
                                    <p:set>
                                      <p:cBhvr>
                                        <p:cTn id="26" dur="1" fill="hold">
                                          <p:stCondLst>
                                            <p:cond delay="0"/>
                                          </p:stCondLst>
                                        </p:cTn>
                                        <p:tgtEl>
                                          <p:spTgt spid="26"/>
                                        </p:tgtEl>
                                        <p:attrNameLst>
                                          <p:attrName>style.visibility</p:attrName>
                                        </p:attrNameLst>
                                      </p:cBhvr>
                                      <p:to>
                                        <p:strVal val="visible"/>
                                      </p:to>
                                    </p:set>
                                    <p:anim calcmode="lin" valueType="num">
                                      <p:cBhvr additive="base">
                                        <p:cTn id="27" dur="3000" fill="hold"/>
                                        <p:tgtEl>
                                          <p:spTgt spid="26"/>
                                        </p:tgtEl>
                                        <p:attrNameLst>
                                          <p:attrName>ppt_x</p:attrName>
                                        </p:attrNameLst>
                                      </p:cBhvr>
                                      <p:tavLst>
                                        <p:tav tm="0">
                                          <p:val>
                                            <p:strVal val="0-#ppt_w/2"/>
                                          </p:val>
                                        </p:tav>
                                        <p:tav tm="100000">
                                          <p:val>
                                            <p:strVal val="#ppt_x"/>
                                          </p:val>
                                        </p:tav>
                                      </p:tavLst>
                                    </p:anim>
                                    <p:anim calcmode="lin" valueType="num">
                                      <p:cBhvr additive="base">
                                        <p:cTn id="28" dur="3000" fill="hold"/>
                                        <p:tgtEl>
                                          <p:spTgt spid="26"/>
                                        </p:tgtEl>
                                        <p:attrNameLst>
                                          <p:attrName>ppt_y</p:attrName>
                                        </p:attrNameLst>
                                      </p:cBhvr>
                                      <p:tavLst>
                                        <p:tav tm="0">
                                          <p:val>
                                            <p:strVal val="0-#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29"/>
                                        </p:tgtEl>
                                        <p:attrNameLst>
                                          <p:attrName>style.visibility</p:attrName>
                                        </p:attrNameLst>
                                      </p:cBhvr>
                                      <p:to>
                                        <p:strVal val="visible"/>
                                      </p:to>
                                    </p:set>
                                    <p:anim calcmode="lin" valueType="num">
                                      <p:cBhvr additive="base">
                                        <p:cTn id="31" dur="3000" fill="hold"/>
                                        <p:tgtEl>
                                          <p:spTgt spid="29"/>
                                        </p:tgtEl>
                                        <p:attrNameLst>
                                          <p:attrName>ppt_x</p:attrName>
                                        </p:attrNameLst>
                                      </p:cBhvr>
                                      <p:tavLst>
                                        <p:tav tm="0">
                                          <p:val>
                                            <p:strVal val="1+#ppt_w/2"/>
                                          </p:val>
                                        </p:tav>
                                        <p:tav tm="100000">
                                          <p:val>
                                            <p:strVal val="#ppt_x"/>
                                          </p:val>
                                        </p:tav>
                                      </p:tavLst>
                                    </p:anim>
                                    <p:anim calcmode="lin" valueType="num">
                                      <p:cBhvr additive="base">
                                        <p:cTn id="32" dur="3000" fill="hold"/>
                                        <p:tgtEl>
                                          <p:spTgt spid="29"/>
                                        </p:tgtEl>
                                        <p:attrNameLst>
                                          <p:attrName>ppt_y</p:attrName>
                                        </p:attrNameLst>
                                      </p:cBhvr>
                                      <p:tavLst>
                                        <p:tav tm="0">
                                          <p:val>
                                            <p:strVal val="0-#ppt_h/2"/>
                                          </p:val>
                                        </p:tav>
                                        <p:tav tm="100000">
                                          <p:val>
                                            <p:strVal val="#ppt_y"/>
                                          </p:val>
                                        </p:tav>
                                      </p:tavLst>
                                    </p:anim>
                                  </p:childTnLst>
                                </p:cTn>
                              </p:par>
                              <p:par>
                                <p:cTn id="33" presetID="2" presetClass="entr" presetSubtype="9" fill="hold" nodeType="withEffect">
                                  <p:stCondLst>
                                    <p:cond delay="0"/>
                                  </p:stCondLst>
                                  <p:childTnLst>
                                    <p:set>
                                      <p:cBhvr>
                                        <p:cTn id="34" dur="1" fill="hold">
                                          <p:stCondLst>
                                            <p:cond delay="0"/>
                                          </p:stCondLst>
                                        </p:cTn>
                                        <p:tgtEl>
                                          <p:spTgt spid="28"/>
                                        </p:tgtEl>
                                        <p:attrNameLst>
                                          <p:attrName>style.visibility</p:attrName>
                                        </p:attrNameLst>
                                      </p:cBhvr>
                                      <p:to>
                                        <p:strVal val="visible"/>
                                      </p:to>
                                    </p:set>
                                    <p:anim calcmode="lin" valueType="num">
                                      <p:cBhvr additive="base">
                                        <p:cTn id="35" dur="3000" fill="hold"/>
                                        <p:tgtEl>
                                          <p:spTgt spid="28"/>
                                        </p:tgtEl>
                                        <p:attrNameLst>
                                          <p:attrName>ppt_x</p:attrName>
                                        </p:attrNameLst>
                                      </p:cBhvr>
                                      <p:tavLst>
                                        <p:tav tm="0">
                                          <p:val>
                                            <p:strVal val="0-#ppt_w/2"/>
                                          </p:val>
                                        </p:tav>
                                        <p:tav tm="100000">
                                          <p:val>
                                            <p:strVal val="#ppt_x"/>
                                          </p:val>
                                        </p:tav>
                                      </p:tavLst>
                                    </p:anim>
                                    <p:anim calcmode="lin" valueType="num">
                                      <p:cBhvr additive="base">
                                        <p:cTn id="36" dur="3000" fill="hold"/>
                                        <p:tgtEl>
                                          <p:spTgt spid="28"/>
                                        </p:tgtEl>
                                        <p:attrNameLst>
                                          <p:attrName>ppt_y</p:attrName>
                                        </p:attrNameLst>
                                      </p:cBhvr>
                                      <p:tavLst>
                                        <p:tav tm="0">
                                          <p:val>
                                            <p:strVal val="0-#ppt_h/2"/>
                                          </p:val>
                                        </p:tav>
                                        <p:tav tm="100000">
                                          <p:val>
                                            <p:strVal val="#ppt_y"/>
                                          </p:val>
                                        </p:tav>
                                      </p:tavLst>
                                    </p:anim>
                                  </p:childTnLst>
                                </p:cTn>
                              </p:par>
                              <p:par>
                                <p:cTn id="37" presetID="2" presetClass="entr" presetSubtype="3" fill="hold" nodeType="withEffect">
                                  <p:stCondLst>
                                    <p:cond delay="0"/>
                                  </p:stCondLst>
                                  <p:childTnLst>
                                    <p:set>
                                      <p:cBhvr>
                                        <p:cTn id="38" dur="1" fill="hold">
                                          <p:stCondLst>
                                            <p:cond delay="0"/>
                                          </p:stCondLst>
                                        </p:cTn>
                                        <p:tgtEl>
                                          <p:spTgt spid="31"/>
                                        </p:tgtEl>
                                        <p:attrNameLst>
                                          <p:attrName>style.visibility</p:attrName>
                                        </p:attrNameLst>
                                      </p:cBhvr>
                                      <p:to>
                                        <p:strVal val="visible"/>
                                      </p:to>
                                    </p:set>
                                    <p:anim calcmode="lin" valueType="num">
                                      <p:cBhvr additive="base">
                                        <p:cTn id="39" dur="3000" fill="hold"/>
                                        <p:tgtEl>
                                          <p:spTgt spid="31"/>
                                        </p:tgtEl>
                                        <p:attrNameLst>
                                          <p:attrName>ppt_x</p:attrName>
                                        </p:attrNameLst>
                                      </p:cBhvr>
                                      <p:tavLst>
                                        <p:tav tm="0">
                                          <p:val>
                                            <p:strVal val="1+#ppt_w/2"/>
                                          </p:val>
                                        </p:tav>
                                        <p:tav tm="100000">
                                          <p:val>
                                            <p:strVal val="#ppt_x"/>
                                          </p:val>
                                        </p:tav>
                                      </p:tavLst>
                                    </p:anim>
                                    <p:anim calcmode="lin" valueType="num">
                                      <p:cBhvr additive="base">
                                        <p:cTn id="40" dur="3000" fill="hold"/>
                                        <p:tgtEl>
                                          <p:spTgt spid="31"/>
                                        </p:tgtEl>
                                        <p:attrNameLst>
                                          <p:attrName>ppt_y</p:attrName>
                                        </p:attrNameLst>
                                      </p:cBhvr>
                                      <p:tavLst>
                                        <p:tav tm="0">
                                          <p:val>
                                            <p:strVal val="0-#ppt_h/2"/>
                                          </p:val>
                                        </p:tav>
                                        <p:tav tm="100000">
                                          <p:val>
                                            <p:strVal val="#ppt_y"/>
                                          </p:val>
                                        </p:tav>
                                      </p:tavLst>
                                    </p:anim>
                                  </p:childTnLst>
                                </p:cTn>
                              </p:par>
                              <p:par>
                                <p:cTn id="41" presetID="2" presetClass="entr" presetSubtype="9" fill="hold" nodeType="withEffect">
                                  <p:stCondLst>
                                    <p:cond delay="0"/>
                                  </p:stCondLst>
                                  <p:childTnLst>
                                    <p:set>
                                      <p:cBhvr>
                                        <p:cTn id="42" dur="1" fill="hold">
                                          <p:stCondLst>
                                            <p:cond delay="0"/>
                                          </p:stCondLst>
                                        </p:cTn>
                                        <p:tgtEl>
                                          <p:spTgt spid="30"/>
                                        </p:tgtEl>
                                        <p:attrNameLst>
                                          <p:attrName>style.visibility</p:attrName>
                                        </p:attrNameLst>
                                      </p:cBhvr>
                                      <p:to>
                                        <p:strVal val="visible"/>
                                      </p:to>
                                    </p:set>
                                    <p:anim calcmode="lin" valueType="num">
                                      <p:cBhvr additive="base">
                                        <p:cTn id="43" dur="3000" fill="hold"/>
                                        <p:tgtEl>
                                          <p:spTgt spid="30"/>
                                        </p:tgtEl>
                                        <p:attrNameLst>
                                          <p:attrName>ppt_x</p:attrName>
                                        </p:attrNameLst>
                                      </p:cBhvr>
                                      <p:tavLst>
                                        <p:tav tm="0">
                                          <p:val>
                                            <p:strVal val="0-#ppt_w/2"/>
                                          </p:val>
                                        </p:tav>
                                        <p:tav tm="100000">
                                          <p:val>
                                            <p:strVal val="#ppt_x"/>
                                          </p:val>
                                        </p:tav>
                                      </p:tavLst>
                                    </p:anim>
                                    <p:anim calcmode="lin" valueType="num">
                                      <p:cBhvr additive="base">
                                        <p:cTn id="44" dur="3000" fill="hold"/>
                                        <p:tgtEl>
                                          <p:spTgt spid="30"/>
                                        </p:tgtEl>
                                        <p:attrNameLst>
                                          <p:attrName>ppt_y</p:attrName>
                                        </p:attrNameLst>
                                      </p:cBhvr>
                                      <p:tavLst>
                                        <p:tav tm="0">
                                          <p:val>
                                            <p:strVal val="0-#ppt_h/2"/>
                                          </p:val>
                                        </p:tav>
                                        <p:tav tm="100000">
                                          <p:val>
                                            <p:strVal val="#ppt_y"/>
                                          </p:val>
                                        </p:tav>
                                      </p:tavLst>
                                    </p:anim>
                                  </p:childTnLst>
                                </p:cTn>
                              </p:par>
                              <p:par>
                                <p:cTn id="45" presetID="8" presetClass="emph" presetSubtype="0" fill="hold" nodeType="withEffect">
                                  <p:stCondLst>
                                    <p:cond delay="0"/>
                                  </p:stCondLst>
                                  <p:childTnLst>
                                    <p:animRot by="21600000">
                                      <p:cBhvr>
                                        <p:cTn id="46" dur="3000" fill="hold"/>
                                        <p:tgtEl>
                                          <p:spTgt spid="23"/>
                                        </p:tgtEl>
                                        <p:attrNameLst>
                                          <p:attrName>r</p:attrName>
                                        </p:attrNameLst>
                                      </p:cBhvr>
                                    </p:animRot>
                                  </p:childTnLst>
                                </p:cTn>
                              </p:par>
                              <p:par>
                                <p:cTn id="47" presetID="8" presetClass="emph" presetSubtype="0" fill="hold" nodeType="withEffect">
                                  <p:stCondLst>
                                    <p:cond delay="0"/>
                                  </p:stCondLst>
                                  <p:childTnLst>
                                    <p:animRot by="21600000">
                                      <p:cBhvr>
                                        <p:cTn id="48" dur="3000" fill="hold"/>
                                        <p:tgtEl>
                                          <p:spTgt spid="25"/>
                                        </p:tgtEl>
                                        <p:attrNameLst>
                                          <p:attrName>r</p:attrName>
                                        </p:attrNameLst>
                                      </p:cBhvr>
                                    </p:animRot>
                                  </p:childTnLst>
                                </p:cTn>
                              </p:par>
                              <p:par>
                                <p:cTn id="49" presetID="8" presetClass="emph" presetSubtype="0" fill="hold" nodeType="withEffect">
                                  <p:stCondLst>
                                    <p:cond delay="0"/>
                                  </p:stCondLst>
                                  <p:childTnLst>
                                    <p:animRot by="21600000">
                                      <p:cBhvr>
                                        <p:cTn id="50" dur="3000" fill="hold"/>
                                        <p:tgtEl>
                                          <p:spTgt spid="27"/>
                                        </p:tgtEl>
                                        <p:attrNameLst>
                                          <p:attrName>r</p:attrName>
                                        </p:attrNameLst>
                                      </p:cBhvr>
                                    </p:animRot>
                                  </p:childTnLst>
                                </p:cTn>
                              </p:par>
                              <p:par>
                                <p:cTn id="51" presetID="8" presetClass="emph" presetSubtype="0" fill="hold" nodeType="withEffect">
                                  <p:stCondLst>
                                    <p:cond delay="0"/>
                                  </p:stCondLst>
                                  <p:childTnLst>
                                    <p:animRot by="21600000">
                                      <p:cBhvr>
                                        <p:cTn id="52" dur="3000" fill="hold"/>
                                        <p:tgtEl>
                                          <p:spTgt spid="29"/>
                                        </p:tgtEl>
                                        <p:attrNameLst>
                                          <p:attrName>r</p:attrName>
                                        </p:attrNameLst>
                                      </p:cBhvr>
                                    </p:animRot>
                                  </p:childTnLst>
                                </p:cTn>
                              </p:par>
                              <p:par>
                                <p:cTn id="53" presetID="8" presetClass="emph" presetSubtype="0" fill="hold" nodeType="withEffect">
                                  <p:stCondLst>
                                    <p:cond delay="0"/>
                                  </p:stCondLst>
                                  <p:childTnLst>
                                    <p:animRot by="21600000">
                                      <p:cBhvr>
                                        <p:cTn id="54" dur="3000" fill="hold"/>
                                        <p:tgtEl>
                                          <p:spTgt spid="31"/>
                                        </p:tgtEl>
                                        <p:attrNameLst>
                                          <p:attrName>r</p:attrName>
                                        </p:attrNameLst>
                                      </p:cBhvr>
                                    </p:animRot>
                                  </p:childTnLst>
                                </p:cTn>
                              </p:par>
                              <p:par>
                                <p:cTn id="55" presetID="8" presetClass="emph" presetSubtype="0" fill="hold" nodeType="withEffect">
                                  <p:stCondLst>
                                    <p:cond delay="0"/>
                                  </p:stCondLst>
                                  <p:childTnLst>
                                    <p:animRot by="-21600000">
                                      <p:cBhvr>
                                        <p:cTn id="56" dur="3000" fill="hold"/>
                                        <p:tgtEl>
                                          <p:spTgt spid="22"/>
                                        </p:tgtEl>
                                        <p:attrNameLst>
                                          <p:attrName>r</p:attrName>
                                        </p:attrNameLst>
                                      </p:cBhvr>
                                    </p:animRot>
                                  </p:childTnLst>
                                </p:cTn>
                              </p:par>
                              <p:par>
                                <p:cTn id="57" presetID="8" presetClass="emph" presetSubtype="0" fill="hold" nodeType="withEffect">
                                  <p:stCondLst>
                                    <p:cond delay="0"/>
                                  </p:stCondLst>
                                  <p:childTnLst>
                                    <p:animRot by="-21600000">
                                      <p:cBhvr>
                                        <p:cTn id="58" dur="3000" fill="hold"/>
                                        <p:tgtEl>
                                          <p:spTgt spid="24"/>
                                        </p:tgtEl>
                                        <p:attrNameLst>
                                          <p:attrName>r</p:attrName>
                                        </p:attrNameLst>
                                      </p:cBhvr>
                                    </p:animRot>
                                  </p:childTnLst>
                                </p:cTn>
                              </p:par>
                              <p:par>
                                <p:cTn id="59" presetID="8" presetClass="emph" presetSubtype="0" fill="hold" nodeType="withEffect">
                                  <p:stCondLst>
                                    <p:cond delay="0"/>
                                  </p:stCondLst>
                                  <p:childTnLst>
                                    <p:animRot by="-21600000">
                                      <p:cBhvr>
                                        <p:cTn id="60" dur="3000" fill="hold"/>
                                        <p:tgtEl>
                                          <p:spTgt spid="26"/>
                                        </p:tgtEl>
                                        <p:attrNameLst>
                                          <p:attrName>r</p:attrName>
                                        </p:attrNameLst>
                                      </p:cBhvr>
                                    </p:animRot>
                                  </p:childTnLst>
                                </p:cTn>
                              </p:par>
                              <p:par>
                                <p:cTn id="61" presetID="8" presetClass="emph" presetSubtype="0" fill="hold" nodeType="withEffect">
                                  <p:stCondLst>
                                    <p:cond delay="0"/>
                                  </p:stCondLst>
                                  <p:childTnLst>
                                    <p:animRot by="-21600000">
                                      <p:cBhvr>
                                        <p:cTn id="62" dur="3000" fill="hold"/>
                                        <p:tgtEl>
                                          <p:spTgt spid="28"/>
                                        </p:tgtEl>
                                        <p:attrNameLst>
                                          <p:attrName>r</p:attrName>
                                        </p:attrNameLst>
                                      </p:cBhvr>
                                    </p:animRot>
                                  </p:childTnLst>
                                </p:cTn>
                              </p:par>
                              <p:par>
                                <p:cTn id="63" presetID="8" presetClass="emph" presetSubtype="0" fill="hold" nodeType="withEffect">
                                  <p:stCondLst>
                                    <p:cond delay="0"/>
                                  </p:stCondLst>
                                  <p:childTnLst>
                                    <p:animRot by="-21600000">
                                      <p:cBhvr>
                                        <p:cTn id="64" dur="3000" fill="hold"/>
                                        <p:tgtEl>
                                          <p:spTgt spid="30"/>
                                        </p:tgtEl>
                                        <p:attrNameLst>
                                          <p:attrName>r</p:attrName>
                                        </p:attrNameLst>
                                      </p:cBhvr>
                                    </p:animRot>
                                  </p:childTnLst>
                                </p:cTn>
                              </p:par>
                            </p:childTnLst>
                          </p:cTn>
                        </p:par>
                        <p:par>
                          <p:cTn id="65" fill="hold">
                            <p:stCondLst>
                              <p:cond delay="3000"/>
                            </p:stCondLst>
                            <p:childTnLst>
                              <p:par>
                                <p:cTn id="66" presetID="2" presetClass="exit" presetSubtype="9" fill="hold" nodeType="afterEffect">
                                  <p:stCondLst>
                                    <p:cond delay="0"/>
                                  </p:stCondLst>
                                  <p:childTnLst>
                                    <p:anim calcmode="lin" valueType="num">
                                      <p:cBhvr additive="base">
                                        <p:cTn id="67" dur="3000"/>
                                        <p:tgtEl>
                                          <p:spTgt spid="23"/>
                                        </p:tgtEl>
                                        <p:attrNameLst>
                                          <p:attrName>ppt_x</p:attrName>
                                        </p:attrNameLst>
                                      </p:cBhvr>
                                      <p:tavLst>
                                        <p:tav tm="0">
                                          <p:val>
                                            <p:strVal val="ppt_x"/>
                                          </p:val>
                                        </p:tav>
                                        <p:tav tm="100000">
                                          <p:val>
                                            <p:strVal val="0-ppt_w/2"/>
                                          </p:val>
                                        </p:tav>
                                      </p:tavLst>
                                    </p:anim>
                                    <p:anim calcmode="lin" valueType="num">
                                      <p:cBhvr additive="base">
                                        <p:cTn id="68" dur="3000"/>
                                        <p:tgtEl>
                                          <p:spTgt spid="23"/>
                                        </p:tgtEl>
                                        <p:attrNameLst>
                                          <p:attrName>ppt_y</p:attrName>
                                        </p:attrNameLst>
                                      </p:cBhvr>
                                      <p:tavLst>
                                        <p:tav tm="0">
                                          <p:val>
                                            <p:strVal val="ppt_y"/>
                                          </p:val>
                                        </p:tav>
                                        <p:tav tm="100000">
                                          <p:val>
                                            <p:strVal val="0-ppt_h/2"/>
                                          </p:val>
                                        </p:tav>
                                      </p:tavLst>
                                    </p:anim>
                                    <p:set>
                                      <p:cBhvr>
                                        <p:cTn id="69" dur="1" fill="hold">
                                          <p:stCondLst>
                                            <p:cond delay="2999"/>
                                          </p:stCondLst>
                                        </p:cTn>
                                        <p:tgtEl>
                                          <p:spTgt spid="23"/>
                                        </p:tgtEl>
                                        <p:attrNameLst>
                                          <p:attrName>style.visibility</p:attrName>
                                        </p:attrNameLst>
                                      </p:cBhvr>
                                      <p:to>
                                        <p:strVal val="hidden"/>
                                      </p:to>
                                    </p:set>
                                  </p:childTnLst>
                                </p:cTn>
                              </p:par>
                              <p:par>
                                <p:cTn id="70" presetID="2" presetClass="exit" presetSubtype="9" fill="hold" nodeType="withEffect">
                                  <p:stCondLst>
                                    <p:cond delay="0"/>
                                  </p:stCondLst>
                                  <p:childTnLst>
                                    <p:anim calcmode="lin" valueType="num">
                                      <p:cBhvr additive="base">
                                        <p:cTn id="71" dur="3000"/>
                                        <p:tgtEl>
                                          <p:spTgt spid="25"/>
                                        </p:tgtEl>
                                        <p:attrNameLst>
                                          <p:attrName>ppt_x</p:attrName>
                                        </p:attrNameLst>
                                      </p:cBhvr>
                                      <p:tavLst>
                                        <p:tav tm="0">
                                          <p:val>
                                            <p:strVal val="ppt_x"/>
                                          </p:val>
                                        </p:tav>
                                        <p:tav tm="100000">
                                          <p:val>
                                            <p:strVal val="0-ppt_w/2"/>
                                          </p:val>
                                        </p:tav>
                                      </p:tavLst>
                                    </p:anim>
                                    <p:anim calcmode="lin" valueType="num">
                                      <p:cBhvr additive="base">
                                        <p:cTn id="72" dur="3000"/>
                                        <p:tgtEl>
                                          <p:spTgt spid="25"/>
                                        </p:tgtEl>
                                        <p:attrNameLst>
                                          <p:attrName>ppt_y</p:attrName>
                                        </p:attrNameLst>
                                      </p:cBhvr>
                                      <p:tavLst>
                                        <p:tav tm="0">
                                          <p:val>
                                            <p:strVal val="ppt_y"/>
                                          </p:val>
                                        </p:tav>
                                        <p:tav tm="100000">
                                          <p:val>
                                            <p:strVal val="0-ppt_h/2"/>
                                          </p:val>
                                        </p:tav>
                                      </p:tavLst>
                                    </p:anim>
                                    <p:set>
                                      <p:cBhvr>
                                        <p:cTn id="73" dur="1" fill="hold">
                                          <p:stCondLst>
                                            <p:cond delay="2999"/>
                                          </p:stCondLst>
                                        </p:cTn>
                                        <p:tgtEl>
                                          <p:spTgt spid="25"/>
                                        </p:tgtEl>
                                        <p:attrNameLst>
                                          <p:attrName>style.visibility</p:attrName>
                                        </p:attrNameLst>
                                      </p:cBhvr>
                                      <p:to>
                                        <p:strVal val="hidden"/>
                                      </p:to>
                                    </p:set>
                                  </p:childTnLst>
                                </p:cTn>
                              </p:par>
                              <p:par>
                                <p:cTn id="74" presetID="2" presetClass="exit" presetSubtype="9" fill="hold" nodeType="withEffect">
                                  <p:stCondLst>
                                    <p:cond delay="0"/>
                                  </p:stCondLst>
                                  <p:childTnLst>
                                    <p:anim calcmode="lin" valueType="num">
                                      <p:cBhvr additive="base">
                                        <p:cTn id="75" dur="3000"/>
                                        <p:tgtEl>
                                          <p:spTgt spid="27"/>
                                        </p:tgtEl>
                                        <p:attrNameLst>
                                          <p:attrName>ppt_x</p:attrName>
                                        </p:attrNameLst>
                                      </p:cBhvr>
                                      <p:tavLst>
                                        <p:tav tm="0">
                                          <p:val>
                                            <p:strVal val="ppt_x"/>
                                          </p:val>
                                        </p:tav>
                                        <p:tav tm="100000">
                                          <p:val>
                                            <p:strVal val="0-ppt_w/2"/>
                                          </p:val>
                                        </p:tav>
                                      </p:tavLst>
                                    </p:anim>
                                    <p:anim calcmode="lin" valueType="num">
                                      <p:cBhvr additive="base">
                                        <p:cTn id="76" dur="3000"/>
                                        <p:tgtEl>
                                          <p:spTgt spid="27"/>
                                        </p:tgtEl>
                                        <p:attrNameLst>
                                          <p:attrName>ppt_y</p:attrName>
                                        </p:attrNameLst>
                                      </p:cBhvr>
                                      <p:tavLst>
                                        <p:tav tm="0">
                                          <p:val>
                                            <p:strVal val="ppt_y"/>
                                          </p:val>
                                        </p:tav>
                                        <p:tav tm="100000">
                                          <p:val>
                                            <p:strVal val="0-ppt_h/2"/>
                                          </p:val>
                                        </p:tav>
                                      </p:tavLst>
                                    </p:anim>
                                    <p:set>
                                      <p:cBhvr>
                                        <p:cTn id="77" dur="1" fill="hold">
                                          <p:stCondLst>
                                            <p:cond delay="2999"/>
                                          </p:stCondLst>
                                        </p:cTn>
                                        <p:tgtEl>
                                          <p:spTgt spid="27"/>
                                        </p:tgtEl>
                                        <p:attrNameLst>
                                          <p:attrName>style.visibility</p:attrName>
                                        </p:attrNameLst>
                                      </p:cBhvr>
                                      <p:to>
                                        <p:strVal val="hidden"/>
                                      </p:to>
                                    </p:set>
                                  </p:childTnLst>
                                </p:cTn>
                              </p:par>
                              <p:par>
                                <p:cTn id="78" presetID="2" presetClass="exit" presetSubtype="9" fill="hold" nodeType="withEffect">
                                  <p:stCondLst>
                                    <p:cond delay="0"/>
                                  </p:stCondLst>
                                  <p:childTnLst>
                                    <p:anim calcmode="lin" valueType="num">
                                      <p:cBhvr additive="base">
                                        <p:cTn id="79" dur="3000"/>
                                        <p:tgtEl>
                                          <p:spTgt spid="29"/>
                                        </p:tgtEl>
                                        <p:attrNameLst>
                                          <p:attrName>ppt_x</p:attrName>
                                        </p:attrNameLst>
                                      </p:cBhvr>
                                      <p:tavLst>
                                        <p:tav tm="0">
                                          <p:val>
                                            <p:strVal val="ppt_x"/>
                                          </p:val>
                                        </p:tav>
                                        <p:tav tm="100000">
                                          <p:val>
                                            <p:strVal val="0-ppt_w/2"/>
                                          </p:val>
                                        </p:tav>
                                      </p:tavLst>
                                    </p:anim>
                                    <p:anim calcmode="lin" valueType="num">
                                      <p:cBhvr additive="base">
                                        <p:cTn id="80" dur="3000"/>
                                        <p:tgtEl>
                                          <p:spTgt spid="29"/>
                                        </p:tgtEl>
                                        <p:attrNameLst>
                                          <p:attrName>ppt_y</p:attrName>
                                        </p:attrNameLst>
                                      </p:cBhvr>
                                      <p:tavLst>
                                        <p:tav tm="0">
                                          <p:val>
                                            <p:strVal val="ppt_y"/>
                                          </p:val>
                                        </p:tav>
                                        <p:tav tm="100000">
                                          <p:val>
                                            <p:strVal val="0-ppt_h/2"/>
                                          </p:val>
                                        </p:tav>
                                      </p:tavLst>
                                    </p:anim>
                                    <p:set>
                                      <p:cBhvr>
                                        <p:cTn id="81" dur="1" fill="hold">
                                          <p:stCondLst>
                                            <p:cond delay="2999"/>
                                          </p:stCondLst>
                                        </p:cTn>
                                        <p:tgtEl>
                                          <p:spTgt spid="29"/>
                                        </p:tgtEl>
                                        <p:attrNameLst>
                                          <p:attrName>style.visibility</p:attrName>
                                        </p:attrNameLst>
                                      </p:cBhvr>
                                      <p:to>
                                        <p:strVal val="hidden"/>
                                      </p:to>
                                    </p:set>
                                  </p:childTnLst>
                                </p:cTn>
                              </p:par>
                              <p:par>
                                <p:cTn id="82" presetID="2" presetClass="exit" presetSubtype="9" fill="hold" nodeType="withEffect">
                                  <p:stCondLst>
                                    <p:cond delay="0"/>
                                  </p:stCondLst>
                                  <p:childTnLst>
                                    <p:anim calcmode="lin" valueType="num">
                                      <p:cBhvr additive="base">
                                        <p:cTn id="83" dur="3000"/>
                                        <p:tgtEl>
                                          <p:spTgt spid="31"/>
                                        </p:tgtEl>
                                        <p:attrNameLst>
                                          <p:attrName>ppt_x</p:attrName>
                                        </p:attrNameLst>
                                      </p:cBhvr>
                                      <p:tavLst>
                                        <p:tav tm="0">
                                          <p:val>
                                            <p:strVal val="ppt_x"/>
                                          </p:val>
                                        </p:tav>
                                        <p:tav tm="100000">
                                          <p:val>
                                            <p:strVal val="0-ppt_w/2"/>
                                          </p:val>
                                        </p:tav>
                                      </p:tavLst>
                                    </p:anim>
                                    <p:anim calcmode="lin" valueType="num">
                                      <p:cBhvr additive="base">
                                        <p:cTn id="84" dur="3000"/>
                                        <p:tgtEl>
                                          <p:spTgt spid="31"/>
                                        </p:tgtEl>
                                        <p:attrNameLst>
                                          <p:attrName>ppt_y</p:attrName>
                                        </p:attrNameLst>
                                      </p:cBhvr>
                                      <p:tavLst>
                                        <p:tav tm="0">
                                          <p:val>
                                            <p:strVal val="ppt_y"/>
                                          </p:val>
                                        </p:tav>
                                        <p:tav tm="100000">
                                          <p:val>
                                            <p:strVal val="0-ppt_h/2"/>
                                          </p:val>
                                        </p:tav>
                                      </p:tavLst>
                                    </p:anim>
                                    <p:set>
                                      <p:cBhvr>
                                        <p:cTn id="85" dur="1" fill="hold">
                                          <p:stCondLst>
                                            <p:cond delay="2999"/>
                                          </p:stCondLst>
                                        </p:cTn>
                                        <p:tgtEl>
                                          <p:spTgt spid="31"/>
                                        </p:tgtEl>
                                        <p:attrNameLst>
                                          <p:attrName>style.visibility</p:attrName>
                                        </p:attrNameLst>
                                      </p:cBhvr>
                                      <p:to>
                                        <p:strVal val="hidden"/>
                                      </p:to>
                                    </p:set>
                                  </p:childTnLst>
                                </p:cTn>
                              </p:par>
                              <p:par>
                                <p:cTn id="86" presetID="2" presetClass="exit" presetSubtype="3" fill="hold" nodeType="withEffect">
                                  <p:stCondLst>
                                    <p:cond delay="0"/>
                                  </p:stCondLst>
                                  <p:childTnLst>
                                    <p:anim calcmode="lin" valueType="num">
                                      <p:cBhvr additive="base">
                                        <p:cTn id="87" dur="3000"/>
                                        <p:tgtEl>
                                          <p:spTgt spid="22"/>
                                        </p:tgtEl>
                                        <p:attrNameLst>
                                          <p:attrName>ppt_x</p:attrName>
                                        </p:attrNameLst>
                                      </p:cBhvr>
                                      <p:tavLst>
                                        <p:tav tm="0">
                                          <p:val>
                                            <p:strVal val="ppt_x"/>
                                          </p:val>
                                        </p:tav>
                                        <p:tav tm="100000">
                                          <p:val>
                                            <p:strVal val="1+ppt_w/2"/>
                                          </p:val>
                                        </p:tav>
                                      </p:tavLst>
                                    </p:anim>
                                    <p:anim calcmode="lin" valueType="num">
                                      <p:cBhvr additive="base">
                                        <p:cTn id="88" dur="3000"/>
                                        <p:tgtEl>
                                          <p:spTgt spid="22"/>
                                        </p:tgtEl>
                                        <p:attrNameLst>
                                          <p:attrName>ppt_y</p:attrName>
                                        </p:attrNameLst>
                                      </p:cBhvr>
                                      <p:tavLst>
                                        <p:tav tm="0">
                                          <p:val>
                                            <p:strVal val="ppt_y"/>
                                          </p:val>
                                        </p:tav>
                                        <p:tav tm="100000">
                                          <p:val>
                                            <p:strVal val="0-ppt_h/2"/>
                                          </p:val>
                                        </p:tav>
                                      </p:tavLst>
                                    </p:anim>
                                    <p:set>
                                      <p:cBhvr>
                                        <p:cTn id="89" dur="1" fill="hold">
                                          <p:stCondLst>
                                            <p:cond delay="2999"/>
                                          </p:stCondLst>
                                        </p:cTn>
                                        <p:tgtEl>
                                          <p:spTgt spid="22"/>
                                        </p:tgtEl>
                                        <p:attrNameLst>
                                          <p:attrName>style.visibility</p:attrName>
                                        </p:attrNameLst>
                                      </p:cBhvr>
                                      <p:to>
                                        <p:strVal val="hidden"/>
                                      </p:to>
                                    </p:set>
                                  </p:childTnLst>
                                </p:cTn>
                              </p:par>
                              <p:par>
                                <p:cTn id="90" presetID="2" presetClass="exit" presetSubtype="3" fill="hold" nodeType="withEffect">
                                  <p:stCondLst>
                                    <p:cond delay="0"/>
                                  </p:stCondLst>
                                  <p:childTnLst>
                                    <p:anim calcmode="lin" valueType="num">
                                      <p:cBhvr additive="base">
                                        <p:cTn id="91" dur="3000"/>
                                        <p:tgtEl>
                                          <p:spTgt spid="24"/>
                                        </p:tgtEl>
                                        <p:attrNameLst>
                                          <p:attrName>ppt_x</p:attrName>
                                        </p:attrNameLst>
                                      </p:cBhvr>
                                      <p:tavLst>
                                        <p:tav tm="0">
                                          <p:val>
                                            <p:strVal val="ppt_x"/>
                                          </p:val>
                                        </p:tav>
                                        <p:tav tm="100000">
                                          <p:val>
                                            <p:strVal val="1+ppt_w/2"/>
                                          </p:val>
                                        </p:tav>
                                      </p:tavLst>
                                    </p:anim>
                                    <p:anim calcmode="lin" valueType="num">
                                      <p:cBhvr additive="base">
                                        <p:cTn id="92" dur="3000"/>
                                        <p:tgtEl>
                                          <p:spTgt spid="24"/>
                                        </p:tgtEl>
                                        <p:attrNameLst>
                                          <p:attrName>ppt_y</p:attrName>
                                        </p:attrNameLst>
                                      </p:cBhvr>
                                      <p:tavLst>
                                        <p:tav tm="0">
                                          <p:val>
                                            <p:strVal val="ppt_y"/>
                                          </p:val>
                                        </p:tav>
                                        <p:tav tm="100000">
                                          <p:val>
                                            <p:strVal val="0-ppt_h/2"/>
                                          </p:val>
                                        </p:tav>
                                      </p:tavLst>
                                    </p:anim>
                                    <p:set>
                                      <p:cBhvr>
                                        <p:cTn id="93" dur="1" fill="hold">
                                          <p:stCondLst>
                                            <p:cond delay="2999"/>
                                          </p:stCondLst>
                                        </p:cTn>
                                        <p:tgtEl>
                                          <p:spTgt spid="24"/>
                                        </p:tgtEl>
                                        <p:attrNameLst>
                                          <p:attrName>style.visibility</p:attrName>
                                        </p:attrNameLst>
                                      </p:cBhvr>
                                      <p:to>
                                        <p:strVal val="hidden"/>
                                      </p:to>
                                    </p:set>
                                  </p:childTnLst>
                                </p:cTn>
                              </p:par>
                              <p:par>
                                <p:cTn id="94" presetID="2" presetClass="exit" presetSubtype="3" fill="hold" nodeType="withEffect">
                                  <p:stCondLst>
                                    <p:cond delay="0"/>
                                  </p:stCondLst>
                                  <p:childTnLst>
                                    <p:anim calcmode="lin" valueType="num">
                                      <p:cBhvr additive="base">
                                        <p:cTn id="95" dur="3000"/>
                                        <p:tgtEl>
                                          <p:spTgt spid="26"/>
                                        </p:tgtEl>
                                        <p:attrNameLst>
                                          <p:attrName>ppt_x</p:attrName>
                                        </p:attrNameLst>
                                      </p:cBhvr>
                                      <p:tavLst>
                                        <p:tav tm="0">
                                          <p:val>
                                            <p:strVal val="ppt_x"/>
                                          </p:val>
                                        </p:tav>
                                        <p:tav tm="100000">
                                          <p:val>
                                            <p:strVal val="1+ppt_w/2"/>
                                          </p:val>
                                        </p:tav>
                                      </p:tavLst>
                                    </p:anim>
                                    <p:anim calcmode="lin" valueType="num">
                                      <p:cBhvr additive="base">
                                        <p:cTn id="96" dur="3000"/>
                                        <p:tgtEl>
                                          <p:spTgt spid="26"/>
                                        </p:tgtEl>
                                        <p:attrNameLst>
                                          <p:attrName>ppt_y</p:attrName>
                                        </p:attrNameLst>
                                      </p:cBhvr>
                                      <p:tavLst>
                                        <p:tav tm="0">
                                          <p:val>
                                            <p:strVal val="ppt_y"/>
                                          </p:val>
                                        </p:tav>
                                        <p:tav tm="100000">
                                          <p:val>
                                            <p:strVal val="0-ppt_h/2"/>
                                          </p:val>
                                        </p:tav>
                                      </p:tavLst>
                                    </p:anim>
                                    <p:set>
                                      <p:cBhvr>
                                        <p:cTn id="97" dur="1" fill="hold">
                                          <p:stCondLst>
                                            <p:cond delay="2999"/>
                                          </p:stCondLst>
                                        </p:cTn>
                                        <p:tgtEl>
                                          <p:spTgt spid="26"/>
                                        </p:tgtEl>
                                        <p:attrNameLst>
                                          <p:attrName>style.visibility</p:attrName>
                                        </p:attrNameLst>
                                      </p:cBhvr>
                                      <p:to>
                                        <p:strVal val="hidden"/>
                                      </p:to>
                                    </p:set>
                                  </p:childTnLst>
                                </p:cTn>
                              </p:par>
                              <p:par>
                                <p:cTn id="98" presetID="2" presetClass="exit" presetSubtype="3" fill="hold" nodeType="withEffect">
                                  <p:stCondLst>
                                    <p:cond delay="0"/>
                                  </p:stCondLst>
                                  <p:childTnLst>
                                    <p:anim calcmode="lin" valueType="num">
                                      <p:cBhvr additive="base">
                                        <p:cTn id="99" dur="3000"/>
                                        <p:tgtEl>
                                          <p:spTgt spid="28"/>
                                        </p:tgtEl>
                                        <p:attrNameLst>
                                          <p:attrName>ppt_x</p:attrName>
                                        </p:attrNameLst>
                                      </p:cBhvr>
                                      <p:tavLst>
                                        <p:tav tm="0">
                                          <p:val>
                                            <p:strVal val="ppt_x"/>
                                          </p:val>
                                        </p:tav>
                                        <p:tav tm="100000">
                                          <p:val>
                                            <p:strVal val="1+ppt_w/2"/>
                                          </p:val>
                                        </p:tav>
                                      </p:tavLst>
                                    </p:anim>
                                    <p:anim calcmode="lin" valueType="num">
                                      <p:cBhvr additive="base">
                                        <p:cTn id="100" dur="3000"/>
                                        <p:tgtEl>
                                          <p:spTgt spid="28"/>
                                        </p:tgtEl>
                                        <p:attrNameLst>
                                          <p:attrName>ppt_y</p:attrName>
                                        </p:attrNameLst>
                                      </p:cBhvr>
                                      <p:tavLst>
                                        <p:tav tm="0">
                                          <p:val>
                                            <p:strVal val="ppt_y"/>
                                          </p:val>
                                        </p:tav>
                                        <p:tav tm="100000">
                                          <p:val>
                                            <p:strVal val="0-ppt_h/2"/>
                                          </p:val>
                                        </p:tav>
                                      </p:tavLst>
                                    </p:anim>
                                    <p:set>
                                      <p:cBhvr>
                                        <p:cTn id="101" dur="1" fill="hold">
                                          <p:stCondLst>
                                            <p:cond delay="2999"/>
                                          </p:stCondLst>
                                        </p:cTn>
                                        <p:tgtEl>
                                          <p:spTgt spid="28"/>
                                        </p:tgtEl>
                                        <p:attrNameLst>
                                          <p:attrName>style.visibility</p:attrName>
                                        </p:attrNameLst>
                                      </p:cBhvr>
                                      <p:to>
                                        <p:strVal val="hidden"/>
                                      </p:to>
                                    </p:set>
                                  </p:childTnLst>
                                </p:cTn>
                              </p:par>
                              <p:par>
                                <p:cTn id="102" presetID="2" presetClass="exit" presetSubtype="3" fill="hold" nodeType="withEffect">
                                  <p:stCondLst>
                                    <p:cond delay="0"/>
                                  </p:stCondLst>
                                  <p:childTnLst>
                                    <p:anim calcmode="lin" valueType="num">
                                      <p:cBhvr additive="base">
                                        <p:cTn id="103" dur="3000"/>
                                        <p:tgtEl>
                                          <p:spTgt spid="30"/>
                                        </p:tgtEl>
                                        <p:attrNameLst>
                                          <p:attrName>ppt_x</p:attrName>
                                        </p:attrNameLst>
                                      </p:cBhvr>
                                      <p:tavLst>
                                        <p:tav tm="0">
                                          <p:val>
                                            <p:strVal val="ppt_x"/>
                                          </p:val>
                                        </p:tav>
                                        <p:tav tm="100000">
                                          <p:val>
                                            <p:strVal val="1+ppt_w/2"/>
                                          </p:val>
                                        </p:tav>
                                      </p:tavLst>
                                    </p:anim>
                                    <p:anim calcmode="lin" valueType="num">
                                      <p:cBhvr additive="base">
                                        <p:cTn id="104" dur="3000"/>
                                        <p:tgtEl>
                                          <p:spTgt spid="30"/>
                                        </p:tgtEl>
                                        <p:attrNameLst>
                                          <p:attrName>ppt_y</p:attrName>
                                        </p:attrNameLst>
                                      </p:cBhvr>
                                      <p:tavLst>
                                        <p:tav tm="0">
                                          <p:val>
                                            <p:strVal val="ppt_y"/>
                                          </p:val>
                                        </p:tav>
                                        <p:tav tm="100000">
                                          <p:val>
                                            <p:strVal val="0-ppt_h/2"/>
                                          </p:val>
                                        </p:tav>
                                      </p:tavLst>
                                    </p:anim>
                                    <p:set>
                                      <p:cBhvr>
                                        <p:cTn id="105" dur="1" fill="hold">
                                          <p:stCondLst>
                                            <p:cond delay="2999"/>
                                          </p:stCondLst>
                                        </p:cTn>
                                        <p:tgtEl>
                                          <p:spTgt spid="30"/>
                                        </p:tgtEl>
                                        <p:attrNameLst>
                                          <p:attrName>style.visibility</p:attrName>
                                        </p:attrNameLst>
                                      </p:cBhvr>
                                      <p:to>
                                        <p:strVal val="hidden"/>
                                      </p:to>
                                    </p:set>
                                  </p:childTnLst>
                                </p:cTn>
                              </p:par>
                              <p:par>
                                <p:cTn id="106" presetID="2" presetClass="entr" presetSubtype="4" fill="hold" nodeType="withEffect">
                                  <p:stCondLst>
                                    <p:cond delay="0"/>
                                  </p:stCondLst>
                                  <p:childTnLst>
                                    <p:set>
                                      <p:cBhvr>
                                        <p:cTn id="107" dur="1" fill="hold">
                                          <p:stCondLst>
                                            <p:cond delay="0"/>
                                          </p:stCondLst>
                                        </p:cTn>
                                        <p:tgtEl>
                                          <p:spTgt spid="4"/>
                                        </p:tgtEl>
                                        <p:attrNameLst>
                                          <p:attrName>style.visibility</p:attrName>
                                        </p:attrNameLst>
                                      </p:cBhvr>
                                      <p:to>
                                        <p:strVal val="visible"/>
                                      </p:to>
                                    </p:set>
                                    <p:anim calcmode="lin" valueType="num">
                                      <p:cBhvr additive="base">
                                        <p:cTn id="108" dur="3000" fill="hold"/>
                                        <p:tgtEl>
                                          <p:spTgt spid="4"/>
                                        </p:tgtEl>
                                        <p:attrNameLst>
                                          <p:attrName>ppt_x</p:attrName>
                                        </p:attrNameLst>
                                      </p:cBhvr>
                                      <p:tavLst>
                                        <p:tav tm="0">
                                          <p:val>
                                            <p:strVal val="#ppt_x"/>
                                          </p:val>
                                        </p:tav>
                                        <p:tav tm="100000">
                                          <p:val>
                                            <p:strVal val="#ppt_x"/>
                                          </p:val>
                                        </p:tav>
                                      </p:tavLst>
                                    </p:anim>
                                    <p:anim calcmode="lin" valueType="num">
                                      <p:cBhvr additive="base">
                                        <p:cTn id="109" dur="3000" fill="hold"/>
                                        <p:tgtEl>
                                          <p:spTgt spid="4"/>
                                        </p:tgtEl>
                                        <p:attrNameLst>
                                          <p:attrName>ppt_y</p:attrName>
                                        </p:attrNameLst>
                                      </p:cBhvr>
                                      <p:tavLst>
                                        <p:tav tm="0">
                                          <p:val>
                                            <p:strVal val="1+#ppt_h/2"/>
                                          </p:val>
                                        </p:tav>
                                        <p:tav tm="100000">
                                          <p:val>
                                            <p:strVal val="#ppt_y"/>
                                          </p:val>
                                        </p:tav>
                                      </p:tavLst>
                                    </p:anim>
                                  </p:childTnLst>
                                </p:cTn>
                              </p:par>
                              <p:par>
                                <p:cTn id="110" presetID="16" presetClass="entr" presetSubtype="37" fill="hold" nodeType="withEffect">
                                  <p:stCondLst>
                                    <p:cond delay="0"/>
                                  </p:stCondLst>
                                  <p:childTnLst>
                                    <p:set>
                                      <p:cBhvr>
                                        <p:cTn id="111" dur="1" fill="hold">
                                          <p:stCondLst>
                                            <p:cond delay="0"/>
                                          </p:stCondLst>
                                        </p:cTn>
                                        <p:tgtEl>
                                          <p:spTgt spid="4"/>
                                        </p:tgtEl>
                                        <p:attrNameLst>
                                          <p:attrName>style.visibility</p:attrName>
                                        </p:attrNameLst>
                                      </p:cBhvr>
                                      <p:to>
                                        <p:strVal val="visible"/>
                                      </p:to>
                                    </p:set>
                                    <p:animEffect transition="in" filter="barn(outVertical)">
                                      <p:cBhvr>
                                        <p:cTn id="112" dur="3000"/>
                                        <p:tgtEl>
                                          <p:spTgt spid="4"/>
                                        </p:tgtEl>
                                      </p:cBhvr>
                                    </p:animEffect>
                                  </p:childTnLst>
                                </p:cTn>
                              </p:par>
                            </p:childTnLst>
                          </p:cTn>
                        </p:par>
                        <p:par>
                          <p:cTn id="113" fill="hold">
                            <p:stCondLst>
                              <p:cond delay="6000"/>
                            </p:stCondLst>
                            <p:childTnLst>
                              <p:par>
                                <p:cTn id="114" presetID="40" presetClass="entr" presetSubtype="0" fill="hold" grpId="0" nodeType="afterEffect">
                                  <p:stCondLst>
                                    <p:cond delay="0"/>
                                  </p:stCondLst>
                                  <p:iterate type="lt">
                                    <p:tmPct val="10000"/>
                                  </p:iterate>
                                  <p:childTnLst>
                                    <p:set>
                                      <p:cBhvr>
                                        <p:cTn id="115" dur="1" fill="hold">
                                          <p:stCondLst>
                                            <p:cond delay="0"/>
                                          </p:stCondLst>
                                        </p:cTn>
                                        <p:tgtEl>
                                          <p:spTgt spid="13"/>
                                        </p:tgtEl>
                                        <p:attrNameLst>
                                          <p:attrName>style.visibility</p:attrName>
                                        </p:attrNameLst>
                                      </p:cBhvr>
                                      <p:to>
                                        <p:strVal val="visible"/>
                                      </p:to>
                                    </p:set>
                                    <p:animEffect transition="in" filter="fade">
                                      <p:cBhvr>
                                        <p:cTn id="116" dur="1000"/>
                                        <p:tgtEl>
                                          <p:spTgt spid="13"/>
                                        </p:tgtEl>
                                      </p:cBhvr>
                                    </p:animEffect>
                                    <p:anim calcmode="lin" valueType="num">
                                      <p:cBhvr>
                                        <p:cTn id="117" dur="1000" fill="hold"/>
                                        <p:tgtEl>
                                          <p:spTgt spid="13"/>
                                        </p:tgtEl>
                                        <p:attrNameLst>
                                          <p:attrName>ppt_x</p:attrName>
                                        </p:attrNameLst>
                                      </p:cBhvr>
                                      <p:tavLst>
                                        <p:tav tm="0">
                                          <p:val>
                                            <p:strVal val="#ppt_x-.1"/>
                                          </p:val>
                                        </p:tav>
                                        <p:tav tm="100000">
                                          <p:val>
                                            <p:strVal val="#ppt_x"/>
                                          </p:val>
                                        </p:tav>
                                      </p:tavLst>
                                    </p:anim>
                                    <p:anim calcmode="lin" valueType="num">
                                      <p:cBhvr>
                                        <p:cTn id="118"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7" name="1 Imagen" descr="Diapositiva10.JPG"/>
          <p:cNvPicPr>
            <a:picLocks noGrp="1" noChangeAspect="1"/>
          </p:cNvPicPr>
          <p:nvPr isPhoto="1"/>
        </p:nvPicPr>
        <p:blipFill>
          <a:blip r:embed="rId2" cstate="print"/>
          <a:stretch>
            <a:fillRect/>
          </a:stretch>
        </p:blipFill>
        <p:spPr bwMode="auto">
          <a:xfrm>
            <a:off x="0" y="0"/>
            <a:ext cx="9144000" cy="5703888"/>
          </a:xfrm>
          <a:prstGeom prst="rect">
            <a:avLst/>
          </a:prstGeom>
          <a:noFill/>
          <a:ln w="76200">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5" name="2 Rectángulo"/>
          <p:cNvSpPr/>
          <p:nvPr/>
        </p:nvSpPr>
        <p:spPr>
          <a:xfrm flipH="1">
            <a:off x="0" y="0"/>
            <a:ext cx="9900592" cy="5655479"/>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noFill/>
          <a:ln w="76200" cmpd="sng">
            <a:solidFill>
              <a:schemeClr val="accent1">
                <a:lumMod val="20000"/>
                <a:lumOff val="80000"/>
              </a:schemeClr>
            </a:solidFill>
          </a:ln>
          <a:scene3d>
            <a:camera prst="orthographicFront"/>
            <a:lightRig rig="glow" dir="t"/>
          </a:scene3d>
          <a:sp3d>
            <a:bevelT w="438150" h="1714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2 Rectángulo"/>
          <p:cNvSpPr/>
          <p:nvPr/>
        </p:nvSpPr>
        <p:spPr>
          <a:xfrm>
            <a:off x="-756592" y="0"/>
            <a:ext cx="9900592" cy="5715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noFill/>
          <a:ln w="76200" cmpd="sng">
            <a:solidFill>
              <a:schemeClr val="accent1">
                <a:lumMod val="20000"/>
                <a:lumOff val="80000"/>
              </a:schemeClr>
            </a:solidFill>
          </a:ln>
          <a:scene3d>
            <a:camera prst="orthographicFront"/>
            <a:lightRig rig="glow" dir="t"/>
          </a:scene3d>
          <a:sp3d>
            <a:bevelT w="438150" h="171450" prst="coolSlan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357158" y="4000508"/>
            <a:ext cx="8286808" cy="1415772"/>
          </a:xfrm>
          <a:prstGeom prst="rect">
            <a:avLst/>
          </a:prstGeom>
          <a:noFill/>
        </p:spPr>
        <p:txBody>
          <a:bodyPr wrap="square" rtlCol="0">
            <a:spAutoFit/>
          </a:bodyPr>
          <a:lstStyle/>
          <a:p>
            <a:r>
              <a:rPr lang="es-ES" sz="3200" i="1" dirty="0" smtClean="0">
                <a:effectLst>
                  <a:glow rad="101600">
                    <a:srgbClr val="C00000">
                      <a:alpha val="60000"/>
                    </a:srgbClr>
                  </a:glow>
                  <a:outerShdw blurRad="38100" dist="38100" dir="2700000" algn="tl">
                    <a:srgbClr val="000000">
                      <a:alpha val="43137"/>
                    </a:srgbClr>
                  </a:outerShdw>
                </a:effectLst>
              </a:rPr>
              <a:t>Nino Bravo, el poder de una voz inmortal.</a:t>
            </a:r>
          </a:p>
          <a:p>
            <a:r>
              <a:rPr lang="es-ES" i="1" dirty="0" smtClean="0">
                <a:effectLst>
                  <a:glow rad="101600">
                    <a:srgbClr val="C00000">
                      <a:alpha val="60000"/>
                    </a:srgbClr>
                  </a:glow>
                  <a:outerShdw blurRad="38100" dist="38100" dir="2700000" algn="tl">
                    <a:srgbClr val="000000">
                      <a:alpha val="43137"/>
                    </a:srgbClr>
                  </a:outerShdw>
                </a:effectLst>
              </a:rPr>
              <a:t>Himnos como ‘Libre’ o ‘Un beso y una flor’ no dejan de sonar 50 años después de la temprana muerte de un cantante convertido en mito, cuya vida y obra se rememoran ahora en su tierra, Valencia.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3500" advTm="31000">
        <p14:vortex dir="r"/>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0-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par>
                                <p:cTn id="9" presetID="2" presetClass="exit" presetSubtype="2" fill="hold" nodeType="withEffect">
                                  <p:stCondLst>
                                    <p:cond delay="0"/>
                                  </p:stCondLst>
                                  <p:childTnLst>
                                    <p:anim calcmode="lin" valueType="num">
                                      <p:cBhvr additive="base">
                                        <p:cTn id="10" dur="5000"/>
                                        <p:tgtEl>
                                          <p:spTgt spid="6"/>
                                        </p:tgtEl>
                                        <p:attrNameLst>
                                          <p:attrName>ppt_x</p:attrName>
                                        </p:attrNameLst>
                                      </p:cBhvr>
                                      <p:tavLst>
                                        <p:tav tm="0">
                                          <p:val>
                                            <p:strVal val="ppt_x"/>
                                          </p:val>
                                        </p:tav>
                                        <p:tav tm="100000">
                                          <p:val>
                                            <p:strVal val="1+ppt_w/2"/>
                                          </p:val>
                                        </p:tav>
                                      </p:tavLst>
                                    </p:anim>
                                    <p:anim calcmode="lin" valueType="num">
                                      <p:cBhvr additive="base">
                                        <p:cTn id="11" dur="5000"/>
                                        <p:tgtEl>
                                          <p:spTgt spid="6"/>
                                        </p:tgtEl>
                                        <p:attrNameLst>
                                          <p:attrName>ppt_y</p:attrName>
                                        </p:attrNameLst>
                                      </p:cBhvr>
                                      <p:tavLst>
                                        <p:tav tm="0">
                                          <p:val>
                                            <p:strVal val="ppt_y"/>
                                          </p:val>
                                        </p:tav>
                                        <p:tav tm="100000">
                                          <p:val>
                                            <p:strVal val="ppt_y"/>
                                          </p:val>
                                        </p:tav>
                                      </p:tavLst>
                                    </p:anim>
                                    <p:set>
                                      <p:cBhvr>
                                        <p:cTn id="12" dur="1" fill="hold">
                                          <p:stCondLst>
                                            <p:cond delay="4999"/>
                                          </p:stCondLst>
                                        </p:cTn>
                                        <p:tgtEl>
                                          <p:spTgt spid="6"/>
                                        </p:tgtEl>
                                        <p:attrNameLst>
                                          <p:attrName>style.visibility</p:attrName>
                                        </p:attrNameLst>
                                      </p:cBhvr>
                                      <p:to>
                                        <p:strVal val="hidden"/>
                                      </p:to>
                                    </p:set>
                                  </p:childTnLst>
                                </p:cTn>
                              </p:par>
                              <p:par>
                                <p:cTn id="13" presetID="23" presetClass="entr" presetSubtype="16" fill="hold" nodeType="withEffect">
                                  <p:stCondLst>
                                    <p:cond delay="0"/>
                                  </p:stCondLst>
                                  <p:childTnLst>
                                    <p:set>
                                      <p:cBhvr>
                                        <p:cTn id="14" dur="1" fill="hold">
                                          <p:stCondLst>
                                            <p:cond delay="0"/>
                                          </p:stCondLst>
                                        </p:cTn>
                                        <p:tgtEl>
                                          <p:spTgt spid="19457"/>
                                        </p:tgtEl>
                                        <p:attrNameLst>
                                          <p:attrName>style.visibility</p:attrName>
                                        </p:attrNameLst>
                                      </p:cBhvr>
                                      <p:to>
                                        <p:strVal val="visible"/>
                                      </p:to>
                                    </p:set>
                                    <p:anim calcmode="lin" valueType="num">
                                      <p:cBhvr>
                                        <p:cTn id="15" dur="5000" fill="hold"/>
                                        <p:tgtEl>
                                          <p:spTgt spid="19457"/>
                                        </p:tgtEl>
                                        <p:attrNameLst>
                                          <p:attrName>ppt_w</p:attrName>
                                        </p:attrNameLst>
                                      </p:cBhvr>
                                      <p:tavLst>
                                        <p:tav tm="0">
                                          <p:val>
                                            <p:fltVal val="0"/>
                                          </p:val>
                                        </p:tav>
                                        <p:tav tm="100000">
                                          <p:val>
                                            <p:strVal val="#ppt_w"/>
                                          </p:val>
                                        </p:tav>
                                      </p:tavLst>
                                    </p:anim>
                                    <p:anim calcmode="lin" valueType="num">
                                      <p:cBhvr>
                                        <p:cTn id="16" dur="5000" fill="hold"/>
                                        <p:tgtEl>
                                          <p:spTgt spid="19457"/>
                                        </p:tgtEl>
                                        <p:attrNameLst>
                                          <p:attrName>ppt_h</p:attrName>
                                        </p:attrNameLst>
                                      </p:cBhvr>
                                      <p:tavLst>
                                        <p:tav tm="0">
                                          <p:val>
                                            <p:fltVal val="0"/>
                                          </p:val>
                                        </p:tav>
                                        <p:tav tm="100000">
                                          <p:val>
                                            <p:strVal val="#ppt_h"/>
                                          </p:val>
                                        </p:tav>
                                      </p:tavLst>
                                    </p:anim>
                                  </p:childTnLst>
                                </p:cTn>
                              </p:par>
                              <p:par>
                                <p:cTn id="17" presetID="3" presetClass="entr" presetSubtype="5" fill="hold" nodeType="withEffect">
                                  <p:stCondLst>
                                    <p:cond delay="0"/>
                                  </p:stCondLst>
                                  <p:childTnLst>
                                    <p:set>
                                      <p:cBhvr>
                                        <p:cTn id="18" dur="1" fill="hold">
                                          <p:stCondLst>
                                            <p:cond delay="0"/>
                                          </p:stCondLst>
                                        </p:cTn>
                                        <p:tgtEl>
                                          <p:spTgt spid="19457"/>
                                        </p:tgtEl>
                                        <p:attrNameLst>
                                          <p:attrName>style.visibility</p:attrName>
                                        </p:attrNameLst>
                                      </p:cBhvr>
                                      <p:to>
                                        <p:strVal val="visible"/>
                                      </p:to>
                                    </p:set>
                                    <p:animEffect transition="in" filter="blinds(vertical)">
                                      <p:cBhvr>
                                        <p:cTn id="19" dur="5000"/>
                                        <p:tgtEl>
                                          <p:spTgt spid="19457"/>
                                        </p:tgtEl>
                                      </p:cBhvr>
                                    </p:animEffect>
                                  </p:childTnLst>
                                </p:cTn>
                              </p:par>
                            </p:childTnLst>
                          </p:cTn>
                        </p:par>
                        <p:par>
                          <p:cTn id="20" fill="hold">
                            <p:stCondLst>
                              <p:cond delay="5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7"/>
                                        </p:tgtEl>
                                        <p:attrNameLst>
                                          <p:attrName>style.visibility</p:attrName>
                                        </p:attrNameLst>
                                      </p:cBhvr>
                                      <p:to>
                                        <p:strVal val="visible"/>
                                      </p:to>
                                    </p:set>
                                    <p:animEffect transition="in" filter="fade">
                                      <p:cBhvr>
                                        <p:cTn id="23" dur="1000"/>
                                        <p:tgtEl>
                                          <p:spTgt spid="7"/>
                                        </p:tgtEl>
                                      </p:cBhvr>
                                    </p:animEffect>
                                    <p:anim calcmode="lin" valueType="num">
                                      <p:cBhvr>
                                        <p:cTn id="24" dur="1000" fill="hold"/>
                                        <p:tgtEl>
                                          <p:spTgt spid="7"/>
                                        </p:tgtEl>
                                        <p:attrNameLst>
                                          <p:attrName>ppt_x</p:attrName>
                                        </p:attrNameLst>
                                      </p:cBhvr>
                                      <p:tavLst>
                                        <p:tav tm="0">
                                          <p:val>
                                            <p:strVal val="#ppt_x-.1"/>
                                          </p:val>
                                        </p:tav>
                                        <p:tav tm="100000">
                                          <p:val>
                                            <p:strVal val="#ppt_x"/>
                                          </p:val>
                                        </p:tav>
                                      </p:tavLst>
                                    </p:anim>
                                    <p:anim calcmode="lin" valueType="num">
                                      <p:cBhvr>
                                        <p:cTn id="25"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0528" y="9128"/>
            <a:ext cx="9577064" cy="5705871"/>
          </a:xfrm>
          <a:prstGeom prst="rect">
            <a:avLst/>
          </a:prstGeom>
        </p:spPr>
      </p:pic>
      <p:sp>
        <p:nvSpPr>
          <p:cNvPr id="5" name="Rectángulo 4"/>
          <p:cNvSpPr/>
          <p:nvPr/>
        </p:nvSpPr>
        <p:spPr>
          <a:xfrm>
            <a:off x="-180528" y="0"/>
            <a:ext cx="9577064" cy="5714999"/>
          </a:xfrm>
          <a:prstGeom prst="rect">
            <a:avLst/>
          </a:prstGeom>
          <a:solidFill>
            <a:schemeClr val="bg1">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6 CuadroTexto"/>
          <p:cNvSpPr txBox="1"/>
          <p:nvPr/>
        </p:nvSpPr>
        <p:spPr>
          <a:xfrm>
            <a:off x="323528" y="9128"/>
            <a:ext cx="8496944" cy="1969770"/>
          </a:xfrm>
          <a:prstGeom prst="rect">
            <a:avLst/>
          </a:prstGeom>
          <a:noFill/>
        </p:spPr>
        <p:txBody>
          <a:bodyPr wrap="square" rtlCol="0">
            <a:spAutoFit/>
          </a:bodyPr>
          <a:lstStyle/>
          <a:p>
            <a:r>
              <a:rPr lang="es-ES" sz="2800" i="1" dirty="0" smtClean="0">
                <a:effectLst>
                  <a:glow rad="101600">
                    <a:srgbClr val="C00000">
                      <a:alpha val="60000"/>
                    </a:srgbClr>
                  </a:glow>
                  <a:outerShdw blurRad="38100" dist="38100" dir="2700000" algn="tl">
                    <a:srgbClr val="000000">
                      <a:alpha val="43137"/>
                    </a:srgbClr>
                  </a:outerShdw>
                </a:effectLst>
              </a:rPr>
              <a:t>¿Quién era la protagonista de la canción</a:t>
            </a:r>
            <a:r>
              <a:rPr lang="es-ES" sz="3200" i="1" dirty="0">
                <a:effectLst>
                  <a:glow rad="101600">
                    <a:srgbClr val="C00000">
                      <a:alpha val="60000"/>
                    </a:srgbClr>
                  </a:glow>
                  <a:outerShdw blurRad="38100" dist="38100" dir="2700000" algn="tl">
                    <a:srgbClr val="000000">
                      <a:alpha val="43137"/>
                    </a:srgbClr>
                  </a:outerShdw>
                </a:effectLst>
              </a:rPr>
              <a:t> </a:t>
            </a:r>
            <a:r>
              <a:rPr lang="es-ES" sz="3200" i="1" dirty="0" smtClean="0">
                <a:effectLst>
                  <a:glow rad="101600">
                    <a:srgbClr val="C00000">
                      <a:alpha val="60000"/>
                    </a:srgbClr>
                  </a:glow>
                  <a:outerShdw blurRad="38100" dist="38100" dir="2700000" algn="tl">
                    <a:srgbClr val="000000">
                      <a:alpha val="43137"/>
                    </a:srgbClr>
                  </a:outerShdw>
                </a:effectLst>
              </a:rPr>
              <a:t>“Noelia”?</a:t>
            </a:r>
            <a:endParaRPr lang="es-ES" sz="3200" i="1" dirty="0" smtClean="0">
              <a:effectLst>
                <a:glow rad="101600">
                  <a:srgbClr val="C00000">
                    <a:alpha val="60000"/>
                  </a:srgbClr>
                </a:glow>
                <a:outerShdw blurRad="38100" dist="38100" dir="2700000" algn="tl">
                  <a:srgbClr val="000000">
                    <a:alpha val="43137"/>
                  </a:srgbClr>
                </a:outerShdw>
              </a:effectLst>
            </a:endParaRPr>
          </a:p>
          <a:p>
            <a:r>
              <a:rPr lang="es-ES" i="1" dirty="0" smtClean="0">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El </a:t>
            </a:r>
            <a:r>
              <a:rPr lang="es-ES" i="1" dirty="0">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que creó la letra fue el compositor Augusto </a:t>
            </a:r>
            <a:r>
              <a:rPr lang="es-ES" i="1" dirty="0" err="1">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Algueró</a:t>
            </a:r>
            <a:r>
              <a:rPr lang="es-ES" i="1" dirty="0">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 </a:t>
            </a:r>
            <a:r>
              <a:rPr lang="es-ES" i="1" dirty="0" smtClean="0">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quien conoció </a:t>
            </a:r>
            <a:r>
              <a:rPr lang="es-ES" i="1" dirty="0">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a Genoveva Noelia </a:t>
            </a:r>
            <a:r>
              <a:rPr lang="es-ES" i="1" dirty="0" smtClean="0">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Alfonso </a:t>
            </a:r>
            <a:r>
              <a:rPr lang="es-ES" i="1" dirty="0">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Cabrera en un evento en la capital. Entones, era una preciosa chica que primero consiguió el título de Miss Tenerife, después el de Miss España en 1969 y el de Miss Europa </a:t>
            </a:r>
            <a:r>
              <a:rPr lang="es-ES" i="1" dirty="0" smtClean="0">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1970 en </a:t>
            </a:r>
            <a:r>
              <a:rPr lang="es-ES" i="1" dirty="0">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una gala que tuvo lugar en Atenas.</a:t>
            </a:r>
            <a:endParaRPr lang="es-ES" i="1" dirty="0">
              <a:effectLst>
                <a:glow rad="101600">
                  <a:srgbClr val="C00000">
                    <a:alpha val="60000"/>
                  </a:srgbClr>
                </a:glow>
                <a:outerShdw blurRad="38100" dist="38100" dir="2700000" algn="tl">
                  <a:srgbClr val="000000">
                    <a:alpha val="43137"/>
                  </a:srgbClr>
                </a:outerShdw>
              </a:effectLst>
              <a:latin typeface="Lucida Bright" panose="02040602050505020304" pitchFamily="18" charset="0"/>
            </a:endParaRPr>
          </a:p>
        </p:txBody>
      </p:sp>
      <p:sp>
        <p:nvSpPr>
          <p:cNvPr id="3" name="6 CuadroTexto"/>
          <p:cNvSpPr txBox="1"/>
          <p:nvPr/>
        </p:nvSpPr>
        <p:spPr>
          <a:xfrm>
            <a:off x="395536" y="2353444"/>
            <a:ext cx="8496944" cy="3139321"/>
          </a:xfrm>
          <a:prstGeom prst="rect">
            <a:avLst/>
          </a:prstGeom>
          <a:noFill/>
        </p:spPr>
        <p:txBody>
          <a:bodyPr wrap="square" rtlCol="0">
            <a:spAutoFit/>
          </a:bodyPr>
          <a:lstStyle/>
          <a:p>
            <a:r>
              <a:rPr lang="es-ES" i="1" dirty="0">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Tras proclamarse ganadora a nivel nacional, Genoveva Noelia se había trasladado a Madrid con el fin de continuar su carrera y acudir a todos los eventos, presentaciones y recepciones de la época hasta que en uno de ellos conoció a Augusto </a:t>
            </a:r>
            <a:r>
              <a:rPr lang="es-ES" i="1" dirty="0" err="1">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Algueró</a:t>
            </a:r>
            <a:r>
              <a:rPr lang="es-ES" i="1" dirty="0">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 Cuentan que el compositor quedó prendado de la belleza de aquella mujer y</a:t>
            </a:r>
            <a:r>
              <a:rPr lang="es-ES" b="1" i="1" dirty="0">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 </a:t>
            </a:r>
            <a:r>
              <a:rPr lang="es-ES" i="1" dirty="0">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le declaró su amor a través de esa canción. Todo quedó ahí porque </a:t>
            </a:r>
            <a:r>
              <a:rPr lang="es-ES" i="1" dirty="0" err="1">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Algueró</a:t>
            </a:r>
            <a:r>
              <a:rPr lang="es-ES" i="1" dirty="0">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 estaba casado con la actriz Carmen Sevilla y además era amigo del padre del novio de Genoveva Noelia</a:t>
            </a:r>
            <a:r>
              <a:rPr lang="es-ES" i="1" dirty="0" smtClean="0">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 </a:t>
            </a:r>
            <a:r>
              <a:rPr lang="es-ES" i="1" dirty="0">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Ahora sigue casada con su marido, tiene dos hijas y dos nietas </a:t>
            </a:r>
            <a:r>
              <a:rPr lang="es-ES" i="1" dirty="0" smtClean="0">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y es propietaria del complejo de </a:t>
            </a:r>
            <a:r>
              <a:rPr lang="es-ES" i="1" dirty="0">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cinco estrellas Las Madrigueras. Está ubicado en Tenerife y es un espacio idílico cerca del mar dedicado al relax, gracias a su SPA, y a la práctica del golf. </a:t>
            </a:r>
            <a:endParaRPr lang="es-ES" i="1" dirty="0" smtClean="0">
              <a:effectLst>
                <a:glow rad="101600">
                  <a:srgbClr val="C00000">
                    <a:alpha val="60000"/>
                  </a:srgbClr>
                </a:glow>
                <a:outerShdw blurRad="38100" dist="38100" dir="2700000" algn="tl">
                  <a:srgbClr val="000000">
                    <a:alpha val="43137"/>
                  </a:srgbClr>
                </a:outerShdw>
              </a:effectLst>
              <a:latin typeface="Lucida Bright" panose="02040602050505020304" pitchFamily="18" charset="0"/>
            </a:endParaRPr>
          </a:p>
        </p:txBody>
      </p:sp>
    </p:spTree>
    <p:extLst>
      <p:ext uri="{BB962C8B-B14F-4D97-AF65-F5344CB8AC3E}">
        <p14:creationId xmlns:p14="http://schemas.microsoft.com/office/powerpoint/2010/main" val="1272722058"/>
      </p:ext>
    </p:extLst>
  </p:cSld>
  <p:clrMapOvr>
    <a:masterClrMapping/>
  </p:clrMapOvr>
  <mc:AlternateContent xmlns:mc="http://schemas.openxmlformats.org/markup-compatibility/2006">
    <mc:Choice xmlns:p14="http://schemas.microsoft.com/office/powerpoint/2010/main" Requires="p14">
      <p:transition spd="slow" p14:dur="3500" advTm="100000">
        <p14:vortex dir="r"/>
      </p:transition>
    </mc:Choice>
    <mc:Fallback>
      <p:transition spd="slow" advTm="10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0" presetClass="entr" presetSubtype="0" fill="hold" grpId="0" nodeType="withEffect">
                                  <p:stCondLst>
                                    <p:cond delay="2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1"/>
                                          </p:val>
                                        </p:tav>
                                        <p:tav tm="100000">
                                          <p:val>
                                            <p:strVal val="#ppt_x"/>
                                          </p:val>
                                        </p:tav>
                                      </p:tavLst>
                                    </p:anim>
                                    <p:anim calcmode="lin" valueType="num">
                                      <p:cBhvr>
                                        <p:cTn id="9" dur="1000" fill="hold"/>
                                        <p:tgtEl>
                                          <p:spTgt spid="2"/>
                                        </p:tgtEl>
                                        <p:attrNameLst>
                                          <p:attrName>ppt_y</p:attrName>
                                        </p:attrNameLst>
                                      </p:cBhvr>
                                      <p:tavLst>
                                        <p:tav tm="0">
                                          <p:val>
                                            <p:strVal val="#ppt_y"/>
                                          </p:val>
                                        </p:tav>
                                        <p:tav tm="100000">
                                          <p:val>
                                            <p:strVal val="#ppt_y"/>
                                          </p:val>
                                        </p:tav>
                                      </p:tavLst>
                                    </p:anim>
                                  </p:childTnLst>
                                </p:cTn>
                              </p:par>
                            </p:childTnLst>
                          </p:cTn>
                        </p:par>
                        <p:par>
                          <p:cTn id="10" fill="hold">
                            <p:stCondLst>
                              <p:cond delay="32600"/>
                            </p:stCondLst>
                            <p:childTnLst>
                              <p:par>
                                <p:cTn id="11" presetID="40" presetClass="entr" presetSubtype="0" fill="hold" grpId="0" nodeType="afterEffect">
                                  <p:stCondLst>
                                    <p:cond delay="100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1"/>
                                          </p:val>
                                        </p:tav>
                                        <p:tav tm="100000">
                                          <p:val>
                                            <p:strVal val="#ppt_x"/>
                                          </p:val>
                                        </p:tav>
                                      </p:tavLst>
                                    </p:anim>
                                    <p:anim calcmode="lin" valueType="num">
                                      <p:cBhvr>
                                        <p:cTn id="15"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WordArt 2"/>
          <p:cNvSpPr>
            <a:spLocks noChangeArrowheads="1" noChangeShapeType="1" noTextEdit="1"/>
          </p:cNvSpPr>
          <p:nvPr/>
        </p:nvSpPr>
        <p:spPr bwMode="auto">
          <a:xfrm>
            <a:off x="1928794" y="142856"/>
            <a:ext cx="5715040" cy="714360"/>
          </a:xfrm>
          <a:prstGeom prst="rect">
            <a:avLst/>
          </a:prstGeom>
        </p:spPr>
        <p:txBody>
          <a:bodyPr wrap="none" fromWordArt="1">
            <a:prstTxWarp prst="textCanUp">
              <a:avLst>
                <a:gd name="adj" fmla="val 76667"/>
              </a:avLst>
            </a:prstTxWarp>
            <a:scene3d>
              <a:camera prst="perspectiveAbove"/>
              <a:lightRig rig="legacyHarsh3" dir="t"/>
            </a:scene3d>
            <a:sp3d extrusionH="4302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a:t>
            </a:r>
            <a:r>
              <a:rPr lang="es-ES" sz="3600" kern="10" dirty="0" smtClean="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Enlazada </a:t>
            </a:r>
            <a:endPar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endParaRPr>
          </a:p>
        </p:txBody>
      </p:sp>
      <p:sp>
        <p:nvSpPr>
          <p:cNvPr id="89091" name="WordArt 3"/>
          <p:cNvSpPr>
            <a:spLocks noChangeArrowheads="1" noChangeShapeType="1" noTextEdit="1"/>
          </p:cNvSpPr>
          <p:nvPr/>
        </p:nvSpPr>
        <p:spPr bwMode="auto">
          <a:xfrm>
            <a:off x="1928794" y="857236"/>
            <a:ext cx="5143536" cy="714380"/>
          </a:xfrm>
          <a:prstGeom prst="rect">
            <a:avLst/>
          </a:prstGeom>
        </p:spPr>
        <p:txBody>
          <a:bodyPr wrap="none" fromWordArt="1">
            <a:prstTxWarp prst="textDeflateBottom">
              <a:avLst>
                <a:gd name="adj" fmla="val 76472"/>
              </a:avLst>
            </a:prstTxWarp>
            <a:scene3d>
              <a:camera prst="orthographicFront"/>
              <a:lightRig rig="legacyNormal3" dir="t"/>
            </a:scene3d>
            <a:sp3d extrusionH="887400" prstMaterial="legacyMatte">
              <a:bevelT w="38100" h="38100" prst="angle"/>
              <a:extrusionClr>
                <a:srgbClr val="939676"/>
              </a:extrusionClr>
            </a:sp3d>
          </a:bodyPr>
          <a:lstStyle/>
          <a:p>
            <a:pPr algn="ctr">
              <a:defRPr/>
            </a:pP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2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2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89094" name="WordArt 6"/>
          <p:cNvSpPr>
            <a:spLocks noChangeArrowheads="1" noChangeShapeType="1" noTextEdit="1"/>
          </p:cNvSpPr>
          <p:nvPr/>
        </p:nvSpPr>
        <p:spPr bwMode="auto">
          <a:xfrm>
            <a:off x="1142976" y="3143252"/>
            <a:ext cx="7358114" cy="723006"/>
          </a:xfrm>
          <a:prstGeom prst="rect">
            <a:avLst/>
          </a:prstGeom>
        </p:spPr>
        <p:txBody>
          <a:bodyPr wrap="none" fromWordArt="1">
            <a:prstTxWarp prst="textDoubleWave1">
              <a:avLst>
                <a:gd name="adj1" fmla="val 0"/>
                <a:gd name="adj2" fmla="val 0"/>
              </a:avLst>
            </a:prstTxWarp>
            <a:scene3d>
              <a:camera prst="perspectiveRelaxedModerately"/>
              <a:lightRig rig="threePt" dir="t"/>
            </a:scene3d>
            <a:sp3d extrusionH="57150">
              <a:bevelT w="38100" h="38100" prst="angle"/>
            </a:sp3d>
          </a:bodyPr>
          <a:lstStyle/>
          <a:p>
            <a:pPr algn="ctr">
              <a:defRPr/>
            </a:pPr>
            <a:r>
              <a:rPr lang="es-ES" sz="3600" kern="10" spc="-360" dirty="0">
                <a:ln w="12700">
                  <a:solidFill>
                    <a:srgbClr val="000099"/>
                  </a:solidFill>
                  <a:round/>
                  <a:headEnd/>
                  <a:tailEnd/>
                </a:ln>
                <a:solidFill>
                  <a:srgbClr val="33CCFF"/>
                </a:solidFill>
                <a:effectLst>
                  <a:outerShdw dist="125724" dir="18900000" algn="ctr" rotWithShape="0">
                    <a:srgbClr val="000099"/>
                  </a:outerShdw>
                </a:effectLst>
                <a:latin typeface="High Tower Text"/>
              </a:rPr>
              <a:t>  </a:t>
            </a:r>
            <a:r>
              <a:rPr lang="es-ES" sz="3600" kern="10" spc="-360" dirty="0">
                <a:ln w="12700">
                  <a:solidFill>
                    <a:srgbClr val="000099"/>
                  </a:solidFill>
                  <a:round/>
                  <a:headEnd/>
                  <a:tailEnd/>
                </a:ln>
                <a:effectLst>
                  <a:reflection blurRad="6350" stA="60000" endA="900" endPos="58000" dir="5400000" sy="-100000" algn="bl" rotWithShape="0"/>
                </a:effectLst>
                <a:latin typeface="High Tower Text"/>
              </a:rPr>
              <a:t>- </a:t>
            </a:r>
            <a:r>
              <a:rPr lang="es-ES" sz="3600" kern="10" spc="-360" dirty="0" smtClean="0">
                <a:ln w="12700">
                  <a:solidFill>
                    <a:srgbClr val="000099"/>
                  </a:solidFill>
                  <a:round/>
                  <a:headEnd/>
                  <a:tailEnd/>
                </a:ln>
                <a:effectLst>
                  <a:reflection blurRad="6350" stA="60000" endA="900" endPos="58000" dir="5400000" sy="-100000" algn="bl" rotWithShape="0"/>
                </a:effectLst>
                <a:latin typeface="High Tower Text"/>
              </a:rPr>
              <a:t> Libre - América, América  </a:t>
            </a:r>
            <a:r>
              <a:rPr lang="es-ES" sz="3600" kern="10" spc="-360" dirty="0" smtClean="0">
                <a:ln w="12700">
                  <a:solidFill>
                    <a:srgbClr val="000099"/>
                  </a:solidFill>
                  <a:round/>
                  <a:headEnd/>
                  <a:tailEnd/>
                </a:ln>
                <a:effectLst>
                  <a:reflection blurRad="6350" stA="60000" endA="900" endPos="58000" dir="5400000" sy="-100000" algn="bl" rotWithShape="0"/>
                </a:effectLst>
                <a:latin typeface="Georgia" pitchFamily="18" charset="0"/>
              </a:rPr>
              <a:t>   </a:t>
            </a:r>
            <a:endParaRPr lang="es-ES" sz="3600" kern="10" spc="-360" dirty="0">
              <a:ln w="12700">
                <a:solidFill>
                  <a:srgbClr val="000099"/>
                </a:solidFill>
                <a:round/>
                <a:headEnd/>
                <a:tailEnd/>
              </a:ln>
              <a:effectLst>
                <a:reflection blurRad="6350" stA="60000" endA="900" endPos="58000" dir="5400000" sy="-100000" algn="bl" rotWithShape="0"/>
              </a:effectLst>
              <a:latin typeface="Georgia" pitchFamily="18" charset="0"/>
            </a:endParaRPr>
          </a:p>
        </p:txBody>
      </p:sp>
      <p:sp>
        <p:nvSpPr>
          <p:cNvPr id="75787" name="WordArt 11"/>
          <p:cNvSpPr>
            <a:spLocks noChangeArrowheads="1" noChangeShapeType="1" noTextEdit="1"/>
          </p:cNvSpPr>
          <p:nvPr/>
        </p:nvSpPr>
        <p:spPr bwMode="auto">
          <a:xfrm>
            <a:off x="1214414" y="2214558"/>
            <a:ext cx="7000924" cy="860106"/>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Nuestro hogar será el Mundo - Esa será mi casa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8" name="WordArt 11"/>
          <p:cNvSpPr>
            <a:spLocks noChangeArrowheads="1" noChangeShapeType="1" noTextEdit="1"/>
          </p:cNvSpPr>
          <p:nvPr/>
        </p:nvSpPr>
        <p:spPr bwMode="auto">
          <a:xfrm>
            <a:off x="1071538" y="1500178"/>
            <a:ext cx="6786610" cy="745172"/>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Amor real - Mi Tierra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7" name="WordArt 11"/>
          <p:cNvSpPr>
            <a:spLocks noChangeArrowheads="1" noChangeShapeType="1" noTextEdit="1"/>
          </p:cNvSpPr>
          <p:nvPr/>
        </p:nvSpPr>
        <p:spPr bwMode="auto">
          <a:xfrm>
            <a:off x="1357290" y="3929070"/>
            <a:ext cx="6786610" cy="656622"/>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High Tower Text"/>
              </a:rPr>
              <a:t>- Noelia - Te quiero, Te quiero   </a:t>
            </a:r>
            <a:r>
              <a:rPr lang="es-ES" sz="3600" kern="10" dirty="0" smtClean="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rPr>
              <a:t> </a:t>
            </a:r>
            <a:endPar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reflection blurRad="6350" stA="60000" endA="900" endPos="58000" dir="5400000" sy="-100000" algn="bl" rotWithShape="0"/>
              </a:effectLst>
              <a:latin typeface="Georgia" pitchFamily="18" charset="0"/>
            </a:endParaRPr>
          </a:p>
        </p:txBody>
      </p:sp>
      <p:sp>
        <p:nvSpPr>
          <p:cNvPr id="9" name="WordArt 11"/>
          <p:cNvSpPr>
            <a:spLocks noChangeArrowheads="1" noChangeShapeType="1" noTextEdit="1"/>
          </p:cNvSpPr>
          <p:nvPr/>
        </p:nvSpPr>
        <p:spPr bwMode="auto">
          <a:xfrm>
            <a:off x="1428728" y="4714888"/>
            <a:ext cx="5429288" cy="662892"/>
          </a:xfrm>
          <a:prstGeom prst="rect">
            <a:avLst/>
          </a:prstGeom>
        </p:spPr>
        <p:txBody>
          <a:bodyPr wrap="none" fromWordArt="1">
            <a:prstTxWarp prst="textSlantUp">
              <a:avLst>
                <a:gd name="adj" fmla="val 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FFEBFA"/>
                    </a:gs>
                    <a:gs pos="30000">
                      <a:srgbClr val="C4D6EB"/>
                    </a:gs>
                    <a:gs pos="60001">
                      <a:srgbClr val="85C2FF"/>
                    </a:gs>
                    <a:gs pos="100000">
                      <a:srgbClr val="5E9EFF"/>
                    </a:gs>
                  </a:gsLst>
                  <a:lin ang="18900000" scaled="1"/>
                </a:gradFill>
                <a:effectLst>
                  <a:prstShdw prst="shdw17" dist="17961" dir="13500000">
                    <a:srgbClr val="385F99"/>
                  </a:prstShdw>
                </a:effectLst>
                <a:latin typeface="High Tower Text"/>
              </a:rPr>
              <a:t> </a:t>
            </a:r>
            <a:r>
              <a:rPr lang="es-ES" sz="3600" kern="10" dirty="0" smtClean="0">
                <a:ln w="9525">
                  <a:noFill/>
                  <a:round/>
                  <a:headEnd/>
                  <a:tailEnd/>
                </a:ln>
                <a:solidFill>
                  <a:srgbClr val="FFC000"/>
                </a:solidFill>
                <a:effectLst>
                  <a:prstShdw prst="shdw17" dist="17961" dir="13500000">
                    <a:srgbClr val="385F99"/>
                  </a:prstShdw>
                  <a:reflection blurRad="6350" stA="60000" endA="900" endPos="58000" dir="5400000" sy="-100000" algn="bl" rotWithShape="0"/>
                </a:effectLst>
                <a:latin typeface="High Tower Text"/>
              </a:rPr>
              <a:t>- Un beso y una flor </a:t>
            </a:r>
            <a:endParaRPr lang="es-ES" sz="3600" kern="10" dirty="0">
              <a:ln w="9525">
                <a:noFill/>
                <a:round/>
                <a:headEnd/>
                <a:tailEnd/>
              </a:ln>
              <a:solidFill>
                <a:srgbClr val="FFC000"/>
              </a:solidFill>
              <a:effectLst>
                <a:prstShdw prst="shdw17" dist="17961" dir="13500000">
                  <a:srgbClr val="385F99"/>
                </a:prstShdw>
                <a:reflection blurRad="6350" stA="60000" endA="900" endPos="58000" dir="5400000" sy="-100000" algn="bl" rotWithShape="0"/>
              </a:effectLst>
              <a:latin typeface="Georgia"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3500" advTm="25000">
        <p14:vortex dir="r"/>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withEffect">
                                  <p:stCondLst>
                                    <p:cond delay="0"/>
                                  </p:stCondLst>
                                  <p:childTnLst>
                                    <p:set>
                                      <p:cBhvr>
                                        <p:cTn id="6" dur="1" fill="hold">
                                          <p:stCondLst>
                                            <p:cond delay="0"/>
                                          </p:stCondLst>
                                        </p:cTn>
                                        <p:tgtEl>
                                          <p:spTgt spid="89090"/>
                                        </p:tgtEl>
                                        <p:attrNameLst>
                                          <p:attrName>style.visibility</p:attrName>
                                        </p:attrNameLst>
                                      </p:cBhvr>
                                      <p:to>
                                        <p:strVal val="visible"/>
                                      </p:to>
                                    </p:set>
                                    <p:animEffect transition="in" filter="fade">
                                      <p:cBhvr>
                                        <p:cTn id="7" dur="2000"/>
                                        <p:tgtEl>
                                          <p:spTgt spid="89090"/>
                                        </p:tgtEl>
                                      </p:cBhvr>
                                    </p:animEffect>
                                    <p:anim calcmode="lin" valueType="num">
                                      <p:cBhvr>
                                        <p:cTn id="8" dur="2000" fill="hold"/>
                                        <p:tgtEl>
                                          <p:spTgt spid="89090"/>
                                        </p:tgtEl>
                                        <p:attrNameLst>
                                          <p:attrName>ppt_x</p:attrName>
                                        </p:attrNameLst>
                                      </p:cBhvr>
                                      <p:tavLst>
                                        <p:tav tm="0">
                                          <p:val>
                                            <p:strVal val="#ppt_x"/>
                                          </p:val>
                                        </p:tav>
                                        <p:tav tm="100000">
                                          <p:val>
                                            <p:strVal val="#ppt_x"/>
                                          </p:val>
                                        </p:tav>
                                      </p:tavLst>
                                    </p:anim>
                                    <p:anim calcmode="lin" valueType="num">
                                      <p:cBhvr>
                                        <p:cTn id="9" dur="2000" fill="hold"/>
                                        <p:tgtEl>
                                          <p:spTgt spid="89090"/>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 presetClass="entr" presetSubtype="4" fill="hold" nodeType="afterEffect">
                                  <p:stCondLst>
                                    <p:cond delay="500"/>
                                  </p:stCondLst>
                                  <p:childTnLst>
                                    <p:set>
                                      <p:cBhvr>
                                        <p:cTn id="12" dur="1" fill="hold">
                                          <p:stCondLst>
                                            <p:cond delay="0"/>
                                          </p:stCondLst>
                                        </p:cTn>
                                        <p:tgtEl>
                                          <p:spTgt spid="89091"/>
                                        </p:tgtEl>
                                        <p:attrNameLst>
                                          <p:attrName>style.visibility</p:attrName>
                                        </p:attrNameLst>
                                      </p:cBhvr>
                                      <p:to>
                                        <p:strVal val="visible"/>
                                      </p:to>
                                    </p:set>
                                    <p:anim calcmode="lin" valueType="num">
                                      <p:cBhvr additive="base">
                                        <p:cTn id="13" dur="2000" fill="hold"/>
                                        <p:tgtEl>
                                          <p:spTgt spid="89091"/>
                                        </p:tgtEl>
                                        <p:attrNameLst>
                                          <p:attrName>ppt_x</p:attrName>
                                        </p:attrNameLst>
                                      </p:cBhvr>
                                      <p:tavLst>
                                        <p:tav tm="0">
                                          <p:val>
                                            <p:strVal val="#ppt_x"/>
                                          </p:val>
                                        </p:tav>
                                        <p:tav tm="100000">
                                          <p:val>
                                            <p:strVal val="#ppt_x"/>
                                          </p:val>
                                        </p:tav>
                                      </p:tavLst>
                                    </p:anim>
                                    <p:anim calcmode="lin" valueType="num">
                                      <p:cBhvr additive="base">
                                        <p:cTn id="14" dur="2000" fill="hold"/>
                                        <p:tgtEl>
                                          <p:spTgt spid="89091"/>
                                        </p:tgtEl>
                                        <p:attrNameLst>
                                          <p:attrName>ppt_y</p:attrName>
                                        </p:attrNameLst>
                                      </p:cBhvr>
                                      <p:tavLst>
                                        <p:tav tm="0">
                                          <p:val>
                                            <p:strVal val="1+#ppt_h/2"/>
                                          </p:val>
                                        </p:tav>
                                        <p:tav tm="100000">
                                          <p:val>
                                            <p:strVal val="#ppt_y"/>
                                          </p:val>
                                        </p:tav>
                                      </p:tavLst>
                                    </p:anim>
                                  </p:childTnLst>
                                </p:cTn>
                              </p:par>
                              <p:par>
                                <p:cTn id="15" presetID="19" presetClass="entr" presetSubtype="10" fill="hold" nodeType="withEffect">
                                  <p:stCondLst>
                                    <p:cond delay="500"/>
                                  </p:stCondLst>
                                  <p:childTnLst>
                                    <p:set>
                                      <p:cBhvr>
                                        <p:cTn id="16" dur="1" fill="hold">
                                          <p:stCondLst>
                                            <p:cond delay="0"/>
                                          </p:stCondLst>
                                        </p:cTn>
                                        <p:tgtEl>
                                          <p:spTgt spid="89091"/>
                                        </p:tgtEl>
                                        <p:attrNameLst>
                                          <p:attrName>style.visibility</p:attrName>
                                        </p:attrNameLst>
                                      </p:cBhvr>
                                      <p:to>
                                        <p:strVal val="visible"/>
                                      </p:to>
                                    </p:set>
                                    <p:anim calcmode="lin" valueType="num">
                                      <p:cBhvr>
                                        <p:cTn id="17" dur="2000" fill="hold"/>
                                        <p:tgtEl>
                                          <p:spTgt spid="89091"/>
                                        </p:tgtEl>
                                        <p:attrNameLst>
                                          <p:attrName>ppt_w</p:attrName>
                                        </p:attrNameLst>
                                      </p:cBhvr>
                                      <p:tavLst>
                                        <p:tav tm="0" fmla="#ppt_w*sin(2.5*pi*$)">
                                          <p:val>
                                            <p:fltVal val="0"/>
                                          </p:val>
                                        </p:tav>
                                        <p:tav tm="100000">
                                          <p:val>
                                            <p:fltVal val="1"/>
                                          </p:val>
                                        </p:tav>
                                      </p:tavLst>
                                    </p:anim>
                                    <p:anim calcmode="lin" valueType="num">
                                      <p:cBhvr>
                                        <p:cTn id="18" dur="2000" fill="hold"/>
                                        <p:tgtEl>
                                          <p:spTgt spid="89091"/>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17" presetClass="entr" presetSubtype="10" fill="hold" nodeType="afterEffect">
                                  <p:stCondLst>
                                    <p:cond delay="500"/>
                                  </p:stCondLst>
                                  <p:childTnLst>
                                    <p:set>
                                      <p:cBhvr>
                                        <p:cTn id="21" dur="1" fill="hold">
                                          <p:stCondLst>
                                            <p:cond delay="0"/>
                                          </p:stCondLst>
                                        </p:cTn>
                                        <p:tgtEl>
                                          <p:spTgt spid="8"/>
                                        </p:tgtEl>
                                        <p:attrNameLst>
                                          <p:attrName>style.visibility</p:attrName>
                                        </p:attrNameLst>
                                      </p:cBhvr>
                                      <p:to>
                                        <p:strVal val="visible"/>
                                      </p:to>
                                    </p:set>
                                    <p:anim calcmode="lin" valueType="num">
                                      <p:cBhvr>
                                        <p:cTn id="22" dur="2000" fill="hold"/>
                                        <p:tgtEl>
                                          <p:spTgt spid="8"/>
                                        </p:tgtEl>
                                        <p:attrNameLst>
                                          <p:attrName>ppt_w</p:attrName>
                                        </p:attrNameLst>
                                      </p:cBhvr>
                                      <p:tavLst>
                                        <p:tav tm="0">
                                          <p:val>
                                            <p:fltVal val="0"/>
                                          </p:val>
                                        </p:tav>
                                        <p:tav tm="100000">
                                          <p:val>
                                            <p:strVal val="#ppt_w"/>
                                          </p:val>
                                        </p:tav>
                                      </p:tavLst>
                                    </p:anim>
                                    <p:anim calcmode="lin" valueType="num">
                                      <p:cBhvr>
                                        <p:cTn id="23" dur="2000" fill="hold"/>
                                        <p:tgtEl>
                                          <p:spTgt spid="8"/>
                                        </p:tgtEl>
                                        <p:attrNameLst>
                                          <p:attrName>ppt_h</p:attrName>
                                        </p:attrNameLst>
                                      </p:cBhvr>
                                      <p:tavLst>
                                        <p:tav tm="0">
                                          <p:val>
                                            <p:strVal val="#ppt_h"/>
                                          </p:val>
                                        </p:tav>
                                        <p:tav tm="100000">
                                          <p:val>
                                            <p:strVal val="#ppt_h"/>
                                          </p:val>
                                        </p:tav>
                                      </p:tavLst>
                                    </p:anim>
                                  </p:childTnLst>
                                </p:cTn>
                              </p:par>
                            </p:childTnLst>
                          </p:cTn>
                        </p:par>
                        <p:par>
                          <p:cTn id="24" fill="hold">
                            <p:stCondLst>
                              <p:cond delay="7000"/>
                            </p:stCondLst>
                            <p:childTnLst>
                              <p:par>
                                <p:cTn id="25" presetID="17" presetClass="entr" presetSubtype="10" fill="hold" nodeType="afterEffect">
                                  <p:stCondLst>
                                    <p:cond delay="500"/>
                                  </p:stCondLst>
                                  <p:childTnLst>
                                    <p:set>
                                      <p:cBhvr>
                                        <p:cTn id="26" dur="1" fill="hold">
                                          <p:stCondLst>
                                            <p:cond delay="0"/>
                                          </p:stCondLst>
                                        </p:cTn>
                                        <p:tgtEl>
                                          <p:spTgt spid="75787"/>
                                        </p:tgtEl>
                                        <p:attrNameLst>
                                          <p:attrName>style.visibility</p:attrName>
                                        </p:attrNameLst>
                                      </p:cBhvr>
                                      <p:to>
                                        <p:strVal val="visible"/>
                                      </p:to>
                                    </p:set>
                                    <p:anim calcmode="lin" valueType="num">
                                      <p:cBhvr>
                                        <p:cTn id="27" dur="2000" fill="hold"/>
                                        <p:tgtEl>
                                          <p:spTgt spid="75787"/>
                                        </p:tgtEl>
                                        <p:attrNameLst>
                                          <p:attrName>ppt_w</p:attrName>
                                        </p:attrNameLst>
                                      </p:cBhvr>
                                      <p:tavLst>
                                        <p:tav tm="0">
                                          <p:val>
                                            <p:fltVal val="0"/>
                                          </p:val>
                                        </p:tav>
                                        <p:tav tm="100000">
                                          <p:val>
                                            <p:strVal val="#ppt_w"/>
                                          </p:val>
                                        </p:tav>
                                      </p:tavLst>
                                    </p:anim>
                                    <p:anim calcmode="lin" valueType="num">
                                      <p:cBhvr>
                                        <p:cTn id="28" dur="2000" fill="hold"/>
                                        <p:tgtEl>
                                          <p:spTgt spid="75787"/>
                                        </p:tgtEl>
                                        <p:attrNameLst>
                                          <p:attrName>ppt_h</p:attrName>
                                        </p:attrNameLst>
                                      </p:cBhvr>
                                      <p:tavLst>
                                        <p:tav tm="0">
                                          <p:val>
                                            <p:strVal val="#ppt_h"/>
                                          </p:val>
                                        </p:tav>
                                        <p:tav tm="100000">
                                          <p:val>
                                            <p:strVal val="#ppt_h"/>
                                          </p:val>
                                        </p:tav>
                                      </p:tavLst>
                                    </p:anim>
                                  </p:childTnLst>
                                </p:cTn>
                              </p:par>
                            </p:childTnLst>
                          </p:cTn>
                        </p:par>
                        <p:par>
                          <p:cTn id="29" fill="hold">
                            <p:stCondLst>
                              <p:cond delay="9500"/>
                            </p:stCondLst>
                            <p:childTnLst>
                              <p:par>
                                <p:cTn id="30" presetID="35" presetClass="entr" presetSubtype="0" fill="hold" nodeType="afterEffect">
                                  <p:stCondLst>
                                    <p:cond delay="500"/>
                                  </p:stCondLst>
                                  <p:childTnLst>
                                    <p:set>
                                      <p:cBhvr>
                                        <p:cTn id="31" dur="1" fill="hold">
                                          <p:stCondLst>
                                            <p:cond delay="0"/>
                                          </p:stCondLst>
                                        </p:cTn>
                                        <p:tgtEl>
                                          <p:spTgt spid="89094"/>
                                        </p:tgtEl>
                                        <p:attrNameLst>
                                          <p:attrName>style.visibility</p:attrName>
                                        </p:attrNameLst>
                                      </p:cBhvr>
                                      <p:to>
                                        <p:strVal val="visible"/>
                                      </p:to>
                                    </p:set>
                                    <p:animEffect transition="in" filter="fade">
                                      <p:cBhvr>
                                        <p:cTn id="32" dur="2000"/>
                                        <p:tgtEl>
                                          <p:spTgt spid="89094"/>
                                        </p:tgtEl>
                                      </p:cBhvr>
                                    </p:animEffect>
                                    <p:anim calcmode="lin" valueType="num">
                                      <p:cBhvr>
                                        <p:cTn id="33" dur="2000" fill="hold"/>
                                        <p:tgtEl>
                                          <p:spTgt spid="89094"/>
                                        </p:tgtEl>
                                        <p:attrNameLst>
                                          <p:attrName>style.rotation</p:attrName>
                                        </p:attrNameLst>
                                      </p:cBhvr>
                                      <p:tavLst>
                                        <p:tav tm="0">
                                          <p:val>
                                            <p:fltVal val="720"/>
                                          </p:val>
                                        </p:tav>
                                        <p:tav tm="100000">
                                          <p:val>
                                            <p:fltVal val="0"/>
                                          </p:val>
                                        </p:tav>
                                      </p:tavLst>
                                    </p:anim>
                                    <p:anim calcmode="lin" valueType="num">
                                      <p:cBhvr>
                                        <p:cTn id="34" dur="2000" fill="hold"/>
                                        <p:tgtEl>
                                          <p:spTgt spid="89094"/>
                                        </p:tgtEl>
                                        <p:attrNameLst>
                                          <p:attrName>ppt_h</p:attrName>
                                        </p:attrNameLst>
                                      </p:cBhvr>
                                      <p:tavLst>
                                        <p:tav tm="0">
                                          <p:val>
                                            <p:fltVal val="0"/>
                                          </p:val>
                                        </p:tav>
                                        <p:tav tm="100000">
                                          <p:val>
                                            <p:strVal val="#ppt_h"/>
                                          </p:val>
                                        </p:tav>
                                      </p:tavLst>
                                    </p:anim>
                                    <p:anim calcmode="lin" valueType="num">
                                      <p:cBhvr>
                                        <p:cTn id="35" dur="2000" fill="hold"/>
                                        <p:tgtEl>
                                          <p:spTgt spid="89094"/>
                                        </p:tgtEl>
                                        <p:attrNameLst>
                                          <p:attrName>ppt_w</p:attrName>
                                        </p:attrNameLst>
                                      </p:cBhvr>
                                      <p:tavLst>
                                        <p:tav tm="0">
                                          <p:val>
                                            <p:fltVal val="0"/>
                                          </p:val>
                                        </p:tav>
                                        <p:tav tm="100000">
                                          <p:val>
                                            <p:strVal val="#ppt_w"/>
                                          </p:val>
                                        </p:tav>
                                      </p:tavLst>
                                    </p:anim>
                                  </p:childTnLst>
                                </p:cTn>
                              </p:par>
                              <p:par>
                                <p:cTn id="36" presetID="23" presetClass="entr" presetSubtype="16" fill="hold" nodeType="withEffect">
                                  <p:stCondLst>
                                    <p:cond delay="500"/>
                                  </p:stCondLst>
                                  <p:childTnLst>
                                    <p:set>
                                      <p:cBhvr>
                                        <p:cTn id="37" dur="1" fill="hold">
                                          <p:stCondLst>
                                            <p:cond delay="0"/>
                                          </p:stCondLst>
                                        </p:cTn>
                                        <p:tgtEl>
                                          <p:spTgt spid="89094"/>
                                        </p:tgtEl>
                                        <p:attrNameLst>
                                          <p:attrName>style.visibility</p:attrName>
                                        </p:attrNameLst>
                                      </p:cBhvr>
                                      <p:to>
                                        <p:strVal val="visible"/>
                                      </p:to>
                                    </p:set>
                                    <p:anim calcmode="lin" valueType="num">
                                      <p:cBhvr>
                                        <p:cTn id="38" dur="3000" fill="hold"/>
                                        <p:tgtEl>
                                          <p:spTgt spid="89094"/>
                                        </p:tgtEl>
                                        <p:attrNameLst>
                                          <p:attrName>ppt_w</p:attrName>
                                        </p:attrNameLst>
                                      </p:cBhvr>
                                      <p:tavLst>
                                        <p:tav tm="0">
                                          <p:val>
                                            <p:fltVal val="0"/>
                                          </p:val>
                                        </p:tav>
                                        <p:tav tm="100000">
                                          <p:val>
                                            <p:strVal val="#ppt_w"/>
                                          </p:val>
                                        </p:tav>
                                      </p:tavLst>
                                    </p:anim>
                                    <p:anim calcmode="lin" valueType="num">
                                      <p:cBhvr>
                                        <p:cTn id="39" dur="3000" fill="hold"/>
                                        <p:tgtEl>
                                          <p:spTgt spid="89094"/>
                                        </p:tgtEl>
                                        <p:attrNameLst>
                                          <p:attrName>ppt_h</p:attrName>
                                        </p:attrNameLst>
                                      </p:cBhvr>
                                      <p:tavLst>
                                        <p:tav tm="0">
                                          <p:val>
                                            <p:fltVal val="0"/>
                                          </p:val>
                                        </p:tav>
                                        <p:tav tm="100000">
                                          <p:val>
                                            <p:strVal val="#ppt_h"/>
                                          </p:val>
                                        </p:tav>
                                      </p:tavLst>
                                    </p:anim>
                                  </p:childTnLst>
                                </p:cTn>
                              </p:par>
                            </p:childTnLst>
                          </p:cTn>
                        </p:par>
                        <p:par>
                          <p:cTn id="40" fill="hold">
                            <p:stCondLst>
                              <p:cond delay="13000"/>
                            </p:stCondLst>
                            <p:childTnLst>
                              <p:par>
                                <p:cTn id="41" presetID="17" presetClass="entr" presetSubtype="10" fill="hold" nodeType="afterEffect">
                                  <p:stCondLst>
                                    <p:cond delay="500"/>
                                  </p:stCondLst>
                                  <p:childTnLst>
                                    <p:set>
                                      <p:cBhvr>
                                        <p:cTn id="42" dur="1" fill="hold">
                                          <p:stCondLst>
                                            <p:cond delay="0"/>
                                          </p:stCondLst>
                                        </p:cTn>
                                        <p:tgtEl>
                                          <p:spTgt spid="7"/>
                                        </p:tgtEl>
                                        <p:attrNameLst>
                                          <p:attrName>style.visibility</p:attrName>
                                        </p:attrNameLst>
                                      </p:cBhvr>
                                      <p:to>
                                        <p:strVal val="visible"/>
                                      </p:to>
                                    </p:set>
                                    <p:anim calcmode="lin" valueType="num">
                                      <p:cBhvr>
                                        <p:cTn id="43" dur="2000" fill="hold"/>
                                        <p:tgtEl>
                                          <p:spTgt spid="7"/>
                                        </p:tgtEl>
                                        <p:attrNameLst>
                                          <p:attrName>ppt_w</p:attrName>
                                        </p:attrNameLst>
                                      </p:cBhvr>
                                      <p:tavLst>
                                        <p:tav tm="0">
                                          <p:val>
                                            <p:fltVal val="0"/>
                                          </p:val>
                                        </p:tav>
                                        <p:tav tm="100000">
                                          <p:val>
                                            <p:strVal val="#ppt_w"/>
                                          </p:val>
                                        </p:tav>
                                      </p:tavLst>
                                    </p:anim>
                                    <p:anim calcmode="lin" valueType="num">
                                      <p:cBhvr>
                                        <p:cTn id="44" dur="2000" fill="hold"/>
                                        <p:tgtEl>
                                          <p:spTgt spid="7"/>
                                        </p:tgtEl>
                                        <p:attrNameLst>
                                          <p:attrName>ppt_h</p:attrName>
                                        </p:attrNameLst>
                                      </p:cBhvr>
                                      <p:tavLst>
                                        <p:tav tm="0">
                                          <p:val>
                                            <p:strVal val="#ppt_h"/>
                                          </p:val>
                                        </p:tav>
                                        <p:tav tm="100000">
                                          <p:val>
                                            <p:strVal val="#ppt_h"/>
                                          </p:val>
                                        </p:tav>
                                      </p:tavLst>
                                    </p:anim>
                                  </p:childTnLst>
                                </p:cTn>
                              </p:par>
                            </p:childTnLst>
                          </p:cTn>
                        </p:par>
                        <p:par>
                          <p:cTn id="45" fill="hold">
                            <p:stCondLst>
                              <p:cond delay="15500"/>
                            </p:stCondLst>
                            <p:childTnLst>
                              <p:par>
                                <p:cTn id="46" presetID="17" presetClass="entr" presetSubtype="10" fill="hold" nodeType="afterEffect">
                                  <p:stCondLst>
                                    <p:cond delay="500"/>
                                  </p:stCondLst>
                                  <p:childTnLst>
                                    <p:set>
                                      <p:cBhvr>
                                        <p:cTn id="47" dur="1" fill="hold">
                                          <p:stCondLst>
                                            <p:cond delay="0"/>
                                          </p:stCondLst>
                                        </p:cTn>
                                        <p:tgtEl>
                                          <p:spTgt spid="9"/>
                                        </p:tgtEl>
                                        <p:attrNameLst>
                                          <p:attrName>style.visibility</p:attrName>
                                        </p:attrNameLst>
                                      </p:cBhvr>
                                      <p:to>
                                        <p:strVal val="visible"/>
                                      </p:to>
                                    </p:set>
                                    <p:anim calcmode="lin" valueType="num">
                                      <p:cBhvr>
                                        <p:cTn id="48" dur="2000" fill="hold"/>
                                        <p:tgtEl>
                                          <p:spTgt spid="9"/>
                                        </p:tgtEl>
                                        <p:attrNameLst>
                                          <p:attrName>ppt_w</p:attrName>
                                        </p:attrNameLst>
                                      </p:cBhvr>
                                      <p:tavLst>
                                        <p:tav tm="0">
                                          <p:val>
                                            <p:fltVal val="0"/>
                                          </p:val>
                                        </p:tav>
                                        <p:tav tm="100000">
                                          <p:val>
                                            <p:strVal val="#ppt_w"/>
                                          </p:val>
                                        </p:tav>
                                      </p:tavLst>
                                    </p:anim>
                                    <p:anim calcmode="lin" valueType="num">
                                      <p:cBhvr>
                                        <p:cTn id="49" dur="2000" fill="hold"/>
                                        <p:tgtEl>
                                          <p:spTgt spid="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charset="0"/>
              <a:ea typeface="+mn-ea"/>
              <a:cs typeface="Arial" charset="0"/>
            </a:endParaRPr>
          </a:p>
        </p:txBody>
      </p:sp>
      <p:pic>
        <p:nvPicPr>
          <p:cNvPr id="2052"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2053"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sz="6000" b="1" i="0" u="none" strike="noStrike" kern="1200" cap="none" spc="0" normalizeH="0" baseline="0" noProof="0">
                <a:ln>
                  <a:noFill/>
                </a:ln>
                <a:solidFill>
                  <a:srgbClr val="000000"/>
                </a:solidFill>
                <a:effectLst/>
                <a:uLnTx/>
                <a:uFillTx/>
                <a:latin typeface="Kristen ITC" pitchFamily="66" charset="0"/>
                <a:ea typeface="+mn-ea"/>
                <a:cs typeface="Arial" charset="0"/>
              </a:rPr>
              <a:t>¿Te ha gustado?</a:t>
            </a:r>
            <a: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t> </a:t>
            </a:r>
            <a:br>
              <a:rPr kumimoji="0" lang="es-ES" sz="48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t>Puedes ver más entrando </a:t>
            </a:r>
            <a:br>
              <a:rPr kumimoji="0" lang="es-ES" sz="4400" b="0" i="0" u="none" strike="noStrike" kern="1200" cap="none" spc="0" normalizeH="0" baseline="0" noProof="0">
                <a:ln>
                  <a:noFill/>
                </a:ln>
                <a:solidFill>
                  <a:srgbClr val="000000"/>
                </a:solidFill>
                <a:effectLst/>
                <a:uLnTx/>
                <a:uFillTx/>
                <a:latin typeface="Kristen ITC" pitchFamily="66" charset="0"/>
                <a:ea typeface="+mn-ea"/>
                <a:cs typeface="Arial" charset="0"/>
              </a:rPr>
            </a:br>
            <a:r>
              <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hlinkClick r:id="rId2"/>
              </a:rPr>
              <a:t>Aquí</a:t>
            </a:r>
            <a:endParaRPr kumimoji="0" lang="es-ES" sz="4400" b="1" i="0" u="none" strike="noStrike" kern="1200" cap="none" spc="0" normalizeH="0" baseline="0" noProof="0">
              <a:ln>
                <a:noFill/>
              </a:ln>
              <a:solidFill>
                <a:srgbClr val="40F903"/>
              </a:solidFill>
              <a:effectLst/>
              <a:uLnTx/>
              <a:uFillTx/>
              <a:latin typeface="Kristen ITC" pitchFamily="66" charset="0"/>
              <a:ea typeface="+mn-ea"/>
              <a:cs typeface="Arial" charset="0"/>
            </a:endParaRPr>
          </a:p>
        </p:txBody>
      </p:sp>
      <p:sp>
        <p:nvSpPr>
          <p:cNvPr id="2054"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sz="1800" b="1" i="0" u="none" strike="noStrike" kern="1200" cap="none" spc="0" normalizeH="0" baseline="0" noProof="0">
                <a:ln>
                  <a:noFill/>
                </a:ln>
                <a:solidFill>
                  <a:srgbClr val="000000"/>
                </a:solidFill>
                <a:effectLst/>
                <a:uLnTx/>
                <a:uFillTx/>
                <a:latin typeface="Kristen ITC" pitchFamily="66" charset="0"/>
                <a:ea typeface="+mn-ea"/>
                <a:cs typeface="Arial" charset="0"/>
              </a:rPr>
              <a:t>Además puedes recibir powerpoints en tu correo electrónico suscribiéndote aquí:</a:t>
            </a:r>
            <a:r>
              <a:rPr kumimoji="0" lang="es-ES_tradnl" sz="1800" b="1" i="0" u="none" strike="noStrike" kern="1200" cap="none" spc="0" normalizeH="0" baseline="0" noProof="0">
                <a:ln>
                  <a:noFill/>
                </a:ln>
                <a:solidFill>
                  <a:srgbClr val="0066FF"/>
                </a:solidFill>
                <a:effectLst/>
                <a:uLnTx/>
                <a:uFillTx/>
                <a:latin typeface="Arial" charset="0"/>
                <a:ea typeface="+mn-ea"/>
                <a:cs typeface="Arial"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sz="1800" b="1" i="0" u="none" strike="noStrike" kern="1200" cap="none" spc="0" normalizeH="0" baseline="0" noProof="0">
              <a:ln>
                <a:noFill/>
              </a:ln>
              <a:solidFill>
                <a:srgbClr val="0066FF"/>
              </a:solidFill>
              <a:effectLst/>
              <a:uLnTx/>
              <a:uFillTx/>
              <a:latin typeface="Arial" charset="0"/>
              <a:ea typeface="+mn-ea"/>
              <a:cs typeface="Arial" charset="0"/>
            </a:endParaRPr>
          </a:p>
        </p:txBody>
      </p:sp>
      <p:pic>
        <p:nvPicPr>
          <p:cNvPr id="2055"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2056"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2057"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2058"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2059"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2060"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extLst>
      <p:ext uri="{BB962C8B-B14F-4D97-AF65-F5344CB8AC3E}">
        <p14:creationId xmlns:p14="http://schemas.microsoft.com/office/powerpoint/2010/main" val="1209567757"/>
      </p:ext>
    </p:extLst>
  </p:cSld>
  <p:clrMapOvr>
    <a:masterClrMapping/>
  </p:clrMapOvr>
  <mc:AlternateContent xmlns:mc="http://schemas.openxmlformats.org/markup-compatibility/2006">
    <mc:Choice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 DE COLOR AZUL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DE COLOR AZUL --</Template>
  <TotalTime>0</TotalTime>
  <Words>2037</Words>
  <Application>Microsoft Office PowerPoint</Application>
  <PresentationFormat>Presentación en pantalla (16:10)</PresentationFormat>
  <Paragraphs>89</Paragraphs>
  <Slides>67</Slides>
  <Notes>4</Notes>
  <HiddenSlides>0</HiddenSlides>
  <MMClips>0</MMClips>
  <ScaleCrop>false</ScaleCrop>
  <HeadingPairs>
    <vt:vector size="6" baseType="variant">
      <vt:variant>
        <vt:lpstr>Fuentes usadas</vt:lpstr>
      </vt:variant>
      <vt:variant>
        <vt:i4>8</vt:i4>
      </vt:variant>
      <vt:variant>
        <vt:lpstr>Tema</vt:lpstr>
      </vt:variant>
      <vt:variant>
        <vt:i4>2</vt:i4>
      </vt:variant>
      <vt:variant>
        <vt:lpstr>Títulos de diapositiva</vt:lpstr>
      </vt:variant>
      <vt:variant>
        <vt:i4>67</vt:i4>
      </vt:variant>
    </vt:vector>
  </HeadingPairs>
  <TitlesOfParts>
    <vt:vector size="77" baseType="lpstr">
      <vt:lpstr>Arial</vt:lpstr>
      <vt:lpstr>Arial Black</vt:lpstr>
      <vt:lpstr>Calibri</vt:lpstr>
      <vt:lpstr>Georgia</vt:lpstr>
      <vt:lpstr>High Tower Text</vt:lpstr>
      <vt:lpstr>Kristen ITC</vt:lpstr>
      <vt:lpstr>Lucida Bright</vt:lpstr>
      <vt:lpstr>Times New Roman</vt:lpstr>
      <vt:lpstr>-- DE COLOR AZUL --</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cp:revision>
  <dcterms:created xsi:type="dcterms:W3CDTF">2014-04-25T01:54:02Z</dcterms:created>
  <dcterms:modified xsi:type="dcterms:W3CDTF">2026-06-07T12:13:22Z</dcterms:modified>
</cp:coreProperties>
</file>