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79" r:id="rId3"/>
    <p:sldId id="257" r:id="rId4"/>
    <p:sldId id="258" r:id="rId5"/>
    <p:sldId id="259" r:id="rId6"/>
    <p:sldId id="260" r:id="rId7"/>
    <p:sldId id="261" r:id="rId8"/>
    <p:sldId id="274" r:id="rId9"/>
    <p:sldId id="275" r:id="rId10"/>
    <p:sldId id="262" r:id="rId11"/>
    <p:sldId id="263" r:id="rId12"/>
    <p:sldId id="264" r:id="rId13"/>
    <p:sldId id="266" r:id="rId14"/>
    <p:sldId id="268" r:id="rId15"/>
    <p:sldId id="277" r:id="rId16"/>
    <p:sldId id="271" r:id="rId17"/>
    <p:sldId id="272" r:id="rId18"/>
    <p:sldId id="273" r:id="rId19"/>
    <p:sldId id="280" r:id="rId20"/>
  </p:sldIdLst>
  <p:sldSz cx="12192000" cy="6858000"/>
  <p:notesSz cx="6858000" cy="9144000"/>
  <p:embeddedFontLst>
    <p:embeddedFont>
      <p:font typeface="Berlin Sans FB Demi" panose="020E0802020502020306" pitchFamily="34" charset="0"/>
      <p:bold r:id="rId21"/>
    </p:embeddedFont>
    <p:embeddedFont>
      <p:font typeface="Arial Rounded MT Bold" panose="020F0704030504030204" pitchFamily="34" charset="0"/>
      <p:regular r:id="rId22"/>
    </p:embeddedFont>
    <p:embeddedFont>
      <p:font typeface="Calibri Light" panose="020F0302020204030204" pitchFamily="34" charset="0"/>
      <p:regular r:id="rId23"/>
      <p:italic r:id="rId24"/>
    </p:embeddedFont>
    <p:embeddedFont>
      <p:font typeface="Dyname SSi" panose="020B0500000000000000" pitchFamily="34" charset="0"/>
      <p:regular r:id="rId25"/>
    </p:embeddedFont>
    <p:embeddedFont>
      <p:font typeface="Calibri" panose="020F0502020204030204" pitchFamily="34" charset="0"/>
      <p:regular r:id="rId26"/>
      <p:bold r:id="rId27"/>
      <p:italic r:id="rId28"/>
      <p:boldItalic r:id="rId29"/>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X9j0A4xGeUHxgcmSl1I7w==" hashData="RSQSuejpC3flikMj+kXBmBbKsv6GU1dCzm3qjS2r8L5VCRuxvPTxXg6E3lbjGqbGAEwEL29QvZOUYShdhBvRO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6.fntdata"/><Relationship Id="rId3" Type="http://schemas.openxmlformats.org/officeDocument/2006/relationships/slide" Target="slides/slide1.xml"/><Relationship Id="rId21" Type="http://schemas.openxmlformats.org/officeDocument/2006/relationships/font" Target="fonts/font1.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5.fntdata"/><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4.fntdata"/><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968628AE-3EBC-448F-A570-21E1B0E71DD7}" type="datetimeFigureOut">
              <a:rPr lang="es-MX" smtClean="0"/>
              <a:t>23/10/2014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6F513C1E-C7E6-462A-8552-EC049C46A30D}" type="slidenum">
              <a:rPr lang="es-MX" smtClean="0"/>
              <a:t>‹Nº›</a:t>
            </a:fld>
            <a:endParaRPr lang="es-MX"/>
          </a:p>
        </p:txBody>
      </p:sp>
    </p:spTree>
    <p:extLst>
      <p:ext uri="{BB962C8B-B14F-4D97-AF65-F5344CB8AC3E}">
        <p14:creationId xmlns:p14="http://schemas.microsoft.com/office/powerpoint/2010/main" val="239011465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968628AE-3EBC-448F-A570-21E1B0E71DD7}" type="datetimeFigureOut">
              <a:rPr lang="es-MX" smtClean="0"/>
              <a:t>23/10/2014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6F513C1E-C7E6-462A-8552-EC049C46A30D}" type="slidenum">
              <a:rPr lang="es-MX" smtClean="0"/>
              <a:t>‹Nº›</a:t>
            </a:fld>
            <a:endParaRPr lang="es-MX"/>
          </a:p>
        </p:txBody>
      </p:sp>
    </p:spTree>
    <p:extLst>
      <p:ext uri="{BB962C8B-B14F-4D97-AF65-F5344CB8AC3E}">
        <p14:creationId xmlns:p14="http://schemas.microsoft.com/office/powerpoint/2010/main" val="210635673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68628AE-3EBC-448F-A570-21E1B0E71DD7}" type="datetimeFigureOut">
              <a:rPr lang="es-MX" smtClean="0"/>
              <a:t>23/10/2014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6F513C1E-C7E6-462A-8552-EC049C46A30D}" type="slidenum">
              <a:rPr lang="es-MX" smtClean="0"/>
              <a:t>‹Nº›</a:t>
            </a:fld>
            <a:endParaRPr lang="es-MX"/>
          </a:p>
        </p:txBody>
      </p:sp>
    </p:spTree>
    <p:extLst>
      <p:ext uri="{BB962C8B-B14F-4D97-AF65-F5344CB8AC3E}">
        <p14:creationId xmlns:p14="http://schemas.microsoft.com/office/powerpoint/2010/main" val="395667501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968628AE-3EBC-448F-A570-21E1B0E71DD7}" type="datetimeFigureOut">
              <a:rPr lang="es-MX" smtClean="0"/>
              <a:t>23/10/2014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6F513C1E-C7E6-462A-8552-EC049C46A30D}" type="slidenum">
              <a:rPr lang="es-MX" smtClean="0"/>
              <a:t>‹Nº›</a:t>
            </a:fld>
            <a:endParaRPr lang="es-MX"/>
          </a:p>
        </p:txBody>
      </p:sp>
    </p:spTree>
    <p:extLst>
      <p:ext uri="{BB962C8B-B14F-4D97-AF65-F5344CB8AC3E}">
        <p14:creationId xmlns:p14="http://schemas.microsoft.com/office/powerpoint/2010/main" val="246099530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968628AE-3EBC-448F-A570-21E1B0E71DD7}" type="datetimeFigureOut">
              <a:rPr lang="es-MX" smtClean="0"/>
              <a:t>23/10/2014</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6F513C1E-C7E6-462A-8552-EC049C46A30D}" type="slidenum">
              <a:rPr lang="es-MX" smtClean="0"/>
              <a:t>‹Nº›</a:t>
            </a:fld>
            <a:endParaRPr lang="es-MX"/>
          </a:p>
        </p:txBody>
      </p:sp>
    </p:spTree>
    <p:extLst>
      <p:ext uri="{BB962C8B-B14F-4D97-AF65-F5344CB8AC3E}">
        <p14:creationId xmlns:p14="http://schemas.microsoft.com/office/powerpoint/2010/main" val="329608834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968628AE-3EBC-448F-A570-21E1B0E71DD7}" type="datetimeFigureOut">
              <a:rPr lang="es-MX" smtClean="0"/>
              <a:t>23/10/2014</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6F513C1E-C7E6-462A-8552-EC049C46A30D}" type="slidenum">
              <a:rPr lang="es-MX" smtClean="0"/>
              <a:t>‹Nº›</a:t>
            </a:fld>
            <a:endParaRPr lang="es-MX"/>
          </a:p>
        </p:txBody>
      </p:sp>
    </p:spTree>
    <p:extLst>
      <p:ext uri="{BB962C8B-B14F-4D97-AF65-F5344CB8AC3E}">
        <p14:creationId xmlns:p14="http://schemas.microsoft.com/office/powerpoint/2010/main" val="78064853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68628AE-3EBC-448F-A570-21E1B0E71DD7}" type="datetimeFigureOut">
              <a:rPr lang="es-MX" smtClean="0"/>
              <a:t>23/10/2014</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6F513C1E-C7E6-462A-8552-EC049C46A30D}" type="slidenum">
              <a:rPr lang="es-MX" smtClean="0"/>
              <a:t>‹Nº›</a:t>
            </a:fld>
            <a:endParaRPr lang="es-MX"/>
          </a:p>
        </p:txBody>
      </p:sp>
    </p:spTree>
    <p:extLst>
      <p:ext uri="{BB962C8B-B14F-4D97-AF65-F5344CB8AC3E}">
        <p14:creationId xmlns:p14="http://schemas.microsoft.com/office/powerpoint/2010/main" val="272322478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68628AE-3EBC-448F-A570-21E1B0E71DD7}" type="datetimeFigureOut">
              <a:rPr lang="es-MX" smtClean="0"/>
              <a:t>23/10/2014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6F513C1E-C7E6-462A-8552-EC049C46A30D}" type="slidenum">
              <a:rPr lang="es-MX" smtClean="0"/>
              <a:t>‹Nº›</a:t>
            </a:fld>
            <a:endParaRPr lang="es-MX"/>
          </a:p>
        </p:txBody>
      </p:sp>
    </p:spTree>
    <p:extLst>
      <p:ext uri="{BB962C8B-B14F-4D97-AF65-F5344CB8AC3E}">
        <p14:creationId xmlns:p14="http://schemas.microsoft.com/office/powerpoint/2010/main" val="217644415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68628AE-3EBC-448F-A570-21E1B0E71DD7}" type="datetimeFigureOut">
              <a:rPr lang="es-MX" smtClean="0"/>
              <a:t>23/10/2014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6F513C1E-C7E6-462A-8552-EC049C46A30D}" type="slidenum">
              <a:rPr lang="es-MX" smtClean="0"/>
              <a:t>‹Nº›</a:t>
            </a:fld>
            <a:endParaRPr lang="es-MX"/>
          </a:p>
        </p:txBody>
      </p:sp>
    </p:spTree>
    <p:extLst>
      <p:ext uri="{BB962C8B-B14F-4D97-AF65-F5344CB8AC3E}">
        <p14:creationId xmlns:p14="http://schemas.microsoft.com/office/powerpoint/2010/main" val="384528956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968628AE-3EBC-448F-A570-21E1B0E71DD7}" type="datetimeFigureOut">
              <a:rPr lang="es-MX" smtClean="0"/>
              <a:t>23/10/2014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6F513C1E-C7E6-462A-8552-EC049C46A30D}" type="slidenum">
              <a:rPr lang="es-MX" smtClean="0"/>
              <a:t>‹Nº›</a:t>
            </a:fld>
            <a:endParaRPr lang="es-MX"/>
          </a:p>
        </p:txBody>
      </p:sp>
    </p:spTree>
    <p:extLst>
      <p:ext uri="{BB962C8B-B14F-4D97-AF65-F5344CB8AC3E}">
        <p14:creationId xmlns:p14="http://schemas.microsoft.com/office/powerpoint/2010/main" val="272374426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968628AE-3EBC-448F-A570-21E1B0E71DD7}" type="datetimeFigureOut">
              <a:rPr lang="es-MX" smtClean="0"/>
              <a:t>23/10/2014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6F513C1E-C7E6-462A-8552-EC049C46A30D}" type="slidenum">
              <a:rPr lang="es-MX" smtClean="0"/>
              <a:t>‹Nº›</a:t>
            </a:fld>
            <a:endParaRPr lang="es-MX"/>
          </a:p>
        </p:txBody>
      </p:sp>
    </p:spTree>
    <p:extLst>
      <p:ext uri="{BB962C8B-B14F-4D97-AF65-F5344CB8AC3E}">
        <p14:creationId xmlns:p14="http://schemas.microsoft.com/office/powerpoint/2010/main" val="108126455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D02B88F1-8125-4CCD-BADF-5E204443630D}"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993471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8628AE-3EBC-448F-A570-21E1B0E71DD7}" type="datetimeFigureOut">
              <a:rPr lang="es-MX" smtClean="0"/>
              <a:t>23/10/2014</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513C1E-C7E6-462A-8552-EC049C46A30D}" type="slidenum">
              <a:rPr lang="es-MX" smtClean="0"/>
              <a:t>‹Nº›</a:t>
            </a:fld>
            <a:endParaRPr lang="es-MX"/>
          </a:p>
        </p:txBody>
      </p:sp>
    </p:spTree>
    <p:extLst>
      <p:ext uri="{BB962C8B-B14F-4D97-AF65-F5344CB8AC3E}">
        <p14:creationId xmlns:p14="http://schemas.microsoft.com/office/powerpoint/2010/main" val="21578619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BDE0F45-5AB3-4424-AAB7-D6F082873944}"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26874323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7.xml"/><Relationship Id="rId5" Type="http://schemas.openxmlformats.org/officeDocument/2006/relationships/image" Target="../media/image10.jp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 Id="rId5" Type="http://schemas.openxmlformats.org/officeDocument/2006/relationships/image" Target="../media/image14.jpg"/><Relationship Id="rId4" Type="http://schemas.openxmlformats.org/officeDocument/2006/relationships/image" Target="../media/image13.gif"/></Relationships>
</file>

<file path=ppt/slides/_rels/slide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8.png"/><Relationship Id="rId4" Type="http://schemas.openxmlformats.org/officeDocument/2006/relationships/image" Target="../media/image17.jp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7.xml"/><Relationship Id="rId5" Type="http://schemas.openxmlformats.org/officeDocument/2006/relationships/image" Target="../media/image22.jpg"/><Relationship Id="rId4" Type="http://schemas.openxmlformats.org/officeDocument/2006/relationships/image" Target="../media/image21.jpg"/></Relationships>
</file>

<file path=ppt/slides/_rels/slide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 Id="rId5" Type="http://schemas.openxmlformats.org/officeDocument/2006/relationships/image" Target="../media/image26.jpg"/><Relationship Id="rId4" Type="http://schemas.openxmlformats.org/officeDocument/2006/relationships/image" Target="../media/image25.jpg"/></Relationships>
</file>

<file path=ppt/slides/_rels/slide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30.png"/><Relationship Id="rId4" Type="http://schemas.openxmlformats.org/officeDocument/2006/relationships/image" Target="../media/image29.gif"/></Relationships>
</file>

<file path=ppt/slides/_rels/slide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 Id="rId5" Type="http://schemas.openxmlformats.org/officeDocument/2006/relationships/image" Target="../media/image34.jpg"/><Relationship Id="rId4" Type="http://schemas.openxmlformats.org/officeDocument/2006/relationships/image" Target="../media/image33.jpg"/></Relationships>
</file>

<file path=ppt/slides/_rels/slide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 Id="rId5" Type="http://schemas.openxmlformats.org/officeDocument/2006/relationships/image" Target="../media/image38.jpg"/><Relationship Id="rId4" Type="http://schemas.openxmlformats.org/officeDocument/2006/relationships/image" Target="../media/image37.jpg"/></Relationships>
</file>

<file path=ppt/slides/_rels/slide10.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7.xml"/><Relationship Id="rId5" Type="http://schemas.openxmlformats.org/officeDocument/2006/relationships/image" Target="../media/image42.jpg"/><Relationship Id="rId4" Type="http://schemas.openxmlformats.org/officeDocument/2006/relationships/image" Target="../media/image41.jpg"/></Relationships>
</file>

<file path=ppt/slides/_rels/slide11.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45.jpg"/></Relationships>
</file>

<file path=ppt/slides/_rels/slide12.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 Id="rId5" Type="http://schemas.openxmlformats.org/officeDocument/2006/relationships/image" Target="../media/image49.jpg"/><Relationship Id="rId4" Type="http://schemas.openxmlformats.org/officeDocument/2006/relationships/image" Target="../media/image45.jpg"/></Relationships>
</file>

<file path=ppt/slides/_rels/slide13.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7.xml"/><Relationship Id="rId5" Type="http://schemas.openxmlformats.org/officeDocument/2006/relationships/image" Target="../media/image53.jpg"/><Relationship Id="rId4" Type="http://schemas.openxmlformats.org/officeDocument/2006/relationships/image" Target="../media/image52.jpg"/></Relationships>
</file>

<file path=ppt/slides/_rels/slide14.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7.xml"/><Relationship Id="rId5" Type="http://schemas.openxmlformats.org/officeDocument/2006/relationships/image" Target="../media/image57.jpg"/><Relationship Id="rId4" Type="http://schemas.openxmlformats.org/officeDocument/2006/relationships/image" Target="../media/image56.jpg"/></Relationships>
</file>

<file path=ppt/slides/_rels/slide15.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image" Target="../media/image58.jpg"/><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60.png"/><Relationship Id="rId4" Type="http://schemas.openxmlformats.org/officeDocument/2006/relationships/image" Target="../media/image12.jpg"/></Relationships>
</file>

<file path=ppt/slides/_rels/slide16.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61.jpg"/><Relationship Id="rId1" Type="http://schemas.openxmlformats.org/officeDocument/2006/relationships/slideLayout" Target="../slideLayouts/slideLayout7.xml"/><Relationship Id="rId5" Type="http://schemas.openxmlformats.org/officeDocument/2006/relationships/image" Target="../media/image64.jpg"/><Relationship Id="rId4" Type="http://schemas.openxmlformats.org/officeDocument/2006/relationships/image" Target="../media/image63.jpg"/></Relationships>
</file>

<file path=ppt/slides/_rels/slide17.xml.rels><?xml version="1.0" encoding="UTF-8" standalone="yes"?>
<Relationships xmlns="http://schemas.openxmlformats.org/package/2006/relationships"><Relationship Id="rId3" Type="http://schemas.openxmlformats.org/officeDocument/2006/relationships/image" Target="../media/image66.png"/><Relationship Id="rId7" Type="http://schemas.openxmlformats.org/officeDocument/2006/relationships/image" Target="../media/image69.png"/><Relationship Id="rId2" Type="http://schemas.openxmlformats.org/officeDocument/2006/relationships/image" Target="../media/image65.jpg"/><Relationship Id="rId1" Type="http://schemas.openxmlformats.org/officeDocument/2006/relationships/slideLayout" Target="../slideLayouts/slideLayout7.xml"/><Relationship Id="rId6" Type="http://schemas.openxmlformats.org/officeDocument/2006/relationships/image" Target="../media/image68.png"/><Relationship Id="rId5" Type="http://schemas.openxmlformats.org/officeDocument/2006/relationships/image" Target="../media/image67.png"/><Relationship Id="rId4" Type="http://schemas.microsoft.com/office/2007/relationships/hdphoto" Target="../media/hdphoto4.wdp"/></Relationships>
</file>

<file path=ppt/slides/_rels/slide1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5000" b="-5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42848" y="798490"/>
            <a:ext cx="3758484" cy="3979571"/>
          </a:xfrm>
          <a:prstGeom prst="rect">
            <a:avLst/>
          </a:prstGeom>
          <a:effectLst>
            <a:outerShdw blurRad="50800" dist="38100" algn="l" rotWithShape="0">
              <a:prstClr val="black">
                <a:alpha val="40000"/>
              </a:prstClr>
            </a:outerShdw>
          </a:effectLst>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72275" y="5618131"/>
            <a:ext cx="4886371" cy="750407"/>
          </a:xfrm>
          <a:prstGeom prst="rect">
            <a:avLst/>
          </a:prstGeom>
          <a:effectLst>
            <a:outerShdw blurRad="50800" dist="38100" dir="2700000" algn="tl" rotWithShape="0">
              <a:prstClr val="black">
                <a:alpha val="40000"/>
              </a:prstClr>
            </a:outerShdw>
          </a:effectLst>
        </p:spPr>
      </p:pic>
      <p:pic>
        <p:nvPicPr>
          <p:cNvPr id="3" name="Imagen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7610018" y="2344421"/>
            <a:ext cx="6858001" cy="2169159"/>
          </a:xfrm>
          <a:prstGeom prst="rect">
            <a:avLst/>
          </a:prstGeom>
        </p:spPr>
      </p:pic>
      <p:pic>
        <p:nvPicPr>
          <p:cNvPr id="4" name="Imagen 3"/>
          <p:cNvPicPr>
            <a:picLocks noChangeAspect="1"/>
          </p:cNvPicPr>
          <p:nvPr/>
        </p:nvPicPr>
        <p:blipFill>
          <a:blip r:embed="rId7"/>
          <a:stretch>
            <a:fillRect/>
          </a:stretch>
        </p:blipFill>
        <p:spPr>
          <a:xfrm flipH="1">
            <a:off x="0" y="0"/>
            <a:ext cx="2228981" cy="6858594"/>
          </a:xfrm>
          <a:prstGeom prst="rect">
            <a:avLst/>
          </a:prstGeom>
        </p:spPr>
      </p:pic>
      <p:pic>
        <p:nvPicPr>
          <p:cNvPr id="5" name="Imagen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64918" y="6181859"/>
            <a:ext cx="2329957" cy="443466"/>
          </a:xfrm>
          <a:prstGeom prst="rect">
            <a:avLst/>
          </a:prstGeom>
        </p:spPr>
      </p:pic>
    </p:spTree>
    <p:extLst>
      <p:ext uri="{BB962C8B-B14F-4D97-AF65-F5344CB8AC3E}">
        <p14:creationId xmlns:p14="http://schemas.microsoft.com/office/powerpoint/2010/main" val="2535083874"/>
      </p:ext>
    </p:extLst>
  </p:cSld>
  <p:clrMapOvr>
    <a:masterClrMapping/>
  </p:clrMapOvr>
  <mc:AlternateContent xmlns:mc="http://schemas.openxmlformats.org/markup-compatibility/2006" xmlns:p14="http://schemas.microsoft.com/office/powerpoint/2010/main">
    <mc:Choice Requires="p14">
      <p:transition spd="slow" p14:dur="5000">
        <p14:vortex dir="r"/>
        <p:sndAc>
          <p:stSnd loop="1">
            <p:snd r:embed="rId2" name="Best Dramatic music ever!!.wav"/>
          </p:stSnd>
        </p:sndAc>
      </p:transition>
    </mc:Choice>
    <mc:Fallback xmlns="">
      <p:transition spd="slow">
        <p:fade/>
        <p:sndAc>
          <p:stSnd loop="1">
            <p:snd r:embed="rId9" name="Best Dramatic music eve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22" presetClass="entr" presetSubtype="4"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1500"/>
                                        <p:tgtEl>
                                          <p:spTgt spid="4"/>
                                        </p:tgtEl>
                                      </p:cBhvr>
                                    </p:animEffect>
                                  </p:childTnLst>
                                </p:cTn>
                              </p:par>
                              <p:par>
                                <p:cTn id="15" presetID="22" presetClass="entr" presetSubtype="1"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up)">
                                      <p:cBhvr>
                                        <p:cTn id="17" dur="1500"/>
                                        <p:tgtEl>
                                          <p:spTgt spid="3"/>
                                        </p:tgtEl>
                                      </p:cBhvr>
                                    </p:animEffect>
                                  </p:childTnLst>
                                </p:cTn>
                              </p:par>
                            </p:childTnLst>
                          </p:cTn>
                        </p:par>
                        <p:par>
                          <p:cTn id="18" fill="hold">
                            <p:stCondLst>
                              <p:cond delay="3500"/>
                            </p:stCondLst>
                            <p:childTnLst>
                              <p:par>
                                <p:cTn id="19" presetID="2" presetClass="entr" presetSubtype="2"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5500"/>
                            </p:stCondLst>
                            <p:childTnLst>
                              <p:par>
                                <p:cTn id="24" presetID="10" presetClass="entr" presetSubtype="0"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7488005" y="875764"/>
            <a:ext cx="4102981" cy="4524315"/>
          </a:xfrm>
          <a:prstGeom prst="rect">
            <a:avLst/>
          </a:prstGeom>
          <a:noFill/>
        </p:spPr>
        <p:txBody>
          <a:bodyPr wrap="square" rtlCol="0">
            <a:spAutoFit/>
          </a:bodyPr>
          <a:lstStyle/>
          <a:p>
            <a:pPr algn="ctr"/>
            <a:r>
              <a:rPr lang="es-MX" sz="2400" dirty="0" smtClean="0">
                <a:solidFill>
                  <a:schemeClr val="bg1"/>
                </a:solidFill>
                <a:effectLst>
                  <a:glow rad="101600">
                    <a:schemeClr val="tx1">
                      <a:alpha val="60000"/>
                    </a:schemeClr>
                  </a:glow>
                </a:effectLst>
                <a:latin typeface="Arial Rounded MT Bold" panose="020F0704030504030204" pitchFamily="34" charset="0"/>
              </a:rPr>
              <a:t>Martín Lutero fue un sacerdote que enfrentó el poder religioso de su tiempo, tal como Jesús lo hizo en el suyo. Ambos manifestaron su rebeldía en contra de las prácticas y conducta de los religiosos de su época, en donde abundaba la hipocresía y la conveniencia. </a:t>
            </a:r>
            <a:endParaRPr lang="es-MX" sz="2400" dirty="0">
              <a:solidFill>
                <a:schemeClr val="bg1"/>
              </a:solidFill>
              <a:effectLst>
                <a:glow rad="101600">
                  <a:schemeClr val="tx1">
                    <a:alpha val="60000"/>
                  </a:schemeClr>
                </a:glow>
              </a:effectLst>
              <a:latin typeface="Arial Rounded MT Bold" panose="020F0704030504030204" pitchFamily="34" charset="0"/>
            </a:endParaRPr>
          </a:p>
        </p:txBody>
      </p:sp>
      <p:pic>
        <p:nvPicPr>
          <p:cNvPr id="3" name="Imagen 2"/>
          <p:cNvPicPr>
            <a:picLocks noChangeAspect="1"/>
          </p:cNvPicPr>
          <p:nvPr/>
        </p:nvPicPr>
        <p:blipFill>
          <a:blip r:embed="rId3"/>
          <a:stretch>
            <a:fillRect/>
          </a:stretch>
        </p:blipFill>
        <p:spPr>
          <a:xfrm>
            <a:off x="406560" y="412123"/>
            <a:ext cx="6561267" cy="6132021"/>
          </a:xfrm>
          <a:prstGeom prst="rect">
            <a:avLst/>
          </a:prstGeom>
        </p:spPr>
      </p:pic>
      <p:pic>
        <p:nvPicPr>
          <p:cNvPr id="4" name="Imagen 3"/>
          <p:cNvPicPr>
            <a:picLocks noChangeAspect="1"/>
          </p:cNvPicPr>
          <p:nvPr/>
        </p:nvPicPr>
        <p:blipFill>
          <a:blip r:embed="rId4"/>
          <a:stretch>
            <a:fillRect/>
          </a:stretch>
        </p:blipFill>
        <p:spPr>
          <a:xfrm rot="21335809">
            <a:off x="661000" y="368635"/>
            <a:ext cx="6064886" cy="5063371"/>
          </a:xfrm>
          <a:prstGeom prst="rect">
            <a:avLst/>
          </a:prstGeom>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3628" y="806846"/>
            <a:ext cx="5347129" cy="4623515"/>
          </a:xfrm>
          <a:prstGeom prst="rect">
            <a:avLst/>
          </a:prstGeom>
          <a:ln>
            <a:noFill/>
          </a:ln>
          <a:effectLst>
            <a:outerShdw blurRad="292100" dist="139700" dir="2700000" algn="tl" rotWithShape="0">
              <a:srgbClr val="333333">
                <a:alpha val="65000"/>
              </a:srgbClr>
            </a:outerShdw>
          </a:effectLst>
        </p:spPr>
      </p:pic>
      <p:sp>
        <p:nvSpPr>
          <p:cNvPr id="5" name="CuadroTexto 4"/>
          <p:cNvSpPr txBox="1"/>
          <p:nvPr/>
        </p:nvSpPr>
        <p:spPr>
          <a:xfrm>
            <a:off x="475581" y="5525037"/>
            <a:ext cx="6337343" cy="923330"/>
          </a:xfrm>
          <a:prstGeom prst="rect">
            <a:avLst/>
          </a:prstGeom>
          <a:noFill/>
        </p:spPr>
        <p:txBody>
          <a:bodyPr wrap="square" rtlCol="0">
            <a:spAutoFit/>
          </a:bodyPr>
          <a:lstStyle/>
          <a:p>
            <a:pPr algn="ctr"/>
            <a:r>
              <a:rPr lang="es-MX" dirty="0">
                <a:latin typeface="Dyname SSi" panose="020B0500000000000000" pitchFamily="34" charset="0"/>
              </a:rPr>
              <a:t>“¡Ay de ustedes, maestros de la ley y fariseos, hipócritas! Les cierran a los demás el reino de los cielos, y ni entran ustedes ni dejan entrar a los que intentan hacerlo.” Mateo 23:13</a:t>
            </a:r>
          </a:p>
        </p:txBody>
      </p:sp>
    </p:spTree>
    <p:extLst>
      <p:ext uri="{BB962C8B-B14F-4D97-AF65-F5344CB8AC3E}">
        <p14:creationId xmlns:p14="http://schemas.microsoft.com/office/powerpoint/2010/main" val="45195648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1+#ppt_w/2"/>
                                          </p:val>
                                        </p:tav>
                                        <p:tav tm="100000">
                                          <p:val>
                                            <p:strVal val="#ppt_x"/>
                                          </p:val>
                                        </p:tav>
                                      </p:tavLst>
                                    </p:anim>
                                    <p:anim calcmode="lin" valueType="num">
                                      <p:cBhvr additive="base">
                                        <p:cTn id="8" dur="1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1500"/>
                            </p:stCondLst>
                            <p:childTnLst>
                              <p:par>
                                <p:cTn id="10" presetID="8" presetClass="emph" presetSubtype="0" fill="hold" nodeType="afterEffect">
                                  <p:stCondLst>
                                    <p:cond delay="0"/>
                                  </p:stCondLst>
                                  <p:childTnLst>
                                    <p:animRot by="21600000">
                                      <p:cBhvr>
                                        <p:cTn id="11" dur="2000" fill="hold"/>
                                        <p:tgtEl>
                                          <p:spTgt spid="3"/>
                                        </p:tgtEl>
                                        <p:attrNameLst>
                                          <p:attrName>r</p:attrName>
                                        </p:attrNameLst>
                                      </p:cBhvr>
                                    </p:animRot>
                                  </p:childTnLst>
                                </p:cTn>
                              </p:par>
                            </p:childTnLst>
                          </p:cTn>
                        </p:par>
                        <p:par>
                          <p:cTn id="12" fill="hold">
                            <p:stCondLst>
                              <p:cond delay="3500"/>
                            </p:stCondLst>
                            <p:childTnLst>
                              <p:par>
                                <p:cTn id="13" presetID="2" presetClass="entr" presetSubtype="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500" fill="hold"/>
                                        <p:tgtEl>
                                          <p:spTgt spid="4"/>
                                        </p:tgtEl>
                                        <p:attrNameLst>
                                          <p:attrName>ppt_x</p:attrName>
                                        </p:attrNameLst>
                                      </p:cBhvr>
                                      <p:tavLst>
                                        <p:tav tm="0">
                                          <p:val>
                                            <p:strVal val="1+#ppt_w/2"/>
                                          </p:val>
                                        </p:tav>
                                        <p:tav tm="100000">
                                          <p:val>
                                            <p:strVal val="#ppt_x"/>
                                          </p:val>
                                        </p:tav>
                                      </p:tavLst>
                                    </p:anim>
                                    <p:anim calcmode="lin" valueType="num">
                                      <p:cBhvr additive="base">
                                        <p:cTn id="16" dur="1500" fill="hold"/>
                                        <p:tgtEl>
                                          <p:spTgt spid="4"/>
                                        </p:tgtEl>
                                        <p:attrNameLst>
                                          <p:attrName>ppt_y</p:attrName>
                                        </p:attrNameLst>
                                      </p:cBhvr>
                                      <p:tavLst>
                                        <p:tav tm="0">
                                          <p:val>
                                            <p:strVal val="1+#ppt_h/2"/>
                                          </p:val>
                                        </p:tav>
                                        <p:tav tm="100000">
                                          <p:val>
                                            <p:strVal val="#ppt_y"/>
                                          </p:val>
                                        </p:tav>
                                      </p:tavLst>
                                    </p:anim>
                                  </p:childTnLst>
                                </p:cTn>
                              </p:par>
                            </p:childTnLst>
                          </p:cTn>
                        </p:par>
                        <p:par>
                          <p:cTn id="17" fill="hold">
                            <p:stCondLst>
                              <p:cond delay="5000"/>
                            </p:stCondLst>
                            <p:childTnLst>
                              <p:par>
                                <p:cTn id="18" presetID="13" presetClass="entr" presetSubtype="16"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plus(in)">
                                      <p:cBhvr>
                                        <p:cTn id="20" dur="2000"/>
                                        <p:tgtEl>
                                          <p:spTgt spid="8"/>
                                        </p:tgtEl>
                                      </p:cBhvr>
                                    </p:animEffect>
                                  </p:childTnLst>
                                </p:cTn>
                              </p:par>
                            </p:childTnLst>
                          </p:cTn>
                        </p:par>
                        <p:par>
                          <p:cTn id="21" fill="hold">
                            <p:stCondLst>
                              <p:cond delay="7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
                                        </p:tgtEl>
                                        <p:attrNameLst>
                                          <p:attrName>style.visibility</p:attrName>
                                        </p:attrNameLst>
                                      </p:cBhvr>
                                      <p:to>
                                        <p:strVal val="visible"/>
                                      </p:to>
                                    </p:set>
                                    <p:anim calcmode="lin" valueType="num">
                                      <p:cBhvr>
                                        <p:cTn id="2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
                                        </p:tgtEl>
                                        <p:attrNameLst>
                                          <p:attrName>ppt_y</p:attrName>
                                        </p:attrNameLst>
                                      </p:cBhvr>
                                      <p:tavLst>
                                        <p:tav tm="0">
                                          <p:val>
                                            <p:strVal val="#ppt_y"/>
                                          </p:val>
                                        </p:tav>
                                        <p:tav tm="100000">
                                          <p:val>
                                            <p:strVal val="#ppt_y"/>
                                          </p:val>
                                        </p:tav>
                                      </p:tavLst>
                                    </p:anim>
                                    <p:anim calcmode="lin" valueType="num">
                                      <p:cBhvr>
                                        <p:cTn id="2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
                                        </p:tgtEl>
                                      </p:cBhvr>
                                    </p:animEffect>
                                  </p:childTnLst>
                                </p:cTn>
                              </p:par>
                            </p:childTnLst>
                          </p:cTn>
                        </p:par>
                        <p:par>
                          <p:cTn id="29" fill="hold">
                            <p:stCondLst>
                              <p:cond delay="18300"/>
                            </p:stCondLst>
                            <p:childTnLst>
                              <p:par>
                                <p:cTn id="30" presetID="22" presetClass="entr" presetSubtype="8"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left)">
                                      <p:cBhvr>
                                        <p:cTn id="32"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8203841" y="927279"/>
            <a:ext cx="3309871" cy="4524315"/>
          </a:xfrm>
          <a:prstGeom prst="rect">
            <a:avLst/>
          </a:prstGeom>
          <a:noFill/>
        </p:spPr>
        <p:txBody>
          <a:bodyPr wrap="square" rtlCol="0">
            <a:spAutoFit/>
          </a:bodyPr>
          <a:lstStyle/>
          <a:p>
            <a:pPr algn="ctr"/>
            <a:r>
              <a:rPr lang="es-MX" sz="2400" dirty="0" smtClean="0">
                <a:solidFill>
                  <a:schemeClr val="bg1"/>
                </a:solidFill>
                <a:effectLst>
                  <a:glow rad="101600">
                    <a:schemeClr val="tx1">
                      <a:alpha val="60000"/>
                    </a:schemeClr>
                  </a:glow>
                </a:effectLst>
                <a:latin typeface="Arial Rounded MT Bold" panose="020F0704030504030204" pitchFamily="34" charset="0"/>
              </a:rPr>
              <a:t>Martin Lutero, a pesar de su origen campesino, fue un hombre de estudio, con intenciones de convertirse en abogado. Sin embargo, a la edad de 23 años, a causa de su búsqueda de Dios, ingresó a un monasterio agustino. </a:t>
            </a:r>
            <a:endParaRPr lang="es-MX" sz="2400" dirty="0">
              <a:solidFill>
                <a:schemeClr val="bg1"/>
              </a:solidFill>
              <a:effectLst>
                <a:glow rad="101600">
                  <a:schemeClr val="tx1">
                    <a:alpha val="60000"/>
                  </a:schemeClr>
                </a:glow>
              </a:effectLst>
              <a:latin typeface="Arial Rounded MT Bold" panose="020F0704030504030204" pitchFamily="34" charset="0"/>
            </a:endParaRPr>
          </a:p>
        </p:txBody>
      </p:sp>
      <p:sp>
        <p:nvSpPr>
          <p:cNvPr id="3" name="Rectángulo 2"/>
          <p:cNvSpPr/>
          <p:nvPr/>
        </p:nvSpPr>
        <p:spPr>
          <a:xfrm rot="200640">
            <a:off x="309094" y="489397"/>
            <a:ext cx="7044743" cy="607882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4" name="Rectángulo 3"/>
          <p:cNvSpPr/>
          <p:nvPr/>
        </p:nvSpPr>
        <p:spPr>
          <a:xfrm>
            <a:off x="674933" y="552409"/>
            <a:ext cx="6794696" cy="5680966"/>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pic>
        <p:nvPicPr>
          <p:cNvPr id="5" name="Imagen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6770" y="1076500"/>
            <a:ext cx="6338808" cy="4225872"/>
          </a:xfrm>
          <a:prstGeom prst="rect">
            <a:avLst/>
          </a:prstGeom>
          <a:ln>
            <a:noFill/>
          </a:ln>
          <a:effectLst>
            <a:outerShdw blurRad="292100" dist="139700" dir="2700000" algn="tl" rotWithShape="0">
              <a:srgbClr val="333333">
                <a:alpha val="65000"/>
              </a:srgbClr>
            </a:outerShdw>
          </a:effectLst>
        </p:spPr>
      </p:pic>
      <p:sp>
        <p:nvSpPr>
          <p:cNvPr id="6" name="CuadroTexto 5"/>
          <p:cNvSpPr txBox="1"/>
          <p:nvPr/>
        </p:nvSpPr>
        <p:spPr>
          <a:xfrm>
            <a:off x="756770" y="5451594"/>
            <a:ext cx="6455399" cy="707886"/>
          </a:xfrm>
          <a:prstGeom prst="rect">
            <a:avLst/>
          </a:prstGeom>
          <a:noFill/>
        </p:spPr>
        <p:txBody>
          <a:bodyPr wrap="square" rtlCol="0">
            <a:spAutoFit/>
          </a:bodyPr>
          <a:lstStyle/>
          <a:p>
            <a:pPr algn="ctr"/>
            <a:r>
              <a:rPr lang="es-MX" sz="2000" dirty="0">
                <a:latin typeface="Dyname SSi" panose="020B0500000000000000" pitchFamily="34" charset="0"/>
              </a:rPr>
              <a:t>“Me buscarán y me encontrarán, cuando me busquen de todo corazón.” Jeremías 29:13</a:t>
            </a:r>
          </a:p>
        </p:txBody>
      </p:sp>
    </p:spTree>
    <p:extLst>
      <p:ext uri="{BB962C8B-B14F-4D97-AF65-F5344CB8AC3E}">
        <p14:creationId xmlns:p14="http://schemas.microsoft.com/office/powerpoint/2010/main" val="283723145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0-#ppt_w/2"/>
                                          </p:val>
                                        </p:tav>
                                        <p:tav tm="100000">
                                          <p:val>
                                            <p:strVal val="#ppt_x"/>
                                          </p:val>
                                        </p:tav>
                                      </p:tavLst>
                                    </p:anim>
                                    <p:anim calcmode="lin" valueType="num">
                                      <p:cBhvr additive="base">
                                        <p:cTn id="8" dur="1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1500"/>
                            </p:stCondLst>
                            <p:childTnLst>
                              <p:par>
                                <p:cTn id="10" presetID="2" presetClass="entr" presetSubtype="1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500" fill="hold"/>
                                        <p:tgtEl>
                                          <p:spTgt spid="4"/>
                                        </p:tgtEl>
                                        <p:attrNameLst>
                                          <p:attrName>ppt_x</p:attrName>
                                        </p:attrNameLst>
                                      </p:cBhvr>
                                      <p:tavLst>
                                        <p:tav tm="0">
                                          <p:val>
                                            <p:strVal val="0-#ppt_w/2"/>
                                          </p:val>
                                        </p:tav>
                                        <p:tav tm="100000">
                                          <p:val>
                                            <p:strVal val="#ppt_x"/>
                                          </p:val>
                                        </p:tav>
                                      </p:tavLst>
                                    </p:anim>
                                    <p:anim calcmode="lin" valueType="num">
                                      <p:cBhvr additive="base">
                                        <p:cTn id="13" dur="1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3000"/>
                            </p:stCondLst>
                            <p:childTnLst>
                              <p:par>
                                <p:cTn id="15" presetID="47"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anim calcmode="lin" valueType="num">
                                      <p:cBhvr>
                                        <p:cTn id="18" dur="2000" fill="hold"/>
                                        <p:tgtEl>
                                          <p:spTgt spid="5"/>
                                        </p:tgtEl>
                                        <p:attrNameLst>
                                          <p:attrName>ppt_x</p:attrName>
                                        </p:attrNameLst>
                                      </p:cBhvr>
                                      <p:tavLst>
                                        <p:tav tm="0">
                                          <p:val>
                                            <p:strVal val="#ppt_x"/>
                                          </p:val>
                                        </p:tav>
                                        <p:tav tm="100000">
                                          <p:val>
                                            <p:strVal val="#ppt_x"/>
                                          </p:val>
                                        </p:tav>
                                      </p:tavLst>
                                    </p:anim>
                                    <p:anim calcmode="lin" valueType="num">
                                      <p:cBhvr>
                                        <p:cTn id="19" dur="20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5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gtEl>
                                        <p:attrNameLst>
                                          <p:attrName>ppt_y</p:attrName>
                                        </p:attrNameLst>
                                      </p:cBhvr>
                                      <p:tavLst>
                                        <p:tav tm="0">
                                          <p:val>
                                            <p:strVal val="#ppt_y"/>
                                          </p:val>
                                        </p:tav>
                                        <p:tav tm="100000">
                                          <p:val>
                                            <p:strVal val="#ppt_y"/>
                                          </p:val>
                                        </p:tav>
                                      </p:tavLst>
                                    </p:anim>
                                    <p:anim calcmode="lin" valueType="num">
                                      <p:cBhvr>
                                        <p:cTn id="2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gtEl>
                                      </p:cBhvr>
                                    </p:animEffect>
                                  </p:childTnLst>
                                </p:cTn>
                              </p:par>
                            </p:childTnLst>
                          </p:cTn>
                        </p:par>
                        <p:par>
                          <p:cTn id="28" fill="hold">
                            <p:stCondLst>
                              <p:cond delay="14350"/>
                            </p:stCondLst>
                            <p:childTnLst>
                              <p:par>
                                <p:cTn id="29" presetID="22" presetClass="entr" presetSubtype="8"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left)">
                                      <p:cBhvr>
                                        <p:cTn id="31"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extLst>
              <a:ext uri="{28A0092B-C50C-407E-A947-70E740481C1C}">
                <a14:useLocalDpi xmlns:a14="http://schemas.microsoft.com/office/drawing/2010/main" val="0"/>
              </a:ext>
            </a:extLst>
          </a:blip>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334851" y="1275008"/>
            <a:ext cx="3875200" cy="4154984"/>
          </a:xfrm>
          <a:prstGeom prst="rect">
            <a:avLst/>
          </a:prstGeom>
          <a:noFill/>
        </p:spPr>
        <p:txBody>
          <a:bodyPr wrap="square" rtlCol="0">
            <a:spAutoFit/>
          </a:bodyPr>
          <a:lstStyle/>
          <a:p>
            <a:pPr algn="ctr"/>
            <a:r>
              <a:rPr lang="es-MX" sz="2400" dirty="0" smtClean="0">
                <a:solidFill>
                  <a:schemeClr val="bg1"/>
                </a:solidFill>
                <a:effectLst>
                  <a:glow rad="101600">
                    <a:schemeClr val="tx1">
                      <a:alpha val="60000"/>
                    </a:schemeClr>
                  </a:glow>
                </a:effectLst>
                <a:latin typeface="Arial Rounded MT Bold" panose="020F0704030504030204" pitchFamily="34" charset="0"/>
              </a:rPr>
              <a:t>Unos años después fue ordenado sacerdote, pero lejos de encontrar en ello lo que buscaba, tuvo malas experiencias dentro del ambiente eclesiástico y se dio cuenta de que muchas de las prácticas religiosas no eran más que farsas.</a:t>
            </a:r>
          </a:p>
        </p:txBody>
      </p:sp>
      <p:sp>
        <p:nvSpPr>
          <p:cNvPr id="4" name="Rectángulo 3"/>
          <p:cNvSpPr/>
          <p:nvPr/>
        </p:nvSpPr>
        <p:spPr>
          <a:xfrm>
            <a:off x="4662152" y="295422"/>
            <a:ext cx="7212169" cy="6302325"/>
          </a:xfrm>
          <a:prstGeom prst="rect">
            <a:avLst/>
          </a:prstGeom>
          <a:blipFill dpi="0" rotWithShape="1">
            <a:blip r:embed="rId3"/>
            <a:srcRect/>
            <a:tile tx="0" ty="0" sx="100000" sy="100000" flip="none" algn="tl"/>
          </a:bli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5" name="Rectángulo 4"/>
          <p:cNvSpPr/>
          <p:nvPr/>
        </p:nvSpPr>
        <p:spPr>
          <a:xfrm rot="228250">
            <a:off x="5021830" y="605834"/>
            <a:ext cx="6569612" cy="4845339"/>
          </a:xfrm>
          <a:prstGeom prst="rect">
            <a:avLst/>
          </a:prstGeom>
          <a:blipFill dpi="0" rotWithShape="1">
            <a:blip r:embed="rId4"/>
            <a:srcRect/>
            <a:tile tx="0" ty="0" sx="100000" sy="100000" flip="none" algn="tl"/>
          </a:bli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6" name="Imagen 5"/>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tretch>
            <a:fillRect/>
          </a:stretch>
        </p:blipFill>
        <p:spPr>
          <a:xfrm>
            <a:off x="5228823" y="1207096"/>
            <a:ext cx="6064017" cy="4222896"/>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4662153" y="5550795"/>
            <a:ext cx="7212168" cy="1015663"/>
          </a:xfrm>
          <a:prstGeom prst="rect">
            <a:avLst/>
          </a:prstGeom>
          <a:noFill/>
        </p:spPr>
        <p:txBody>
          <a:bodyPr wrap="square" rtlCol="0">
            <a:spAutoFit/>
          </a:bodyPr>
          <a:lstStyle/>
          <a:p>
            <a:pPr algn="ctr"/>
            <a:r>
              <a:rPr lang="es-MX" sz="2000" dirty="0">
                <a:latin typeface="Dyname SSi" panose="020B0500000000000000" pitchFamily="34" charset="0"/>
              </a:rPr>
              <a:t>“Cambiaron la verdad de Dios por la mentira, adorando y sirviendo a los seres creados antes que al Creador, quien es bendito por siempre. Amén.” Romanos 1:25</a:t>
            </a:r>
          </a:p>
        </p:txBody>
      </p:sp>
    </p:spTree>
    <p:extLst>
      <p:ext uri="{BB962C8B-B14F-4D97-AF65-F5344CB8AC3E}">
        <p14:creationId xmlns:p14="http://schemas.microsoft.com/office/powerpoint/2010/main" val="107089933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1+#ppt_w/2"/>
                                          </p:val>
                                        </p:tav>
                                        <p:tav tm="100000">
                                          <p:val>
                                            <p:strVal val="#ppt_x"/>
                                          </p:val>
                                        </p:tav>
                                      </p:tavLst>
                                    </p:anim>
                                    <p:anim calcmode="lin" valueType="num">
                                      <p:cBhvr additive="base">
                                        <p:cTn id="8" dur="15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1500"/>
                            </p:stCondLst>
                            <p:childTnLst>
                              <p:par>
                                <p:cTn id="10" presetID="2" presetClass="entr" presetSubtype="12"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1500" fill="hold"/>
                                        <p:tgtEl>
                                          <p:spTgt spid="5"/>
                                        </p:tgtEl>
                                        <p:attrNameLst>
                                          <p:attrName>ppt_x</p:attrName>
                                        </p:attrNameLst>
                                      </p:cBhvr>
                                      <p:tavLst>
                                        <p:tav tm="0">
                                          <p:val>
                                            <p:strVal val="0-#ppt_w/2"/>
                                          </p:val>
                                        </p:tav>
                                        <p:tav tm="100000">
                                          <p:val>
                                            <p:strVal val="#ppt_x"/>
                                          </p:val>
                                        </p:tav>
                                      </p:tavLst>
                                    </p:anim>
                                    <p:anim calcmode="lin" valueType="num">
                                      <p:cBhvr additive="base">
                                        <p:cTn id="13" dur="1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3000"/>
                            </p:stCondLst>
                            <p:childTnLst>
                              <p:par>
                                <p:cTn id="15" presetID="50" presetClass="entr" presetSubtype="0" decel="10000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strVal val="#ppt_w+.3"/>
                                          </p:val>
                                        </p:tav>
                                        <p:tav tm="100000">
                                          <p:val>
                                            <p:strVal val="#ppt_w"/>
                                          </p:val>
                                        </p:tav>
                                      </p:tavLst>
                                    </p:anim>
                                    <p:anim calcmode="lin" valueType="num">
                                      <p:cBhvr>
                                        <p:cTn id="18" dur="2000" fill="hold"/>
                                        <p:tgtEl>
                                          <p:spTgt spid="6"/>
                                        </p:tgtEl>
                                        <p:attrNameLst>
                                          <p:attrName>ppt_h</p:attrName>
                                        </p:attrNameLst>
                                      </p:cBhvr>
                                      <p:tavLst>
                                        <p:tav tm="0">
                                          <p:val>
                                            <p:strVal val="#ppt_h"/>
                                          </p:val>
                                        </p:tav>
                                        <p:tav tm="100000">
                                          <p:val>
                                            <p:strVal val="#ppt_h"/>
                                          </p:val>
                                        </p:tav>
                                      </p:tavLst>
                                    </p:anim>
                                    <p:animEffect transition="in" filter="fade">
                                      <p:cBhvr>
                                        <p:cTn id="19" dur="2000"/>
                                        <p:tgtEl>
                                          <p:spTgt spid="6"/>
                                        </p:tgtEl>
                                      </p:cBhvr>
                                    </p:animEffect>
                                  </p:childTnLst>
                                </p:cTn>
                              </p:par>
                            </p:childTnLst>
                          </p:cTn>
                        </p:par>
                        <p:par>
                          <p:cTn id="20" fill="hold">
                            <p:stCondLst>
                              <p:cond delay="5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gtEl>
                                        <p:attrNameLst>
                                          <p:attrName>ppt_y</p:attrName>
                                        </p:attrNameLst>
                                      </p:cBhvr>
                                      <p:tavLst>
                                        <p:tav tm="0">
                                          <p:val>
                                            <p:strVal val="#ppt_y"/>
                                          </p:val>
                                        </p:tav>
                                        <p:tav tm="100000">
                                          <p:val>
                                            <p:strVal val="#ppt_y"/>
                                          </p:val>
                                        </p:tav>
                                      </p:tavLst>
                                    </p:anim>
                                    <p:anim calcmode="lin" valueType="num">
                                      <p:cBhvr>
                                        <p:cTn id="2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gtEl>
                                      </p:cBhvr>
                                    </p:animEffect>
                                  </p:childTnLst>
                                </p:cTn>
                              </p:par>
                            </p:childTnLst>
                          </p:cTn>
                        </p:par>
                        <p:par>
                          <p:cTn id="28" fill="hold">
                            <p:stCondLst>
                              <p:cond delay="15000"/>
                            </p:stCondLst>
                            <p:childTnLst>
                              <p:par>
                                <p:cTn id="29" presetID="22" presetClass="entr" presetSubtype="8"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7652825" y="1280160"/>
            <a:ext cx="4051496" cy="3785652"/>
          </a:xfrm>
          <a:prstGeom prst="rect">
            <a:avLst/>
          </a:prstGeom>
          <a:noFill/>
        </p:spPr>
        <p:txBody>
          <a:bodyPr wrap="square" rtlCol="0">
            <a:spAutoFit/>
          </a:bodyPr>
          <a:lstStyle/>
          <a:p>
            <a:pPr algn="ctr"/>
            <a:r>
              <a:rPr lang="es-MX" sz="2400" dirty="0" smtClean="0">
                <a:solidFill>
                  <a:schemeClr val="bg1"/>
                </a:solidFill>
                <a:effectLst>
                  <a:glow rad="101600">
                    <a:schemeClr val="tx1">
                      <a:alpha val="60000"/>
                    </a:schemeClr>
                  </a:glow>
                </a:effectLst>
                <a:latin typeface="Arial Rounded MT Bold" panose="020F0704030504030204" pitchFamily="34" charset="0"/>
              </a:rPr>
              <a:t>Cuando más tarde viajó a Roma, pudo verificar la frivolidad en que la iglesia había caído. Su inquietud e inconformidad con las prácticas de la iglesia, lo llevaron a investigar, especialmente en lo que se refería a la compra de indulgencias.</a:t>
            </a:r>
            <a:endParaRPr lang="es-MX" sz="2400" dirty="0">
              <a:solidFill>
                <a:schemeClr val="bg1"/>
              </a:solidFill>
              <a:effectLst>
                <a:glow rad="101600">
                  <a:schemeClr val="tx1">
                    <a:alpha val="60000"/>
                  </a:schemeClr>
                </a:glow>
              </a:effectLst>
              <a:latin typeface="Arial Rounded MT Bold" panose="020F0704030504030204" pitchFamily="34" charset="0"/>
            </a:endParaRPr>
          </a:p>
        </p:txBody>
      </p:sp>
      <p:pic>
        <p:nvPicPr>
          <p:cNvPr id="3" name="Imagen 2"/>
          <p:cNvPicPr>
            <a:picLocks noChangeAspect="1"/>
          </p:cNvPicPr>
          <p:nvPr/>
        </p:nvPicPr>
        <p:blipFill>
          <a:blip r:embed="rId3"/>
          <a:stretch>
            <a:fillRect/>
          </a:stretch>
        </p:blipFill>
        <p:spPr>
          <a:xfrm>
            <a:off x="278992" y="286133"/>
            <a:ext cx="6867396" cy="6170937"/>
          </a:xfrm>
          <a:prstGeom prst="rect">
            <a:avLst/>
          </a:prstGeom>
          <a:effectLst>
            <a:outerShdw blurRad="50800" dist="38100" algn="l" rotWithShape="0">
              <a:prstClr val="black">
                <a:alpha val="40000"/>
              </a:prstClr>
            </a:outerShdw>
          </a:effectLst>
        </p:spPr>
      </p:pic>
      <p:sp>
        <p:nvSpPr>
          <p:cNvPr id="5" name="Rectángulo 4"/>
          <p:cNvSpPr/>
          <p:nvPr/>
        </p:nvSpPr>
        <p:spPr>
          <a:xfrm rot="21179219">
            <a:off x="514544" y="662360"/>
            <a:ext cx="6245461" cy="4420975"/>
          </a:xfrm>
          <a:prstGeom prst="rect">
            <a:avLst/>
          </a:prstGeom>
          <a:blipFill dpi="0" rotWithShape="1">
            <a:blip r:embed="rId4"/>
            <a:srcRect/>
            <a:tile tx="0" ty="0" sx="100000" sy="100000" flip="none" algn="tl"/>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6" name="Imagen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4861" y="803642"/>
            <a:ext cx="5799679" cy="4018208"/>
          </a:xfrm>
          <a:prstGeom prst="rect">
            <a:avLst/>
          </a:prstGeom>
          <a:ln>
            <a:noFill/>
          </a:ln>
          <a:effectLst>
            <a:outerShdw blurRad="292100" dist="139700" dir="2700000" algn="tl" rotWithShape="0">
              <a:srgbClr val="333333">
                <a:alpha val="65000"/>
              </a:srgbClr>
            </a:outerShdw>
          </a:effectLst>
        </p:spPr>
      </p:pic>
      <p:sp>
        <p:nvSpPr>
          <p:cNvPr id="4" name="CuadroTexto 3"/>
          <p:cNvSpPr txBox="1"/>
          <p:nvPr/>
        </p:nvSpPr>
        <p:spPr>
          <a:xfrm>
            <a:off x="268017" y="5459563"/>
            <a:ext cx="6738515" cy="1015663"/>
          </a:xfrm>
          <a:prstGeom prst="rect">
            <a:avLst/>
          </a:prstGeom>
          <a:noFill/>
        </p:spPr>
        <p:txBody>
          <a:bodyPr wrap="square" rtlCol="0">
            <a:spAutoFit/>
          </a:bodyPr>
          <a:lstStyle/>
          <a:p>
            <a:pPr algn="ctr"/>
            <a:r>
              <a:rPr lang="es-MX" sz="2000" dirty="0">
                <a:latin typeface="Dyname SSi" panose="020B0500000000000000" pitchFamily="34" charset="0"/>
              </a:rPr>
              <a:t>“En ningún otro hay salvación, porque no hay bajo el cielo otro nombre dado a los hombres mediante el cual podamos ser salvos.” Hechos 4:12</a:t>
            </a:r>
          </a:p>
        </p:txBody>
      </p:sp>
    </p:spTree>
    <p:extLst>
      <p:ext uri="{BB962C8B-B14F-4D97-AF65-F5344CB8AC3E}">
        <p14:creationId xmlns:p14="http://schemas.microsoft.com/office/powerpoint/2010/main" val="72176399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style.rotation</p:attrName>
                                        </p:attrNameLst>
                                      </p:cBhvr>
                                      <p:tavLst>
                                        <p:tav tm="0">
                                          <p:val>
                                            <p:fltVal val="720"/>
                                          </p:val>
                                        </p:tav>
                                        <p:tav tm="100000">
                                          <p:val>
                                            <p:fltVal val="0"/>
                                          </p:val>
                                        </p:tav>
                                      </p:tavLst>
                                    </p:anim>
                                    <p:anim calcmode="lin" valueType="num">
                                      <p:cBhvr>
                                        <p:cTn id="9" dur="1500" fill="hold"/>
                                        <p:tgtEl>
                                          <p:spTgt spid="3"/>
                                        </p:tgtEl>
                                        <p:attrNameLst>
                                          <p:attrName>ppt_h</p:attrName>
                                        </p:attrNameLst>
                                      </p:cBhvr>
                                      <p:tavLst>
                                        <p:tav tm="0">
                                          <p:val>
                                            <p:fltVal val="0"/>
                                          </p:val>
                                        </p:tav>
                                        <p:tav tm="100000">
                                          <p:val>
                                            <p:strVal val="#ppt_h"/>
                                          </p:val>
                                        </p:tav>
                                      </p:tavLst>
                                    </p:anim>
                                    <p:anim calcmode="lin" valueType="num">
                                      <p:cBhvr>
                                        <p:cTn id="10" dur="1500" fill="hold"/>
                                        <p:tgtEl>
                                          <p:spTgt spid="3"/>
                                        </p:tgtEl>
                                        <p:attrNameLst>
                                          <p:attrName>ppt_w</p:attrName>
                                        </p:attrNameLst>
                                      </p:cBhvr>
                                      <p:tavLst>
                                        <p:tav tm="0">
                                          <p:val>
                                            <p:fltVal val="0"/>
                                          </p:val>
                                        </p:tav>
                                        <p:tav tm="100000">
                                          <p:val>
                                            <p:strVal val="#ppt_w"/>
                                          </p:val>
                                        </p:tav>
                                      </p:tavLst>
                                    </p:anim>
                                  </p:childTnLst>
                                </p:cTn>
                              </p:par>
                            </p:childTnLst>
                          </p:cTn>
                        </p:par>
                        <p:par>
                          <p:cTn id="11" fill="hold">
                            <p:stCondLst>
                              <p:cond delay="1500"/>
                            </p:stCondLst>
                            <p:childTnLst>
                              <p:par>
                                <p:cTn id="12" presetID="2" presetClass="entr" presetSubtype="3"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1500" fill="hold"/>
                                        <p:tgtEl>
                                          <p:spTgt spid="5"/>
                                        </p:tgtEl>
                                        <p:attrNameLst>
                                          <p:attrName>ppt_x</p:attrName>
                                        </p:attrNameLst>
                                      </p:cBhvr>
                                      <p:tavLst>
                                        <p:tav tm="0">
                                          <p:val>
                                            <p:strVal val="1+#ppt_w/2"/>
                                          </p:val>
                                        </p:tav>
                                        <p:tav tm="100000">
                                          <p:val>
                                            <p:strVal val="#ppt_x"/>
                                          </p:val>
                                        </p:tav>
                                      </p:tavLst>
                                    </p:anim>
                                    <p:anim calcmode="lin" valueType="num">
                                      <p:cBhvr additive="base">
                                        <p:cTn id="15" dur="1500" fill="hold"/>
                                        <p:tgtEl>
                                          <p:spTgt spid="5"/>
                                        </p:tgtEl>
                                        <p:attrNameLst>
                                          <p:attrName>ppt_y</p:attrName>
                                        </p:attrNameLst>
                                      </p:cBhvr>
                                      <p:tavLst>
                                        <p:tav tm="0">
                                          <p:val>
                                            <p:strVal val="0-#ppt_h/2"/>
                                          </p:val>
                                        </p:tav>
                                        <p:tav tm="100000">
                                          <p:val>
                                            <p:strVal val="#ppt_y"/>
                                          </p:val>
                                        </p:tav>
                                      </p:tavLst>
                                    </p:anim>
                                  </p:childTnLst>
                                </p:cTn>
                              </p:par>
                            </p:childTnLst>
                          </p:cTn>
                        </p:par>
                        <p:par>
                          <p:cTn id="16" fill="hold">
                            <p:stCondLst>
                              <p:cond delay="3000"/>
                            </p:stCondLst>
                            <p:childTnLst>
                              <p:par>
                                <p:cTn id="17" presetID="21" presetClass="entr" presetSubtype="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2000"/>
                                        <p:tgtEl>
                                          <p:spTgt spid="6"/>
                                        </p:tgtEl>
                                      </p:cBhvr>
                                    </p:animEffect>
                                  </p:childTnLst>
                                </p:cTn>
                              </p:par>
                            </p:childTnLst>
                          </p:cTn>
                        </p:par>
                        <p:par>
                          <p:cTn id="20" fill="hold">
                            <p:stCondLst>
                              <p:cond delay="5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gtEl>
                                        <p:attrNameLst>
                                          <p:attrName>ppt_y</p:attrName>
                                        </p:attrNameLst>
                                      </p:cBhvr>
                                      <p:tavLst>
                                        <p:tav tm="0">
                                          <p:val>
                                            <p:strVal val="#ppt_y"/>
                                          </p:val>
                                        </p:tav>
                                        <p:tav tm="100000">
                                          <p:val>
                                            <p:strVal val="#ppt_y"/>
                                          </p:val>
                                        </p:tav>
                                      </p:tavLst>
                                    </p:anim>
                                    <p:anim calcmode="lin" valueType="num">
                                      <p:cBhvr>
                                        <p:cTn id="2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gtEl>
                                      </p:cBhvr>
                                    </p:animEffect>
                                  </p:childTnLst>
                                </p:cTn>
                              </p:par>
                            </p:childTnLst>
                          </p:cTn>
                        </p:par>
                        <p:par>
                          <p:cTn id="28" fill="hold">
                            <p:stCondLst>
                              <p:cond delay="15550"/>
                            </p:stCondLst>
                            <p:childTnLst>
                              <p:par>
                                <p:cTn id="29" presetID="2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b="-16000"/>
          </a:stretch>
        </a:blipFill>
        <a:effectLst/>
      </p:bgPr>
    </p:bg>
    <p:spTree>
      <p:nvGrpSpPr>
        <p:cNvPr id="1" name=""/>
        <p:cNvGrpSpPr/>
        <p:nvPr/>
      </p:nvGrpSpPr>
      <p:grpSpPr>
        <a:xfrm>
          <a:off x="0" y="0"/>
          <a:ext cx="0" cy="0"/>
          <a:chOff x="0" y="0"/>
          <a:chExt cx="0" cy="0"/>
        </a:xfrm>
      </p:grpSpPr>
      <p:sp>
        <p:nvSpPr>
          <p:cNvPr id="2" name="CuadroTexto 1"/>
          <p:cNvSpPr txBox="1"/>
          <p:nvPr/>
        </p:nvSpPr>
        <p:spPr>
          <a:xfrm>
            <a:off x="7666892" y="1041009"/>
            <a:ext cx="4037428" cy="4893647"/>
          </a:xfrm>
          <a:prstGeom prst="rect">
            <a:avLst/>
          </a:prstGeom>
          <a:noFill/>
        </p:spPr>
        <p:txBody>
          <a:bodyPr wrap="square" rtlCol="0">
            <a:spAutoFit/>
          </a:bodyPr>
          <a:lstStyle/>
          <a:p>
            <a:pPr algn="ctr"/>
            <a:r>
              <a:rPr lang="es-MX" sz="2400" dirty="0" smtClean="0">
                <a:solidFill>
                  <a:schemeClr val="bg1"/>
                </a:solidFill>
                <a:effectLst>
                  <a:glow rad="101600">
                    <a:schemeClr val="tx1">
                      <a:alpha val="60000"/>
                    </a:schemeClr>
                  </a:glow>
                </a:effectLst>
                <a:latin typeface="Arial Rounded MT Bold" panose="020F0704030504030204" pitchFamily="34" charset="0"/>
              </a:rPr>
              <a:t>Según la enseñanza tradicional, las indulgencias servían "para liberar de la tortura a las almas del purgatorio". Lutero descubrió que el dinero obtenido se usaba para comprar puestos importantes dentro de la iglesia, además de ciertas cosas materiales (lujos). </a:t>
            </a:r>
            <a:endParaRPr lang="es-MX" sz="2400" dirty="0">
              <a:solidFill>
                <a:schemeClr val="bg1"/>
              </a:solidFill>
              <a:effectLst>
                <a:glow rad="101600">
                  <a:schemeClr val="tx1">
                    <a:alpha val="60000"/>
                  </a:schemeClr>
                </a:glow>
              </a:effectLst>
              <a:latin typeface="Arial Rounded MT Bold" panose="020F0704030504030204" pitchFamily="34" charset="0"/>
            </a:endParaRPr>
          </a:p>
        </p:txBody>
      </p:sp>
      <p:sp>
        <p:nvSpPr>
          <p:cNvPr id="3" name="Rectángulo 2"/>
          <p:cNvSpPr/>
          <p:nvPr/>
        </p:nvSpPr>
        <p:spPr>
          <a:xfrm>
            <a:off x="479490" y="372893"/>
            <a:ext cx="6591011" cy="6246848"/>
          </a:xfrm>
          <a:prstGeom prst="rect">
            <a:avLst/>
          </a:prstGeom>
          <a:blipFill dpi="0" rotWithShape="1">
            <a:blip r:embed="rId3"/>
            <a:srcRect/>
            <a:tile tx="0" ty="0" sx="100000" sy="100000" flip="none" algn="tl"/>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rot="21343282">
            <a:off x="778257" y="385623"/>
            <a:ext cx="5770999" cy="4835629"/>
          </a:xfrm>
          <a:prstGeom prst="rect">
            <a:avLst/>
          </a:prstGeom>
          <a:blipFill dpi="0" rotWithShape="1">
            <a:blip r:embed="rId4"/>
            <a:srcRect/>
            <a:tile tx="0" ty="0" sx="100000" sy="100000" flip="none" algn="tl"/>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5" name="Imagen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8275" y="834948"/>
            <a:ext cx="4323280" cy="4612815"/>
          </a:xfrm>
          <a:prstGeom prst="rect">
            <a:avLst/>
          </a:prstGeom>
          <a:ln>
            <a:noFill/>
          </a:ln>
          <a:effectLst>
            <a:outerShdw blurRad="292100" dist="139700" dir="2700000" algn="tl" rotWithShape="0">
              <a:srgbClr val="333333">
                <a:alpha val="65000"/>
              </a:srgbClr>
            </a:outerShdw>
          </a:effectLst>
        </p:spPr>
      </p:pic>
      <p:sp>
        <p:nvSpPr>
          <p:cNvPr id="6" name="CuadroTexto 5"/>
          <p:cNvSpPr txBox="1"/>
          <p:nvPr/>
        </p:nvSpPr>
        <p:spPr>
          <a:xfrm>
            <a:off x="479490" y="5589432"/>
            <a:ext cx="6500859" cy="1015663"/>
          </a:xfrm>
          <a:prstGeom prst="rect">
            <a:avLst/>
          </a:prstGeom>
          <a:noFill/>
        </p:spPr>
        <p:txBody>
          <a:bodyPr wrap="square" rtlCol="0">
            <a:spAutoFit/>
          </a:bodyPr>
          <a:lstStyle/>
          <a:p>
            <a:pPr algn="ctr"/>
            <a:r>
              <a:rPr lang="es-MX" dirty="0"/>
              <a:t>“</a:t>
            </a:r>
            <a:r>
              <a:rPr lang="es-MX" sz="2000" dirty="0">
                <a:latin typeface="Dyname SSi" panose="020B0500000000000000" pitchFamily="34" charset="0"/>
              </a:rPr>
              <a:t>Porque el amor al dinero es la raíz de toda clase de males. Por codiciarlo, algunos se han desviado de la fe y se han causado muchísimos sinsabores.” 1 Timoteo 6:10</a:t>
            </a:r>
          </a:p>
        </p:txBody>
      </p:sp>
    </p:spTree>
    <p:extLst>
      <p:ext uri="{BB962C8B-B14F-4D97-AF65-F5344CB8AC3E}">
        <p14:creationId xmlns:p14="http://schemas.microsoft.com/office/powerpoint/2010/main" val="6901931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1500"/>
                                        <p:tgtEl>
                                          <p:spTgt spid="3"/>
                                        </p:tgtEl>
                                      </p:cBhvr>
                                    </p:animEffect>
                                  </p:childTnLst>
                                </p:cTn>
                              </p:par>
                            </p:childTnLst>
                          </p:cTn>
                        </p:par>
                        <p:par>
                          <p:cTn id="8" fill="hold">
                            <p:stCondLst>
                              <p:cond delay="1500"/>
                            </p:stCondLst>
                            <p:childTnLst>
                              <p:par>
                                <p:cTn id="9" presetID="49" presetClass="entr" presetSubtype="0" decel="10000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500" fill="hold"/>
                                        <p:tgtEl>
                                          <p:spTgt spid="4"/>
                                        </p:tgtEl>
                                        <p:attrNameLst>
                                          <p:attrName>ppt_w</p:attrName>
                                        </p:attrNameLst>
                                      </p:cBhvr>
                                      <p:tavLst>
                                        <p:tav tm="0">
                                          <p:val>
                                            <p:fltVal val="0"/>
                                          </p:val>
                                        </p:tav>
                                        <p:tav tm="100000">
                                          <p:val>
                                            <p:strVal val="#ppt_w"/>
                                          </p:val>
                                        </p:tav>
                                      </p:tavLst>
                                    </p:anim>
                                    <p:anim calcmode="lin" valueType="num">
                                      <p:cBhvr>
                                        <p:cTn id="12" dur="1500" fill="hold"/>
                                        <p:tgtEl>
                                          <p:spTgt spid="4"/>
                                        </p:tgtEl>
                                        <p:attrNameLst>
                                          <p:attrName>ppt_h</p:attrName>
                                        </p:attrNameLst>
                                      </p:cBhvr>
                                      <p:tavLst>
                                        <p:tav tm="0">
                                          <p:val>
                                            <p:fltVal val="0"/>
                                          </p:val>
                                        </p:tav>
                                        <p:tav tm="100000">
                                          <p:val>
                                            <p:strVal val="#ppt_h"/>
                                          </p:val>
                                        </p:tav>
                                      </p:tavLst>
                                    </p:anim>
                                    <p:anim calcmode="lin" valueType="num">
                                      <p:cBhvr>
                                        <p:cTn id="13" dur="1500" fill="hold"/>
                                        <p:tgtEl>
                                          <p:spTgt spid="4"/>
                                        </p:tgtEl>
                                        <p:attrNameLst>
                                          <p:attrName>style.rotation</p:attrName>
                                        </p:attrNameLst>
                                      </p:cBhvr>
                                      <p:tavLst>
                                        <p:tav tm="0">
                                          <p:val>
                                            <p:fltVal val="360"/>
                                          </p:val>
                                        </p:tav>
                                        <p:tav tm="100000">
                                          <p:val>
                                            <p:fltVal val="0"/>
                                          </p:val>
                                        </p:tav>
                                      </p:tavLst>
                                    </p:anim>
                                    <p:animEffect transition="in" filter="fade">
                                      <p:cBhvr>
                                        <p:cTn id="14" dur="1500"/>
                                        <p:tgtEl>
                                          <p:spTgt spid="4"/>
                                        </p:tgtEl>
                                      </p:cBhvr>
                                    </p:animEffect>
                                  </p:childTnLst>
                                </p:cTn>
                              </p:par>
                            </p:childTnLst>
                          </p:cTn>
                        </p:par>
                        <p:par>
                          <p:cTn id="15" fill="hold">
                            <p:stCondLst>
                              <p:cond delay="3000"/>
                            </p:stCondLst>
                            <p:childTnLst>
                              <p:par>
                                <p:cTn id="16" presetID="16" presetClass="entr" presetSubtype="37"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2000"/>
                                        <p:tgtEl>
                                          <p:spTgt spid="5"/>
                                        </p:tgtEl>
                                      </p:cBhvr>
                                    </p:animEffect>
                                  </p:childTnLst>
                                </p:cTn>
                              </p:par>
                            </p:childTnLst>
                          </p:cTn>
                        </p:par>
                        <p:par>
                          <p:cTn id="19" fill="hold">
                            <p:stCondLst>
                              <p:cond delay="5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
                                        </p:tgtEl>
                                        <p:attrNameLst>
                                          <p:attrName>ppt_y</p:attrName>
                                        </p:attrNameLst>
                                      </p:cBhvr>
                                      <p:tavLst>
                                        <p:tav tm="0">
                                          <p:val>
                                            <p:strVal val="#ppt_y"/>
                                          </p:val>
                                        </p:tav>
                                        <p:tav tm="100000">
                                          <p:val>
                                            <p:strVal val="#ppt_y"/>
                                          </p:val>
                                        </p:tav>
                                      </p:tavLst>
                                    </p:anim>
                                    <p:anim calcmode="lin" valueType="num">
                                      <p:cBhvr>
                                        <p:cTn id="24"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
                                        </p:tgtEl>
                                      </p:cBhvr>
                                    </p:animEffect>
                                  </p:childTnLst>
                                </p:cTn>
                              </p:par>
                            </p:childTnLst>
                          </p:cTn>
                        </p:par>
                        <p:par>
                          <p:cTn id="27" fill="hold">
                            <p:stCondLst>
                              <p:cond delay="16600"/>
                            </p:stCondLst>
                            <p:childTnLst>
                              <p:par>
                                <p:cTn id="28" presetID="22" presetClass="entr" presetSubtype="8"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CuadroTexto 2"/>
          <p:cNvSpPr txBox="1"/>
          <p:nvPr/>
        </p:nvSpPr>
        <p:spPr>
          <a:xfrm>
            <a:off x="7301132" y="1026942"/>
            <a:ext cx="4262511" cy="4893647"/>
          </a:xfrm>
          <a:prstGeom prst="rect">
            <a:avLst/>
          </a:prstGeom>
          <a:noFill/>
        </p:spPr>
        <p:txBody>
          <a:bodyPr wrap="square" rtlCol="0">
            <a:spAutoFit/>
          </a:bodyPr>
          <a:lstStyle/>
          <a:p>
            <a:pPr algn="ctr"/>
            <a:r>
              <a:rPr lang="es-MX" sz="2400" dirty="0" smtClean="0">
                <a:solidFill>
                  <a:schemeClr val="bg1"/>
                </a:solidFill>
                <a:effectLst>
                  <a:glow rad="101600">
                    <a:schemeClr val="tx1">
                      <a:alpha val="60000"/>
                    </a:schemeClr>
                  </a:glow>
                </a:effectLst>
                <a:latin typeface="Arial Rounded MT Bold" panose="020F0704030504030204" pitchFamily="34" charset="0"/>
              </a:rPr>
              <a:t>La doctrina del purgatorio (lugar de expiación de pecados) no tiene base bíblica </a:t>
            </a:r>
            <a:r>
              <a:rPr lang="es-MX" sz="2400" dirty="0">
                <a:solidFill>
                  <a:schemeClr val="bg1"/>
                </a:solidFill>
                <a:effectLst>
                  <a:glow rad="101600">
                    <a:schemeClr val="tx1">
                      <a:alpha val="60000"/>
                    </a:schemeClr>
                  </a:glow>
                </a:effectLst>
                <a:latin typeface="Arial Rounded MT Bold" panose="020F0704030504030204" pitchFamily="34" charset="0"/>
              </a:rPr>
              <a:t> </a:t>
            </a:r>
            <a:r>
              <a:rPr lang="es-MX" sz="2400" dirty="0" smtClean="0">
                <a:solidFill>
                  <a:schemeClr val="bg1"/>
                </a:solidFill>
                <a:effectLst>
                  <a:glow rad="101600">
                    <a:schemeClr val="tx1">
                      <a:alpha val="60000"/>
                    </a:schemeClr>
                  </a:glow>
                </a:effectLst>
                <a:latin typeface="Arial Rounded MT Bold" panose="020F0704030504030204" pitchFamily="34" charset="0"/>
              </a:rPr>
              <a:t>e invalida el sacrificio de Cristo, cuya sangre nos limpia de todo pecado: “Pero si vivimos en la luz, así como él está en la luz, tenemos comunión unos con otros, y la sangre de su Hijo Jesucristo nos limpia de todo pecado.” </a:t>
            </a:r>
          </a:p>
          <a:p>
            <a:pPr algn="ctr"/>
            <a:r>
              <a:rPr lang="es-MX" sz="2400" dirty="0" smtClean="0">
                <a:solidFill>
                  <a:schemeClr val="bg1"/>
                </a:solidFill>
                <a:effectLst>
                  <a:glow rad="101600">
                    <a:schemeClr val="tx1">
                      <a:alpha val="60000"/>
                    </a:schemeClr>
                  </a:glow>
                </a:effectLst>
                <a:latin typeface="Arial Rounded MT Bold" panose="020F0704030504030204" pitchFamily="34" charset="0"/>
              </a:rPr>
              <a:t>(1 Juan 1:7)</a:t>
            </a:r>
            <a:endParaRPr lang="es-MX" sz="2400" dirty="0">
              <a:solidFill>
                <a:schemeClr val="bg1"/>
              </a:solidFill>
              <a:effectLst>
                <a:glow rad="101600">
                  <a:schemeClr val="tx1">
                    <a:alpha val="60000"/>
                  </a:schemeClr>
                </a:glow>
              </a:effectLst>
              <a:latin typeface="Arial Rounded MT Bold" panose="020F0704030504030204" pitchFamily="34" charset="0"/>
            </a:endParaRPr>
          </a:p>
        </p:txBody>
      </p:sp>
      <p:sp>
        <p:nvSpPr>
          <p:cNvPr id="2" name="Rectángulo 1"/>
          <p:cNvSpPr/>
          <p:nvPr/>
        </p:nvSpPr>
        <p:spPr>
          <a:xfrm>
            <a:off x="464234" y="520505"/>
            <a:ext cx="6386732" cy="5880295"/>
          </a:xfrm>
          <a:prstGeom prst="rect">
            <a:avLst/>
          </a:prstGeom>
          <a:blipFill dpi="0" rotWithShape="1">
            <a:blip r:embed="rId3"/>
            <a:srcRect/>
            <a:tile tx="0" ty="0" sx="100000" sy="100000" flip="none" algn="tl"/>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rot="21411507">
            <a:off x="748978" y="523811"/>
            <a:ext cx="5711474" cy="4657719"/>
          </a:xfrm>
          <a:prstGeom prst="rect">
            <a:avLst/>
          </a:prstGeom>
          <a:blipFill dpi="0" rotWithShape="1">
            <a:blip r:embed="rId4"/>
            <a:srcRect/>
            <a:tile tx="0" ty="0" sx="100000" sy="100000" flip="none" algn="tl"/>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5" name="Imagen 4"/>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tretch>
            <a:fillRect/>
          </a:stretch>
        </p:blipFill>
        <p:spPr>
          <a:xfrm>
            <a:off x="937416" y="929470"/>
            <a:ext cx="5128534" cy="3846400"/>
          </a:xfrm>
          <a:prstGeom prst="rect">
            <a:avLst/>
          </a:prstGeom>
          <a:ln>
            <a:noFill/>
          </a:ln>
          <a:effectLst>
            <a:outerShdw blurRad="292100" dist="139700" dir="2700000" algn="tl" rotWithShape="0">
              <a:srgbClr val="333333">
                <a:alpha val="65000"/>
              </a:srgbClr>
            </a:outerShdw>
          </a:effectLst>
        </p:spPr>
      </p:pic>
      <p:sp>
        <p:nvSpPr>
          <p:cNvPr id="6" name="CuadroTexto 5"/>
          <p:cNvSpPr txBox="1"/>
          <p:nvPr/>
        </p:nvSpPr>
        <p:spPr>
          <a:xfrm>
            <a:off x="625640" y="5334534"/>
            <a:ext cx="6084253" cy="1015663"/>
          </a:xfrm>
          <a:prstGeom prst="rect">
            <a:avLst/>
          </a:prstGeom>
          <a:noFill/>
        </p:spPr>
        <p:txBody>
          <a:bodyPr wrap="square" rtlCol="0">
            <a:spAutoFit/>
          </a:bodyPr>
          <a:lstStyle/>
          <a:p>
            <a:pPr algn="ctr"/>
            <a:r>
              <a:rPr lang="es-MX" sz="2000" dirty="0">
                <a:solidFill>
                  <a:schemeClr val="bg1"/>
                </a:solidFill>
                <a:effectLst>
                  <a:outerShdw blurRad="50800" dist="38100" algn="l" rotWithShape="0">
                    <a:prstClr val="black">
                      <a:alpha val="40000"/>
                    </a:prstClr>
                  </a:outerShdw>
                </a:effectLst>
                <a:latin typeface="Dyname SSi" panose="020B0500000000000000" pitchFamily="34" charset="0"/>
              </a:rPr>
              <a:t>“En él tenemos la redención mediante su sangre, el perdón de nuestros pecados, conforme a las riquezas de la gracia.” Efesios 1:7</a:t>
            </a:r>
          </a:p>
        </p:txBody>
      </p:sp>
    </p:spTree>
    <p:extLst>
      <p:ext uri="{BB962C8B-B14F-4D97-AF65-F5344CB8AC3E}">
        <p14:creationId xmlns:p14="http://schemas.microsoft.com/office/powerpoint/2010/main" val="49682080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500" fill="hold"/>
                                        <p:tgtEl>
                                          <p:spTgt spid="2"/>
                                        </p:tgtEl>
                                        <p:attrNameLst>
                                          <p:attrName>ppt_x</p:attrName>
                                        </p:attrNameLst>
                                      </p:cBhvr>
                                      <p:tavLst>
                                        <p:tav tm="0">
                                          <p:val>
                                            <p:strVal val="1+#ppt_w/2"/>
                                          </p:val>
                                        </p:tav>
                                        <p:tav tm="100000">
                                          <p:val>
                                            <p:strVal val="#ppt_x"/>
                                          </p:val>
                                        </p:tav>
                                      </p:tavLst>
                                    </p:anim>
                                    <p:anim calcmode="lin" valueType="num">
                                      <p:cBhvr additive="base">
                                        <p:cTn id="8" dur="1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35"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500"/>
                                        <p:tgtEl>
                                          <p:spTgt spid="4"/>
                                        </p:tgtEl>
                                      </p:cBhvr>
                                    </p:animEffect>
                                    <p:anim calcmode="lin" valueType="num">
                                      <p:cBhvr>
                                        <p:cTn id="13" dur="1500" fill="hold"/>
                                        <p:tgtEl>
                                          <p:spTgt spid="4"/>
                                        </p:tgtEl>
                                        <p:attrNameLst>
                                          <p:attrName>style.rotation</p:attrName>
                                        </p:attrNameLst>
                                      </p:cBhvr>
                                      <p:tavLst>
                                        <p:tav tm="0">
                                          <p:val>
                                            <p:fltVal val="720"/>
                                          </p:val>
                                        </p:tav>
                                        <p:tav tm="100000">
                                          <p:val>
                                            <p:fltVal val="0"/>
                                          </p:val>
                                        </p:tav>
                                      </p:tavLst>
                                    </p:anim>
                                    <p:anim calcmode="lin" valueType="num">
                                      <p:cBhvr>
                                        <p:cTn id="14" dur="1500" fill="hold"/>
                                        <p:tgtEl>
                                          <p:spTgt spid="4"/>
                                        </p:tgtEl>
                                        <p:attrNameLst>
                                          <p:attrName>ppt_h</p:attrName>
                                        </p:attrNameLst>
                                      </p:cBhvr>
                                      <p:tavLst>
                                        <p:tav tm="0">
                                          <p:val>
                                            <p:fltVal val="0"/>
                                          </p:val>
                                        </p:tav>
                                        <p:tav tm="100000">
                                          <p:val>
                                            <p:strVal val="#ppt_h"/>
                                          </p:val>
                                        </p:tav>
                                      </p:tavLst>
                                    </p:anim>
                                    <p:anim calcmode="lin" valueType="num">
                                      <p:cBhvr>
                                        <p:cTn id="15" dur="1500" fill="hold"/>
                                        <p:tgtEl>
                                          <p:spTgt spid="4"/>
                                        </p:tgtEl>
                                        <p:attrNameLst>
                                          <p:attrName>ppt_w</p:attrName>
                                        </p:attrNameLst>
                                      </p:cBhvr>
                                      <p:tavLst>
                                        <p:tav tm="0">
                                          <p:val>
                                            <p:fltVal val="0"/>
                                          </p:val>
                                        </p:tav>
                                        <p:tav tm="100000">
                                          <p:val>
                                            <p:strVal val="#ppt_w"/>
                                          </p:val>
                                        </p:tav>
                                      </p:tavLst>
                                    </p:anim>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2000"/>
                                        <p:tgtEl>
                                          <p:spTgt spid="5"/>
                                        </p:tgtEl>
                                      </p:cBhvr>
                                    </p:animEffect>
                                  </p:childTnLst>
                                </p:cTn>
                              </p:par>
                            </p:childTnLst>
                          </p:cTn>
                        </p:par>
                        <p:par>
                          <p:cTn id="20" fill="hold">
                            <p:stCondLst>
                              <p:cond delay="5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gtEl>
                                        <p:attrNameLst>
                                          <p:attrName>ppt_y</p:attrName>
                                        </p:attrNameLst>
                                      </p:cBhvr>
                                      <p:tavLst>
                                        <p:tav tm="0">
                                          <p:val>
                                            <p:strVal val="#ppt_y"/>
                                          </p:val>
                                        </p:tav>
                                        <p:tav tm="100000">
                                          <p:val>
                                            <p:strVal val="#ppt_y"/>
                                          </p:val>
                                        </p:tav>
                                      </p:tavLst>
                                    </p:anim>
                                    <p:anim calcmode="lin" valueType="num">
                                      <p:cBhvr>
                                        <p:cTn id="25"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gtEl>
                                      </p:cBhvr>
                                    </p:animEffect>
                                  </p:childTnLst>
                                </p:cTn>
                              </p:par>
                            </p:childTnLst>
                          </p:cTn>
                        </p:par>
                        <p:par>
                          <p:cTn id="28" fill="hold">
                            <p:stCondLst>
                              <p:cond delay="18500"/>
                            </p:stCondLst>
                            <p:childTnLst>
                              <p:par>
                                <p:cTn id="29" presetID="22" presetClass="entr" presetSubtype="8"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left)">
                                      <p:cBhvr>
                                        <p:cTn id="31"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animBg="1"/>
      <p:bldP spid="4" grpId="0" animBg="1"/>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37883" y="579549"/>
            <a:ext cx="4696826" cy="5728011"/>
          </a:xfrm>
          <a:prstGeom prst="rect">
            <a:avLst/>
          </a:prstGeom>
          <a:noFill/>
        </p:spPr>
        <p:txBody>
          <a:bodyPr wrap="square" rtlCol="0">
            <a:spAutoFit/>
          </a:bodyPr>
          <a:lstStyle/>
          <a:p>
            <a:pPr algn="ctr"/>
            <a:r>
              <a:rPr lang="es-MX" sz="2400" dirty="0" smtClean="0">
                <a:solidFill>
                  <a:schemeClr val="bg1"/>
                </a:solidFill>
                <a:effectLst>
                  <a:glow rad="101600">
                    <a:schemeClr val="tx1">
                      <a:alpha val="60000"/>
                    </a:schemeClr>
                  </a:glow>
                </a:effectLst>
                <a:latin typeface="Arial Rounded MT Bold" panose="020F0704030504030204" pitchFamily="34" charset="0"/>
              </a:rPr>
              <a:t>Cristo pagó nuestra deuda de pecado. La salvación es por gracia y viene de Dios. Ninguna religión salva, solo Cristo. Únicamente existen dos opciones después de la muerte: la vida eterna </a:t>
            </a:r>
            <a:r>
              <a:rPr lang="es-MX" sz="2400" dirty="0">
                <a:solidFill>
                  <a:schemeClr val="bg1"/>
                </a:solidFill>
                <a:effectLst>
                  <a:glow rad="101600">
                    <a:schemeClr val="tx1">
                      <a:alpha val="60000"/>
                    </a:schemeClr>
                  </a:glow>
                </a:effectLst>
                <a:latin typeface="Arial Rounded MT Bold" panose="020F0704030504030204" pitchFamily="34" charset="0"/>
              </a:rPr>
              <a:t>o</a:t>
            </a:r>
            <a:r>
              <a:rPr lang="es-MX" sz="2400" dirty="0" smtClean="0">
                <a:solidFill>
                  <a:schemeClr val="bg1"/>
                </a:solidFill>
                <a:effectLst>
                  <a:glow rad="101600">
                    <a:schemeClr val="tx1">
                      <a:alpha val="60000"/>
                    </a:schemeClr>
                  </a:glow>
                </a:effectLst>
                <a:latin typeface="Arial Rounded MT Bold" panose="020F0704030504030204" pitchFamily="34" charset="0"/>
              </a:rPr>
              <a:t> la condenación eterna, no existe un lugar intermedio. </a:t>
            </a:r>
            <a:r>
              <a:rPr lang="es-MX" sz="2400" dirty="0">
                <a:solidFill>
                  <a:schemeClr val="bg1"/>
                </a:solidFill>
                <a:effectLst>
                  <a:glow rad="101600">
                    <a:schemeClr val="tx1">
                      <a:alpha val="60000"/>
                    </a:schemeClr>
                  </a:glow>
                </a:effectLst>
                <a:latin typeface="Arial Rounded MT Bold" panose="020F0704030504030204" pitchFamily="34" charset="0"/>
              </a:rPr>
              <a:t>D</a:t>
            </a:r>
            <a:r>
              <a:rPr lang="es-MX" sz="2400" dirty="0" smtClean="0">
                <a:solidFill>
                  <a:schemeClr val="bg1"/>
                </a:solidFill>
                <a:effectLst>
                  <a:glow rad="101600">
                    <a:schemeClr val="tx1">
                      <a:alpha val="60000"/>
                    </a:schemeClr>
                  </a:glow>
                </a:effectLst>
                <a:latin typeface="Arial Rounded MT Bold" panose="020F0704030504030204" pitchFamily="34" charset="0"/>
              </a:rPr>
              <a:t>espués, ya no hay nada qué hacer, nadie puede cambiar el destino de los que ya se fueron, ni con todo el dinero del mundo. ¡A Dios no se le compra!</a:t>
            </a:r>
            <a:endParaRPr lang="es-MX" sz="2400" dirty="0">
              <a:solidFill>
                <a:schemeClr val="bg1"/>
              </a:solidFill>
              <a:effectLst>
                <a:glow rad="101600">
                  <a:schemeClr val="tx1">
                    <a:alpha val="60000"/>
                  </a:schemeClr>
                </a:glow>
              </a:effectLst>
              <a:latin typeface="Arial Rounded MT Bold" panose="020F0704030504030204" pitchFamily="34" charset="0"/>
            </a:endParaRPr>
          </a:p>
        </p:txBody>
      </p:sp>
      <p:sp>
        <p:nvSpPr>
          <p:cNvPr id="3" name="Rectángulo 2"/>
          <p:cNvSpPr/>
          <p:nvPr/>
        </p:nvSpPr>
        <p:spPr>
          <a:xfrm>
            <a:off x="5486400" y="436098"/>
            <a:ext cx="6344529" cy="5978770"/>
          </a:xfrm>
          <a:prstGeom prst="rect">
            <a:avLst/>
          </a:prstGeom>
          <a:blipFill dpi="0" rotWithShape="1">
            <a:blip r:embed="rId3"/>
            <a:srcRect/>
            <a:stretch>
              <a:fillRect/>
            </a:stretch>
          </a:bli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rot="511213">
            <a:off x="5945230" y="583069"/>
            <a:ext cx="5802812" cy="4747016"/>
          </a:xfrm>
          <a:prstGeom prst="rect">
            <a:avLst/>
          </a:prstGeom>
          <a:blipFill dpi="0" rotWithShape="1">
            <a:blip r:embed="rId4"/>
            <a:srcRect/>
            <a:tile tx="0" ty="0" sx="100000" sy="100000" flip="none" algn="tl"/>
          </a:bli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5" name="Imagen 4"/>
          <p:cNvPicPr>
            <a:picLocks noChangeAspect="1"/>
          </p:cNvPicPr>
          <p:nvPr/>
        </p:nvPicPr>
        <p:blipFill rotWithShape="1">
          <a:blip r:embed="rId5">
            <a:extLst>
              <a:ext uri="{28A0092B-C50C-407E-A947-70E740481C1C}">
                <a14:useLocalDpi xmlns:a14="http://schemas.microsoft.com/office/drawing/2010/main" val="0"/>
              </a:ext>
            </a:extLst>
          </a:blip>
          <a:srcRect l="12629" t="18216" r="7934"/>
          <a:stretch/>
        </p:blipFill>
        <p:spPr>
          <a:xfrm>
            <a:off x="5813621" y="784526"/>
            <a:ext cx="5597060" cy="4321843"/>
          </a:xfrm>
          <a:prstGeom prst="rect">
            <a:avLst/>
          </a:prstGeom>
          <a:ln>
            <a:noFill/>
          </a:ln>
          <a:effectLst>
            <a:outerShdw blurRad="292100" dist="139700" dir="2700000" algn="tl" rotWithShape="0">
              <a:srgbClr val="333333">
                <a:alpha val="65000"/>
              </a:srgbClr>
            </a:outerShdw>
          </a:effectLst>
        </p:spPr>
      </p:pic>
      <p:sp>
        <p:nvSpPr>
          <p:cNvPr id="6" name="CuadroTexto 5"/>
          <p:cNvSpPr txBox="1"/>
          <p:nvPr/>
        </p:nvSpPr>
        <p:spPr>
          <a:xfrm>
            <a:off x="5486399" y="5396248"/>
            <a:ext cx="6344529" cy="1015663"/>
          </a:xfrm>
          <a:prstGeom prst="rect">
            <a:avLst/>
          </a:prstGeom>
          <a:noFill/>
        </p:spPr>
        <p:txBody>
          <a:bodyPr wrap="square" rtlCol="0">
            <a:spAutoFit/>
          </a:bodyPr>
          <a:lstStyle/>
          <a:p>
            <a:pPr algn="ctr"/>
            <a:r>
              <a:rPr lang="es-MX" sz="2000" dirty="0">
                <a:solidFill>
                  <a:schemeClr val="bg1"/>
                </a:solidFill>
                <a:effectLst>
                  <a:outerShdw blurRad="50800" dist="38100" dir="18900000" algn="bl" rotWithShape="0">
                    <a:prstClr val="black">
                      <a:alpha val="40000"/>
                    </a:prstClr>
                  </a:outerShdw>
                </a:effectLst>
                <a:latin typeface="Dyname SSi" panose="020B0500000000000000" pitchFamily="34" charset="0"/>
              </a:rPr>
              <a:t>“En ningún otro hay salvación, porque no hay bajo el cielo otro nombre dado a los hombres mediante el cual podamos ser salvos.” Hechos 4:12</a:t>
            </a:r>
          </a:p>
        </p:txBody>
      </p:sp>
    </p:spTree>
    <p:extLst>
      <p:ext uri="{BB962C8B-B14F-4D97-AF65-F5344CB8AC3E}">
        <p14:creationId xmlns:p14="http://schemas.microsoft.com/office/powerpoint/2010/main" val="83055963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p:tgtEl>
                                          <p:spTgt spid="3"/>
                                        </p:tgtEl>
                                        <p:attrNameLst>
                                          <p:attrName>ppt_y</p:attrName>
                                        </p:attrNameLst>
                                      </p:cBhvr>
                                      <p:tavLst>
                                        <p:tav tm="0">
                                          <p:val>
                                            <p:strVal val="#ppt_y+#ppt_h*1.125000"/>
                                          </p:val>
                                        </p:tav>
                                        <p:tav tm="100000">
                                          <p:val>
                                            <p:strVal val="#ppt_y"/>
                                          </p:val>
                                        </p:tav>
                                      </p:tavLst>
                                    </p:anim>
                                    <p:animEffect transition="in" filter="wipe(up)">
                                      <p:cBhvr>
                                        <p:cTn id="8" dur="1500"/>
                                        <p:tgtEl>
                                          <p:spTgt spid="3"/>
                                        </p:tgtEl>
                                      </p:cBhvr>
                                    </p:animEffect>
                                  </p:childTnLst>
                                </p:cTn>
                              </p:par>
                            </p:childTnLst>
                          </p:cTn>
                        </p:par>
                        <p:par>
                          <p:cTn id="9" fill="hold">
                            <p:stCondLst>
                              <p:cond delay="1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500" fill="hold"/>
                                        <p:tgtEl>
                                          <p:spTgt spid="4"/>
                                        </p:tgtEl>
                                        <p:attrNameLst>
                                          <p:attrName>ppt_x</p:attrName>
                                        </p:attrNameLst>
                                      </p:cBhvr>
                                      <p:tavLst>
                                        <p:tav tm="0">
                                          <p:val>
                                            <p:strVal val="0-#ppt_w/2"/>
                                          </p:val>
                                        </p:tav>
                                        <p:tav tm="100000">
                                          <p:val>
                                            <p:strVal val="#ppt_x"/>
                                          </p:val>
                                        </p:tav>
                                      </p:tavLst>
                                    </p:anim>
                                    <p:anim calcmode="lin" valueType="num">
                                      <p:cBhvr additive="base">
                                        <p:cTn id="13" dur="1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3000"/>
                            </p:stCondLst>
                            <p:childTnLst>
                              <p:par>
                                <p:cTn id="15" presetID="21"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8)">
                                      <p:cBhvr>
                                        <p:cTn id="17" dur="2000"/>
                                        <p:tgtEl>
                                          <p:spTgt spid="5"/>
                                        </p:tgtEl>
                                      </p:cBhvr>
                                    </p:animEffect>
                                  </p:childTnLst>
                                </p:cTn>
                              </p:par>
                            </p:childTnLst>
                          </p:cTn>
                        </p:par>
                        <p:par>
                          <p:cTn id="18" fill="hold">
                            <p:stCondLst>
                              <p:cond delay="50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gtEl>
                                        <p:attrNameLst>
                                          <p:attrName>ppt_y</p:attrName>
                                        </p:attrNameLst>
                                      </p:cBhvr>
                                      <p:tavLst>
                                        <p:tav tm="0">
                                          <p:val>
                                            <p:strVal val="#ppt_y"/>
                                          </p:val>
                                        </p:tav>
                                        <p:tav tm="100000">
                                          <p:val>
                                            <p:strVal val="#ppt_y"/>
                                          </p:val>
                                        </p:tav>
                                      </p:tavLst>
                                    </p:anim>
                                    <p:anim calcmode="lin" valueType="num">
                                      <p:cBhvr>
                                        <p:cTn id="2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gtEl>
                                      </p:cBhvr>
                                    </p:animEffect>
                                  </p:childTnLst>
                                </p:cTn>
                              </p:par>
                            </p:childTnLst>
                          </p:cTn>
                        </p:par>
                        <p:par>
                          <p:cTn id="26" fill="hold">
                            <p:stCondLst>
                              <p:cond delay="21500"/>
                            </p:stCondLst>
                            <p:childTnLst>
                              <p:par>
                                <p:cTn id="27" presetID="22" presetClass="entr" presetSubtype="8"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left)">
                                      <p:cBhvr>
                                        <p:cTn id="29"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8032651" y="970672"/>
            <a:ext cx="3784211" cy="3785652"/>
          </a:xfrm>
          <a:prstGeom prst="rect">
            <a:avLst/>
          </a:prstGeom>
          <a:noFill/>
        </p:spPr>
        <p:txBody>
          <a:bodyPr wrap="square" rtlCol="0">
            <a:spAutoFit/>
          </a:bodyPr>
          <a:lstStyle/>
          <a:p>
            <a:pPr algn="ctr"/>
            <a:r>
              <a:rPr lang="es-MX" sz="2400" dirty="0" smtClean="0">
                <a:solidFill>
                  <a:schemeClr val="bg1"/>
                </a:solidFill>
                <a:effectLst>
                  <a:glow rad="101600">
                    <a:schemeClr val="tx1">
                      <a:alpha val="60000"/>
                    </a:schemeClr>
                  </a:glow>
                </a:effectLst>
                <a:latin typeface="Arial Rounded MT Bold" panose="020F0704030504030204" pitchFamily="34" charset="0"/>
              </a:rPr>
              <a:t>Como Lutero se dio cuenta de esta farsa de la iglesia y otras más, fue que, indignado, escribió sus 95 tesis exponiendo todos los abusos de la iglesia y las exhibió nada menos que en la puerta de la iglesia de </a:t>
            </a:r>
            <a:r>
              <a:rPr lang="es-MX" sz="2400" dirty="0" err="1" smtClean="0">
                <a:solidFill>
                  <a:schemeClr val="bg1"/>
                </a:solidFill>
                <a:effectLst>
                  <a:glow rad="101600">
                    <a:schemeClr val="tx1">
                      <a:alpha val="60000"/>
                    </a:schemeClr>
                  </a:glow>
                </a:effectLst>
                <a:latin typeface="Arial Rounded MT Bold" panose="020F0704030504030204" pitchFamily="34" charset="0"/>
              </a:rPr>
              <a:t>Wittenberg</a:t>
            </a:r>
            <a:r>
              <a:rPr lang="es-MX" sz="2400" dirty="0" smtClean="0">
                <a:solidFill>
                  <a:schemeClr val="bg1"/>
                </a:solidFill>
                <a:effectLst>
                  <a:glow rad="101600">
                    <a:schemeClr val="tx1">
                      <a:alpha val="60000"/>
                    </a:schemeClr>
                  </a:glow>
                </a:effectLst>
                <a:latin typeface="Arial Rounded MT Bold" panose="020F0704030504030204" pitchFamily="34" charset="0"/>
              </a:rPr>
              <a:t>. </a:t>
            </a:r>
            <a:endParaRPr lang="es-MX" sz="2400" dirty="0">
              <a:solidFill>
                <a:schemeClr val="bg1"/>
              </a:solidFill>
              <a:effectLst>
                <a:glow rad="101600">
                  <a:schemeClr val="tx1">
                    <a:alpha val="60000"/>
                  </a:schemeClr>
                </a:glow>
              </a:effectLst>
              <a:latin typeface="Arial Rounded MT Bold" panose="020F0704030504030204" pitchFamily="34" charset="0"/>
            </a:endParaRPr>
          </a:p>
        </p:txBody>
      </p:sp>
      <p:sp>
        <p:nvSpPr>
          <p:cNvPr id="3" name="Rectángulo 2"/>
          <p:cNvSpPr/>
          <p:nvPr/>
        </p:nvSpPr>
        <p:spPr>
          <a:xfrm>
            <a:off x="351692" y="323557"/>
            <a:ext cx="7104185" cy="6321942"/>
          </a:xfrm>
          <a:prstGeom prst="rect">
            <a:avLst/>
          </a:prstGeom>
          <a:blipFill dpi="0" rotWithShape="1">
            <a:blip r:embed="rId3"/>
            <a:srcRect/>
            <a:tile tx="0" ty="0" sx="100000" sy="100000" flip="none" algn="tl"/>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4" name="Rectángulo 3"/>
          <p:cNvSpPr/>
          <p:nvPr/>
        </p:nvSpPr>
        <p:spPr>
          <a:xfrm rot="21274967">
            <a:off x="511592" y="506612"/>
            <a:ext cx="6585399" cy="4615014"/>
          </a:xfrm>
          <a:prstGeom prst="rect">
            <a:avLst/>
          </a:prstGeom>
          <a:blipFill dpi="0" rotWithShape="1">
            <a:blip r:embed="rId4"/>
            <a:srcRect/>
            <a:tile tx="0" ty="0" sx="100000" sy="100000" flip="none" algn="tl"/>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5" name="Imagen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4457" y="751362"/>
            <a:ext cx="6498880" cy="4224272"/>
          </a:xfrm>
          <a:prstGeom prst="rect">
            <a:avLst/>
          </a:prstGeom>
          <a:ln>
            <a:noFill/>
          </a:ln>
          <a:effectLst>
            <a:outerShdw blurRad="292100" dist="139700" dir="2700000" algn="tl" rotWithShape="0">
              <a:srgbClr val="333333">
                <a:alpha val="65000"/>
              </a:srgbClr>
            </a:outerShdw>
          </a:effectLst>
        </p:spPr>
      </p:pic>
      <p:sp>
        <p:nvSpPr>
          <p:cNvPr id="6" name="CuadroTexto 5"/>
          <p:cNvSpPr txBox="1"/>
          <p:nvPr/>
        </p:nvSpPr>
        <p:spPr>
          <a:xfrm>
            <a:off x="351691" y="5403439"/>
            <a:ext cx="7104185" cy="1323439"/>
          </a:xfrm>
          <a:prstGeom prst="rect">
            <a:avLst/>
          </a:prstGeom>
          <a:noFill/>
        </p:spPr>
        <p:txBody>
          <a:bodyPr wrap="square" rtlCol="0">
            <a:spAutoFit/>
          </a:bodyPr>
          <a:lstStyle/>
          <a:p>
            <a:pPr algn="ctr"/>
            <a:r>
              <a:rPr lang="es-MX" sz="2000" dirty="0" smtClean="0">
                <a:solidFill>
                  <a:schemeClr val="bg1"/>
                </a:solidFill>
                <a:effectLst>
                  <a:outerShdw blurRad="50800" dist="38100" dir="13500000" algn="br" rotWithShape="0">
                    <a:prstClr val="black">
                      <a:alpha val="40000"/>
                    </a:prstClr>
                  </a:outerShdw>
                </a:effectLst>
                <a:latin typeface="Dyname SSi" panose="020B0500000000000000" pitchFamily="34" charset="0"/>
              </a:rPr>
              <a:t>“</a:t>
            </a:r>
            <a:r>
              <a:rPr lang="es-MX" sz="2000" dirty="0">
                <a:solidFill>
                  <a:schemeClr val="bg1"/>
                </a:solidFill>
                <a:effectLst>
                  <a:outerShdw blurRad="50800" dist="38100" dir="13500000" algn="br" rotWithShape="0">
                    <a:prstClr val="black">
                      <a:alpha val="40000"/>
                    </a:prstClr>
                  </a:outerShdw>
                </a:effectLst>
                <a:latin typeface="Dyname SSi" panose="020B0500000000000000" pitchFamily="34" charset="0"/>
              </a:rPr>
              <a:t>Que nadie los engañe con argumentaciones vanas, porque por esto viene el castigo de Dios sobre los que viven en la desobediencia. Así que no se hagan cómplices de ellos.” Efesios 5:6-7</a:t>
            </a:r>
          </a:p>
        </p:txBody>
      </p:sp>
    </p:spTree>
    <p:extLst>
      <p:ext uri="{BB962C8B-B14F-4D97-AF65-F5344CB8AC3E}">
        <p14:creationId xmlns:p14="http://schemas.microsoft.com/office/powerpoint/2010/main" val="191649662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0-#ppt_w/2"/>
                                          </p:val>
                                        </p:tav>
                                        <p:tav tm="100000">
                                          <p:val>
                                            <p:strVal val="#ppt_x"/>
                                          </p:val>
                                        </p:tav>
                                      </p:tavLst>
                                    </p:anim>
                                    <p:anim calcmode="lin" valueType="num">
                                      <p:cBhvr additive="base">
                                        <p:cTn id="8" dur="1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2" presetClass="entr" presetSubtype="3"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500" fill="hold"/>
                                        <p:tgtEl>
                                          <p:spTgt spid="4"/>
                                        </p:tgtEl>
                                        <p:attrNameLst>
                                          <p:attrName>ppt_x</p:attrName>
                                        </p:attrNameLst>
                                      </p:cBhvr>
                                      <p:tavLst>
                                        <p:tav tm="0">
                                          <p:val>
                                            <p:strVal val="1+#ppt_w/2"/>
                                          </p:val>
                                        </p:tav>
                                        <p:tav tm="100000">
                                          <p:val>
                                            <p:strVal val="#ppt_x"/>
                                          </p:val>
                                        </p:tav>
                                      </p:tavLst>
                                    </p:anim>
                                    <p:anim calcmode="lin" valueType="num">
                                      <p:cBhvr additive="base">
                                        <p:cTn id="13" dur="15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3000"/>
                            </p:stCondLst>
                            <p:childTnLst>
                              <p:par>
                                <p:cTn id="15" presetID="31"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anim calcmode="lin" valueType="num">
                                      <p:cBhvr>
                                        <p:cTn id="19" dur="2000" fill="hold"/>
                                        <p:tgtEl>
                                          <p:spTgt spid="5"/>
                                        </p:tgtEl>
                                        <p:attrNameLst>
                                          <p:attrName>style.rotation</p:attrName>
                                        </p:attrNameLst>
                                      </p:cBhvr>
                                      <p:tavLst>
                                        <p:tav tm="0">
                                          <p:val>
                                            <p:fltVal val="90"/>
                                          </p:val>
                                        </p:tav>
                                        <p:tav tm="100000">
                                          <p:val>
                                            <p:fltVal val="0"/>
                                          </p:val>
                                        </p:tav>
                                      </p:tavLst>
                                    </p:anim>
                                    <p:animEffect transition="in" filter="fade">
                                      <p:cBhvr>
                                        <p:cTn id="20" dur="2000"/>
                                        <p:tgtEl>
                                          <p:spTgt spid="5"/>
                                        </p:tgtEl>
                                      </p:cBhvr>
                                    </p:animEffect>
                                  </p:childTnLst>
                                </p:cTn>
                              </p:par>
                            </p:childTnLst>
                          </p:cTn>
                        </p:par>
                        <p:par>
                          <p:cTn id="21" fill="hold">
                            <p:stCondLst>
                              <p:cond delay="5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
                                        </p:tgtEl>
                                        <p:attrNameLst>
                                          <p:attrName>style.visibility</p:attrName>
                                        </p:attrNameLst>
                                      </p:cBhvr>
                                      <p:to>
                                        <p:strVal val="visible"/>
                                      </p:to>
                                    </p:set>
                                    <p:anim calcmode="lin" valueType="num">
                                      <p:cBhvr>
                                        <p:cTn id="2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
                                        </p:tgtEl>
                                        <p:attrNameLst>
                                          <p:attrName>ppt_y</p:attrName>
                                        </p:attrNameLst>
                                      </p:cBhvr>
                                      <p:tavLst>
                                        <p:tav tm="0">
                                          <p:val>
                                            <p:strVal val="#ppt_y"/>
                                          </p:val>
                                        </p:tav>
                                        <p:tav tm="100000">
                                          <p:val>
                                            <p:strVal val="#ppt_y"/>
                                          </p:val>
                                        </p:tav>
                                      </p:tavLst>
                                    </p:anim>
                                    <p:anim calcmode="lin" valueType="num">
                                      <p:cBhvr>
                                        <p:cTn id="2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
                                        </p:tgtEl>
                                      </p:cBhvr>
                                    </p:animEffect>
                                  </p:childTnLst>
                                </p:cTn>
                              </p:par>
                            </p:childTnLst>
                          </p:cTn>
                        </p:par>
                        <p:par>
                          <p:cTn id="29" fill="hold">
                            <p:stCondLst>
                              <p:cond delay="14450"/>
                            </p:stCondLst>
                            <p:childTnLst>
                              <p:par>
                                <p:cTn id="30" presetID="2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334851" y="323557"/>
            <a:ext cx="4134118" cy="4154984"/>
          </a:xfrm>
          <a:prstGeom prst="rect">
            <a:avLst/>
          </a:prstGeom>
          <a:noFill/>
        </p:spPr>
        <p:txBody>
          <a:bodyPr wrap="square" rtlCol="0">
            <a:spAutoFit/>
          </a:bodyPr>
          <a:lstStyle/>
          <a:p>
            <a:pPr algn="ctr"/>
            <a:r>
              <a:rPr lang="es-MX" sz="2400" dirty="0" smtClean="0">
                <a:solidFill>
                  <a:schemeClr val="bg1"/>
                </a:solidFill>
                <a:effectLst>
                  <a:glow rad="101600">
                    <a:schemeClr val="tx1">
                      <a:alpha val="60000"/>
                    </a:schemeClr>
                  </a:glow>
                </a:effectLst>
                <a:latin typeface="Arial Rounded MT Bold" panose="020F0704030504030204" pitchFamily="34" charset="0"/>
              </a:rPr>
              <a:t>Este acto de protesta provocó un gran escándalo entre los eclesiásticos y su inevitable "excomunión". Cuando Martin Lutero recibió la "bula de excomunión", la lanzó al fuego, junto con el derecho canónico, en el basurero de la ciudad.</a:t>
            </a:r>
            <a:endParaRPr lang="es-MX" sz="2400" dirty="0">
              <a:solidFill>
                <a:schemeClr val="bg1"/>
              </a:solidFill>
              <a:effectLst>
                <a:glow rad="101600">
                  <a:schemeClr val="tx1">
                    <a:alpha val="60000"/>
                  </a:schemeClr>
                </a:glow>
              </a:effectLst>
              <a:latin typeface="Arial Rounded MT Bold" panose="020F0704030504030204" pitchFamily="34" charset="0"/>
            </a:endParaRPr>
          </a:p>
        </p:txBody>
      </p:sp>
      <p:sp>
        <p:nvSpPr>
          <p:cNvPr id="3" name="Rectángulo 2"/>
          <p:cNvSpPr/>
          <p:nvPr/>
        </p:nvSpPr>
        <p:spPr>
          <a:xfrm>
            <a:off x="4965895" y="323557"/>
            <a:ext cx="6808763" cy="6302326"/>
          </a:xfrm>
          <a:prstGeom prst="rect">
            <a:avLst/>
          </a:prstGeom>
          <a:blipFill dpi="0" rotWithShape="1">
            <a:blip r:embed="rId3"/>
            <a:srcRect/>
            <a:tile tx="0" ty="0" sx="100000" sy="100000" flip="none" algn="tl"/>
          </a:bli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rot="404587">
            <a:off x="5246112" y="502174"/>
            <a:ext cx="6262793" cy="4895583"/>
          </a:xfrm>
          <a:prstGeom prst="rect">
            <a:avLst/>
          </a:prstGeom>
          <a:blipFill dpi="0" rotWithShape="1">
            <a:blip r:embed="rId4"/>
            <a:srcRect/>
            <a:tile tx="0" ty="0" sx="100000" sy="100000" flip="none" algn="tl"/>
          </a:bli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5" name="Imagen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57452" y="1150512"/>
            <a:ext cx="6407240" cy="4271493"/>
          </a:xfrm>
          <a:prstGeom prst="rect">
            <a:avLst/>
          </a:prstGeom>
          <a:ln>
            <a:noFill/>
          </a:ln>
          <a:effectLst>
            <a:outerShdw blurRad="292100" dist="139700" dir="2700000" algn="tl" rotWithShape="0">
              <a:srgbClr val="333333">
                <a:alpha val="65000"/>
              </a:srgbClr>
            </a:outerShdw>
          </a:effectLst>
        </p:spPr>
      </p:pic>
      <p:sp>
        <p:nvSpPr>
          <p:cNvPr id="6" name="CuadroTexto 5"/>
          <p:cNvSpPr txBox="1"/>
          <p:nvPr/>
        </p:nvSpPr>
        <p:spPr>
          <a:xfrm>
            <a:off x="4965895" y="5748508"/>
            <a:ext cx="6808763" cy="707886"/>
          </a:xfrm>
          <a:prstGeom prst="rect">
            <a:avLst/>
          </a:prstGeom>
          <a:noFill/>
        </p:spPr>
        <p:txBody>
          <a:bodyPr wrap="square" rtlCol="0">
            <a:spAutoFit/>
          </a:bodyPr>
          <a:lstStyle/>
          <a:p>
            <a:pPr algn="ctr"/>
            <a:r>
              <a:rPr lang="es-MX" sz="2000" dirty="0">
                <a:solidFill>
                  <a:schemeClr val="bg1"/>
                </a:solidFill>
                <a:latin typeface="Dyname SSi" panose="020B0500000000000000" pitchFamily="34" charset="0"/>
              </a:rPr>
              <a:t>“Todo árbol que no da buen fruto se corta y se arroja al fuego.” Mateo 7:19</a:t>
            </a:r>
          </a:p>
        </p:txBody>
      </p:sp>
    </p:spTree>
    <p:extLst>
      <p:ext uri="{BB962C8B-B14F-4D97-AF65-F5344CB8AC3E}">
        <p14:creationId xmlns:p14="http://schemas.microsoft.com/office/powerpoint/2010/main" val="33930828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0-#ppt_w/2"/>
                                          </p:val>
                                        </p:tav>
                                        <p:tav tm="100000">
                                          <p:val>
                                            <p:strVal val="#ppt_x"/>
                                          </p:val>
                                        </p:tav>
                                      </p:tavLst>
                                    </p:anim>
                                    <p:anim calcmode="lin" valueType="num">
                                      <p:cBhvr additive="base">
                                        <p:cTn id="8" dur="1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47"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500"/>
                                        <p:tgtEl>
                                          <p:spTgt spid="4"/>
                                        </p:tgtEl>
                                      </p:cBhvr>
                                    </p:animEffect>
                                    <p:anim calcmode="lin" valueType="num">
                                      <p:cBhvr>
                                        <p:cTn id="13" dur="1500" fill="hold"/>
                                        <p:tgtEl>
                                          <p:spTgt spid="4"/>
                                        </p:tgtEl>
                                        <p:attrNameLst>
                                          <p:attrName>ppt_x</p:attrName>
                                        </p:attrNameLst>
                                      </p:cBhvr>
                                      <p:tavLst>
                                        <p:tav tm="0">
                                          <p:val>
                                            <p:strVal val="#ppt_x"/>
                                          </p:val>
                                        </p:tav>
                                        <p:tav tm="100000">
                                          <p:val>
                                            <p:strVal val="#ppt_x"/>
                                          </p:val>
                                        </p:tav>
                                      </p:tavLst>
                                    </p:anim>
                                    <p:anim calcmode="lin" valueType="num">
                                      <p:cBhvr>
                                        <p:cTn id="14" dur="15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3000"/>
                            </p:stCondLst>
                            <p:childTnLst>
                              <p:par>
                                <p:cTn id="16" presetID="6" presetClass="entr" presetSubtype="32"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2000"/>
                                        <p:tgtEl>
                                          <p:spTgt spid="5"/>
                                        </p:tgtEl>
                                      </p:cBhvr>
                                    </p:animEffect>
                                  </p:childTnLst>
                                </p:cTn>
                              </p:par>
                            </p:childTnLst>
                          </p:cTn>
                        </p:par>
                        <p:par>
                          <p:cTn id="19" fill="hold">
                            <p:stCondLst>
                              <p:cond delay="5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
                                        </p:tgtEl>
                                        <p:attrNameLst>
                                          <p:attrName>ppt_y</p:attrName>
                                        </p:attrNameLst>
                                      </p:cBhvr>
                                      <p:tavLst>
                                        <p:tav tm="0">
                                          <p:val>
                                            <p:strVal val="#ppt_y"/>
                                          </p:val>
                                        </p:tav>
                                        <p:tav tm="100000">
                                          <p:val>
                                            <p:strVal val="#ppt_y"/>
                                          </p:val>
                                        </p:tav>
                                      </p:tavLst>
                                    </p:anim>
                                    <p:anim calcmode="lin" valueType="num">
                                      <p:cBhvr>
                                        <p:cTn id="24"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
                                        </p:tgtEl>
                                      </p:cBhvr>
                                    </p:animEffect>
                                  </p:childTnLst>
                                </p:cTn>
                              </p:par>
                            </p:childTnLst>
                          </p:cTn>
                        </p:par>
                        <p:par>
                          <p:cTn id="27" fill="hold">
                            <p:stCondLst>
                              <p:cond delay="15300"/>
                            </p:stCondLst>
                            <p:childTnLst>
                              <p:par>
                                <p:cTn id="28" presetID="22" presetClass="entr" presetSubtype="8"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6768789" y="393895"/>
            <a:ext cx="5188748" cy="4893647"/>
          </a:xfrm>
          <a:prstGeom prst="rect">
            <a:avLst/>
          </a:prstGeom>
          <a:noFill/>
        </p:spPr>
        <p:txBody>
          <a:bodyPr wrap="square" rtlCol="0">
            <a:spAutoFit/>
          </a:bodyPr>
          <a:lstStyle/>
          <a:p>
            <a:pPr algn="ctr"/>
            <a:r>
              <a:rPr lang="es-MX" sz="2400" dirty="0" smtClean="0">
                <a:solidFill>
                  <a:schemeClr val="bg1"/>
                </a:solidFill>
                <a:effectLst>
                  <a:glow rad="101600">
                    <a:schemeClr val="tx1">
                      <a:alpha val="60000"/>
                    </a:schemeClr>
                  </a:glow>
                </a:effectLst>
                <a:latin typeface="Arial Rounded MT Bold" panose="020F0704030504030204" pitchFamily="34" charset="0"/>
              </a:rPr>
              <a:t>Después de sus actos de rebelión, Martín Lutero tuvo que mantenerse oculto por un año, ya que su vida peligraba. En este tiempo aprovechó para traducir el Nuevo Testamento al alemán. Gracias a Lutero, todas las personas tuvieron acceso a las Sagradas Escrituras, que hasta entonces estaban escritas en latín y su lectura, restringida solo a sacerdotes y eruditos, que las manejaban a su absoluto antojo. </a:t>
            </a:r>
          </a:p>
        </p:txBody>
      </p:sp>
      <p:sp>
        <p:nvSpPr>
          <p:cNvPr id="3" name="Rectángulo 2"/>
          <p:cNvSpPr/>
          <p:nvPr/>
        </p:nvSpPr>
        <p:spPr>
          <a:xfrm>
            <a:off x="239150" y="520504"/>
            <a:ext cx="6231988" cy="5964702"/>
          </a:xfrm>
          <a:prstGeom prst="rect">
            <a:avLst/>
          </a:prstGeom>
          <a:blipFill dpi="0" rotWithShape="1">
            <a:blip r:embed="rId3"/>
            <a:srcRect/>
            <a:tile tx="0" ty="0" sx="100000" sy="100000" flip="none" algn="tl"/>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4" name="Rectángulo 3"/>
          <p:cNvSpPr/>
          <p:nvPr/>
        </p:nvSpPr>
        <p:spPr>
          <a:xfrm rot="21337060">
            <a:off x="498160" y="801512"/>
            <a:ext cx="5957161" cy="4704891"/>
          </a:xfrm>
          <a:prstGeom prst="rect">
            <a:avLst/>
          </a:prstGeom>
          <a:blipFill dpi="0" rotWithShape="1">
            <a:blip r:embed="rId4"/>
            <a:srcRect/>
            <a:tile tx="0" ty="0" sx="100000" sy="100000" flip="none" algn="tl"/>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5" name="Imagen 4"/>
          <p:cNvPicPr>
            <a:picLocks noChangeAspect="1"/>
          </p:cNvPicPr>
          <p:nvPr/>
        </p:nvPicPr>
        <p:blipFill>
          <a:blip r:embed="rId5"/>
          <a:stretch>
            <a:fillRect/>
          </a:stretch>
        </p:blipFill>
        <p:spPr>
          <a:xfrm>
            <a:off x="861106" y="1052955"/>
            <a:ext cx="5300146" cy="3944858"/>
          </a:xfrm>
          <a:prstGeom prst="rect">
            <a:avLst/>
          </a:prstGeom>
          <a:ln>
            <a:noFill/>
          </a:ln>
          <a:effectLst>
            <a:outerShdw blurRad="292100" dist="139700" dir="2700000" algn="tl" rotWithShape="0">
              <a:srgbClr val="333333">
                <a:alpha val="65000"/>
              </a:srgbClr>
            </a:outerShdw>
          </a:effectLst>
        </p:spPr>
      </p:pic>
      <p:sp>
        <p:nvSpPr>
          <p:cNvPr id="6" name="CuadroTexto 5"/>
          <p:cNvSpPr txBox="1"/>
          <p:nvPr/>
        </p:nvSpPr>
        <p:spPr>
          <a:xfrm>
            <a:off x="327114" y="5787411"/>
            <a:ext cx="6144024" cy="707886"/>
          </a:xfrm>
          <a:prstGeom prst="rect">
            <a:avLst/>
          </a:prstGeom>
          <a:noFill/>
        </p:spPr>
        <p:txBody>
          <a:bodyPr wrap="square" rtlCol="0">
            <a:spAutoFit/>
          </a:bodyPr>
          <a:lstStyle/>
          <a:p>
            <a:pPr algn="ctr"/>
            <a:r>
              <a:rPr lang="es-MX" sz="2000" dirty="0">
                <a:solidFill>
                  <a:schemeClr val="bg1"/>
                </a:solidFill>
                <a:latin typeface="Dyname SSi" panose="020B0500000000000000" pitchFamily="34" charset="0"/>
              </a:rPr>
              <a:t>“Santifícalos en la verdad; tu palabra es la verdad.” Juan 17:17</a:t>
            </a:r>
          </a:p>
        </p:txBody>
      </p:sp>
    </p:spTree>
    <p:extLst>
      <p:ext uri="{BB962C8B-B14F-4D97-AF65-F5344CB8AC3E}">
        <p14:creationId xmlns:p14="http://schemas.microsoft.com/office/powerpoint/2010/main" val="72165004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1+#ppt_w/2"/>
                                          </p:val>
                                        </p:tav>
                                        <p:tav tm="100000">
                                          <p:val>
                                            <p:strVal val="#ppt_x"/>
                                          </p:val>
                                        </p:tav>
                                      </p:tavLst>
                                    </p:anim>
                                    <p:anim calcmode="lin" valueType="num">
                                      <p:cBhvr additive="base">
                                        <p:cTn id="8" dur="1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20"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edge">
                                      <p:cBhvr>
                                        <p:cTn id="12" dur="1500"/>
                                        <p:tgtEl>
                                          <p:spTgt spid="4"/>
                                        </p:tgtEl>
                                      </p:cBhvr>
                                    </p:animEffect>
                                  </p:childTnLst>
                                </p:cTn>
                              </p:par>
                            </p:childTnLst>
                          </p:cTn>
                        </p:par>
                        <p:par>
                          <p:cTn id="13" fill="hold">
                            <p:stCondLst>
                              <p:cond delay="3000"/>
                            </p:stCondLst>
                            <p:childTnLst>
                              <p:par>
                                <p:cTn id="14" presetID="5" presetClass="entr" presetSubtype="1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heckerboard(across)">
                                      <p:cBhvr>
                                        <p:cTn id="16" dur="2000"/>
                                        <p:tgtEl>
                                          <p:spTgt spid="5"/>
                                        </p:tgtEl>
                                      </p:cBhvr>
                                    </p:animEffect>
                                  </p:childTnLst>
                                </p:cTn>
                              </p:par>
                            </p:childTnLst>
                          </p:cTn>
                        </p:par>
                        <p:par>
                          <p:cTn id="17" fill="hold">
                            <p:stCondLst>
                              <p:cond delay="5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gtEl>
                                        <p:attrNameLst>
                                          <p:attrName>ppt_y</p:attrName>
                                        </p:attrNameLst>
                                      </p:cBhvr>
                                      <p:tavLst>
                                        <p:tav tm="0">
                                          <p:val>
                                            <p:strVal val="#ppt_y"/>
                                          </p:val>
                                        </p:tav>
                                        <p:tav tm="100000">
                                          <p:val>
                                            <p:strVal val="#ppt_y"/>
                                          </p:val>
                                        </p:tav>
                                      </p:tavLst>
                                    </p:anim>
                                    <p:anim calcmode="lin" valueType="num">
                                      <p:cBhvr>
                                        <p:cTn id="22"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gtEl>
                                      </p:cBhvr>
                                    </p:animEffect>
                                  </p:childTnLst>
                                </p:cTn>
                              </p:par>
                            </p:childTnLst>
                          </p:cTn>
                        </p:par>
                        <p:par>
                          <p:cTn id="25" fill="hold">
                            <p:stCondLst>
                              <p:cond delay="22350"/>
                            </p:stCondLst>
                            <p:childTnLst>
                              <p:par>
                                <p:cTn id="26" presetID="22" presetClass="entr" presetSubtype="8"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left)">
                                      <p:cBhvr>
                                        <p:cTn id="28"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31820" y="576775"/>
            <a:ext cx="5282715" cy="6001643"/>
          </a:xfrm>
          <a:prstGeom prst="rect">
            <a:avLst/>
          </a:prstGeom>
          <a:noFill/>
        </p:spPr>
        <p:txBody>
          <a:bodyPr wrap="square" rtlCol="0">
            <a:spAutoFit/>
          </a:bodyPr>
          <a:lstStyle/>
          <a:p>
            <a:pPr algn="ctr"/>
            <a:r>
              <a:rPr lang="es-MX" sz="2400" dirty="0" smtClean="0">
                <a:solidFill>
                  <a:schemeClr val="bg1"/>
                </a:solidFill>
                <a:effectLst>
                  <a:glow rad="101600">
                    <a:schemeClr val="tx1">
                      <a:alpha val="60000"/>
                    </a:schemeClr>
                  </a:glow>
                </a:effectLst>
                <a:latin typeface="Arial Rounded MT Bold" panose="020F0704030504030204" pitchFamily="34" charset="0"/>
              </a:rPr>
              <a:t>“Si no se me convence mediante testimonios de la Escritura y claros argumentos de la razón - porque no le creo ni al papa ni a los concilios ya que está demostrado que a menudo han errado, contradiciéndose a si mismos - por los textos de la Sagrada Escritura que he citado, estoy sometido a mi conciencia y ligado a la palabra de Dios. Por eso no puedo ni quiero retractarme de nada, porque hacer algo en contra de la conciencia no es seguro ni saludable.”</a:t>
            </a:r>
            <a:endParaRPr lang="es-MX" sz="2400" dirty="0">
              <a:solidFill>
                <a:schemeClr val="bg1"/>
              </a:solidFill>
              <a:effectLst>
                <a:glow rad="101600">
                  <a:schemeClr val="tx1">
                    <a:alpha val="60000"/>
                  </a:schemeClr>
                </a:glow>
              </a:effectLst>
              <a:latin typeface="Arial Rounded MT Bold" panose="020F0704030504030204" pitchFamily="34" charset="0"/>
            </a:endParaRPr>
          </a:p>
        </p:txBody>
      </p:sp>
      <p:sp>
        <p:nvSpPr>
          <p:cNvPr id="3" name="Rectángulo 2"/>
          <p:cNvSpPr/>
          <p:nvPr/>
        </p:nvSpPr>
        <p:spPr>
          <a:xfrm>
            <a:off x="5514535" y="450166"/>
            <a:ext cx="6414868" cy="6128252"/>
          </a:xfrm>
          <a:prstGeom prst="rect">
            <a:avLst/>
          </a:prstGeom>
          <a:blipFill dpi="0" rotWithShape="1">
            <a:blip r:embed="rId3"/>
            <a:srcRect/>
            <a:tile tx="0" ty="0" sx="100000" sy="100000" flip="none" algn="tl"/>
          </a:blip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rot="172640">
            <a:off x="5803493" y="426419"/>
            <a:ext cx="5836951" cy="4292717"/>
          </a:xfrm>
          <a:prstGeom prst="rect">
            <a:avLst/>
          </a:prstGeom>
          <a:blipFill dpi="0" rotWithShape="1">
            <a:blip r:embed="rId4"/>
            <a:srcRect/>
            <a:tile tx="0" ty="0" sx="100000" sy="100000" flip="none" algn="tl"/>
          </a:bli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7" name="Imagen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08430" y="834749"/>
            <a:ext cx="5670361" cy="3685735"/>
          </a:xfrm>
          <a:prstGeom prst="rect">
            <a:avLst/>
          </a:prstGeom>
          <a:ln>
            <a:noFill/>
          </a:ln>
          <a:effectLst>
            <a:outerShdw blurRad="292100" dist="139700" dir="2700000" algn="tl" rotWithShape="0">
              <a:srgbClr val="333333">
                <a:alpha val="65000"/>
              </a:srgbClr>
            </a:outerShdw>
          </a:effectLst>
        </p:spPr>
      </p:pic>
      <p:sp>
        <p:nvSpPr>
          <p:cNvPr id="5" name="CuadroTexto 4"/>
          <p:cNvSpPr txBox="1"/>
          <p:nvPr/>
        </p:nvSpPr>
        <p:spPr>
          <a:xfrm>
            <a:off x="5514536" y="4905067"/>
            <a:ext cx="6414868" cy="1631216"/>
          </a:xfrm>
          <a:prstGeom prst="rect">
            <a:avLst/>
          </a:prstGeom>
          <a:noFill/>
        </p:spPr>
        <p:txBody>
          <a:bodyPr wrap="square" rtlCol="0">
            <a:spAutoFit/>
          </a:bodyPr>
          <a:lstStyle/>
          <a:p>
            <a:pPr algn="ctr"/>
            <a:r>
              <a:rPr lang="es-MX" sz="2000" dirty="0">
                <a:solidFill>
                  <a:schemeClr val="bg1"/>
                </a:solidFill>
                <a:latin typeface="Dyname SSi" panose="020B0500000000000000" pitchFamily="34" charset="0"/>
              </a:rPr>
              <a:t>“Ciertamente, la palabra de Dios es viva y poderosa, y más cortante que cualquier espada de dos filos. Penetra hasta lo más profundo del alma y del espíritu, hasta la médula de los huesos, y juzga los pensamientos y las intenciones del corazón.” Hebreos 4:12</a:t>
            </a:r>
          </a:p>
        </p:txBody>
      </p:sp>
    </p:spTree>
    <p:extLst>
      <p:ext uri="{BB962C8B-B14F-4D97-AF65-F5344CB8AC3E}">
        <p14:creationId xmlns:p14="http://schemas.microsoft.com/office/powerpoint/2010/main" val="420593517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0-#ppt_w/2"/>
                                          </p:val>
                                        </p:tav>
                                        <p:tav tm="100000">
                                          <p:val>
                                            <p:strVal val="#ppt_x"/>
                                          </p:val>
                                        </p:tav>
                                      </p:tavLst>
                                    </p:anim>
                                    <p:anim calcmode="lin" valueType="num">
                                      <p:cBhvr additive="base">
                                        <p:cTn id="8" dur="1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9" presetClass="entr" presetSubtype="0"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500" fill="hold"/>
                                        <p:tgtEl>
                                          <p:spTgt spid="4"/>
                                        </p:tgtEl>
                                        <p:attrNameLst>
                                          <p:attrName>ppt_w</p:attrName>
                                        </p:attrNameLst>
                                      </p:cBhvr>
                                      <p:tavLst>
                                        <p:tav tm="0">
                                          <p:val>
                                            <p:fltVal val="0"/>
                                          </p:val>
                                        </p:tav>
                                        <p:tav tm="100000">
                                          <p:val>
                                            <p:strVal val="#ppt_w"/>
                                          </p:val>
                                        </p:tav>
                                      </p:tavLst>
                                    </p:anim>
                                    <p:anim calcmode="lin" valueType="num">
                                      <p:cBhvr>
                                        <p:cTn id="13" dur="1500" fill="hold"/>
                                        <p:tgtEl>
                                          <p:spTgt spid="4"/>
                                        </p:tgtEl>
                                        <p:attrNameLst>
                                          <p:attrName>ppt_h</p:attrName>
                                        </p:attrNameLst>
                                      </p:cBhvr>
                                      <p:tavLst>
                                        <p:tav tm="0">
                                          <p:val>
                                            <p:fltVal val="0"/>
                                          </p:val>
                                        </p:tav>
                                        <p:tav tm="100000">
                                          <p:val>
                                            <p:strVal val="#ppt_h"/>
                                          </p:val>
                                        </p:tav>
                                      </p:tavLst>
                                    </p:anim>
                                    <p:anim calcmode="lin" valueType="num">
                                      <p:cBhvr>
                                        <p:cTn id="14" dur="1500" fill="hold"/>
                                        <p:tgtEl>
                                          <p:spTgt spid="4"/>
                                        </p:tgtEl>
                                        <p:attrNameLst>
                                          <p:attrName>style.rotation</p:attrName>
                                        </p:attrNameLst>
                                      </p:cBhvr>
                                      <p:tavLst>
                                        <p:tav tm="0">
                                          <p:val>
                                            <p:fltVal val="360"/>
                                          </p:val>
                                        </p:tav>
                                        <p:tav tm="100000">
                                          <p:val>
                                            <p:fltVal val="0"/>
                                          </p:val>
                                        </p:tav>
                                      </p:tavLst>
                                    </p:anim>
                                    <p:animEffect transition="in" filter="fade">
                                      <p:cBhvr>
                                        <p:cTn id="15" dur="1500"/>
                                        <p:tgtEl>
                                          <p:spTgt spid="4"/>
                                        </p:tgtEl>
                                      </p:cBhvr>
                                    </p:animEffect>
                                  </p:childTnLst>
                                </p:cTn>
                              </p:par>
                            </p:childTnLst>
                          </p:cTn>
                        </p:par>
                        <p:par>
                          <p:cTn id="16" fill="hold">
                            <p:stCondLst>
                              <p:cond delay="3000"/>
                            </p:stCondLst>
                            <p:childTnLst>
                              <p:par>
                                <p:cTn id="17" presetID="2" presetClass="entr" presetSubtype="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2000" fill="hold"/>
                                        <p:tgtEl>
                                          <p:spTgt spid="7"/>
                                        </p:tgtEl>
                                        <p:attrNameLst>
                                          <p:attrName>ppt_x</p:attrName>
                                        </p:attrNameLst>
                                      </p:cBhvr>
                                      <p:tavLst>
                                        <p:tav tm="0">
                                          <p:val>
                                            <p:strVal val="1+#ppt_w/2"/>
                                          </p:val>
                                        </p:tav>
                                        <p:tav tm="100000">
                                          <p:val>
                                            <p:strVal val="#ppt_x"/>
                                          </p:val>
                                        </p:tav>
                                      </p:tavLst>
                                    </p:anim>
                                    <p:anim calcmode="lin" valueType="num">
                                      <p:cBhvr additive="base">
                                        <p:cTn id="20" dur="2000" fill="hold"/>
                                        <p:tgtEl>
                                          <p:spTgt spid="7"/>
                                        </p:tgtEl>
                                        <p:attrNameLst>
                                          <p:attrName>ppt_y</p:attrName>
                                        </p:attrNameLst>
                                      </p:cBhvr>
                                      <p:tavLst>
                                        <p:tav tm="0">
                                          <p:val>
                                            <p:strVal val="1+#ppt_h/2"/>
                                          </p:val>
                                        </p:tav>
                                        <p:tav tm="100000">
                                          <p:val>
                                            <p:strVal val="#ppt_y"/>
                                          </p:val>
                                        </p:tav>
                                      </p:tavLst>
                                    </p:anim>
                                  </p:childTnLst>
                                </p:cTn>
                              </p:par>
                            </p:childTnLst>
                          </p:cTn>
                        </p:par>
                        <p:par>
                          <p:cTn id="21" fill="hold">
                            <p:stCondLst>
                              <p:cond delay="5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
                                        </p:tgtEl>
                                        <p:attrNameLst>
                                          <p:attrName>style.visibility</p:attrName>
                                        </p:attrNameLst>
                                      </p:cBhvr>
                                      <p:to>
                                        <p:strVal val="visible"/>
                                      </p:to>
                                    </p:set>
                                    <p:anim calcmode="lin" valueType="num">
                                      <p:cBhvr>
                                        <p:cTn id="2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
                                        </p:tgtEl>
                                        <p:attrNameLst>
                                          <p:attrName>ppt_y</p:attrName>
                                        </p:attrNameLst>
                                      </p:cBhvr>
                                      <p:tavLst>
                                        <p:tav tm="0">
                                          <p:val>
                                            <p:strVal val="#ppt_y"/>
                                          </p:val>
                                        </p:tav>
                                        <p:tav tm="100000">
                                          <p:val>
                                            <p:strVal val="#ppt_y"/>
                                          </p:val>
                                        </p:tav>
                                      </p:tavLst>
                                    </p:anim>
                                    <p:anim calcmode="lin" valueType="num">
                                      <p:cBhvr>
                                        <p:cTn id="2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
                                        </p:tgtEl>
                                      </p:cBhvr>
                                    </p:animEffect>
                                  </p:childTnLst>
                                </p:cTn>
                              </p:par>
                            </p:childTnLst>
                          </p:cTn>
                        </p:par>
                        <p:par>
                          <p:cTn id="29" fill="hold">
                            <p:stCondLst>
                              <p:cond delay="24000"/>
                            </p:stCondLst>
                            <p:childTnLst>
                              <p:par>
                                <p:cTn id="30" presetID="22" presetClass="entr" presetSubtype="8"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left)">
                                      <p:cBhvr>
                                        <p:cTn id="32"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12123" y="928468"/>
            <a:ext cx="4708517" cy="5262979"/>
          </a:xfrm>
          <a:prstGeom prst="rect">
            <a:avLst/>
          </a:prstGeom>
          <a:noFill/>
        </p:spPr>
        <p:txBody>
          <a:bodyPr wrap="square" rtlCol="0">
            <a:spAutoFit/>
          </a:bodyPr>
          <a:lstStyle/>
          <a:p>
            <a:pPr algn="ctr"/>
            <a:r>
              <a:rPr lang="es-MX" sz="2400" dirty="0">
                <a:solidFill>
                  <a:schemeClr val="bg1"/>
                </a:solidFill>
                <a:effectLst>
                  <a:glow rad="101600">
                    <a:schemeClr val="tx1">
                      <a:alpha val="60000"/>
                    </a:schemeClr>
                  </a:glow>
                </a:effectLst>
                <a:latin typeface="Arial Rounded MT Bold" panose="020F0704030504030204" pitchFamily="34" charset="0"/>
              </a:rPr>
              <a:t>M</a:t>
            </a:r>
            <a:r>
              <a:rPr lang="es-MX" sz="2400" dirty="0" smtClean="0">
                <a:solidFill>
                  <a:schemeClr val="bg1"/>
                </a:solidFill>
                <a:effectLst>
                  <a:glow rad="101600">
                    <a:schemeClr val="tx1">
                      <a:alpha val="60000"/>
                    </a:schemeClr>
                  </a:glow>
                </a:effectLst>
                <a:latin typeface="Arial Rounded MT Bold" panose="020F0704030504030204" pitchFamily="34" charset="0"/>
              </a:rPr>
              <a:t>ás tarde, escudriñando </a:t>
            </a:r>
            <a:r>
              <a:rPr lang="es-MX" sz="2400" dirty="0">
                <a:solidFill>
                  <a:schemeClr val="bg1"/>
                </a:solidFill>
                <a:effectLst>
                  <a:glow rad="101600">
                    <a:schemeClr val="tx1">
                      <a:alpha val="60000"/>
                    </a:schemeClr>
                  </a:glow>
                </a:effectLst>
                <a:latin typeface="Arial Rounded MT Bold" panose="020F0704030504030204" pitchFamily="34" charset="0"/>
              </a:rPr>
              <a:t>la Biblia, se dio cuenta de que el celibato no era un mandato de </a:t>
            </a:r>
            <a:r>
              <a:rPr lang="es-MX" sz="2400" dirty="0" smtClean="0">
                <a:solidFill>
                  <a:schemeClr val="bg1"/>
                </a:solidFill>
                <a:effectLst>
                  <a:glow rad="101600">
                    <a:schemeClr val="tx1">
                      <a:alpha val="60000"/>
                    </a:schemeClr>
                  </a:glow>
                </a:effectLst>
                <a:latin typeface="Arial Rounded MT Bold" panose="020F0704030504030204" pitchFamily="34" charset="0"/>
              </a:rPr>
              <a:t>Dios para los sacerdotes. </a:t>
            </a:r>
            <a:r>
              <a:rPr lang="es-MX" sz="2400" dirty="0">
                <a:solidFill>
                  <a:schemeClr val="bg1"/>
                </a:solidFill>
                <a:effectLst>
                  <a:glow rad="101600">
                    <a:schemeClr val="tx1">
                      <a:alpha val="60000"/>
                    </a:schemeClr>
                  </a:glow>
                </a:effectLst>
                <a:latin typeface="Arial Rounded MT Bold" panose="020F0704030504030204" pitchFamily="34" charset="0"/>
              </a:rPr>
              <a:t>Entonces se rebeló, se enamoró y se casó, rompiendo definitivamente con sus votos monásticos, que obligaban al celibato. “Después de la Palabra de Dios, no hay tesoro más precioso, que el santo matrimonio”, fueron sus palabras. </a:t>
            </a:r>
          </a:p>
        </p:txBody>
      </p:sp>
      <p:sp>
        <p:nvSpPr>
          <p:cNvPr id="3" name="Rectángulo 2"/>
          <p:cNvSpPr/>
          <p:nvPr/>
        </p:nvSpPr>
        <p:spPr>
          <a:xfrm>
            <a:off x="5416062" y="436098"/>
            <a:ext cx="6330461" cy="6020973"/>
          </a:xfrm>
          <a:prstGeom prst="rect">
            <a:avLst/>
          </a:prstGeom>
          <a:blipFill dpi="0" rotWithShape="1">
            <a:blip r:embed="rId3"/>
            <a:srcRect/>
            <a:tile tx="0" ty="0" sx="100000" sy="100000" flip="none" algn="tl"/>
          </a:bli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4" name="Rectángulo 3"/>
          <p:cNvSpPr/>
          <p:nvPr/>
        </p:nvSpPr>
        <p:spPr>
          <a:xfrm rot="384460">
            <a:off x="5689562" y="540051"/>
            <a:ext cx="5836011" cy="4618173"/>
          </a:xfrm>
          <a:prstGeom prst="rect">
            <a:avLst/>
          </a:prstGeom>
          <a:blipFill dpi="0" rotWithShape="1">
            <a:blip r:embed="rId4"/>
            <a:srcRect/>
            <a:tile tx="0" ty="0" sx="100000" sy="100000" flip="none" algn="tl"/>
          </a:bli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5" name="Imagen 4"/>
          <p:cNvPicPr>
            <a:picLocks noChangeAspect="1"/>
          </p:cNvPicPr>
          <p:nvPr/>
        </p:nvPicPr>
        <p:blipFill rotWithShape="1">
          <a:blip r:embed="rId5">
            <a:extLst>
              <a:ext uri="{28A0092B-C50C-407E-A947-70E740481C1C}">
                <a14:useLocalDpi xmlns:a14="http://schemas.microsoft.com/office/drawing/2010/main" val="0"/>
              </a:ext>
            </a:extLst>
          </a:blip>
          <a:srcRect l="19667"/>
          <a:stretch/>
        </p:blipFill>
        <p:spPr>
          <a:xfrm>
            <a:off x="5900533" y="735285"/>
            <a:ext cx="5432875" cy="4409471"/>
          </a:xfrm>
          <a:prstGeom prst="rect">
            <a:avLst/>
          </a:prstGeom>
          <a:ln>
            <a:noFill/>
          </a:ln>
          <a:effectLst>
            <a:outerShdw blurRad="292100" dist="139700" dir="2700000" algn="tl" rotWithShape="0">
              <a:srgbClr val="333333">
                <a:alpha val="65000"/>
              </a:srgbClr>
            </a:outerShdw>
          </a:effectLst>
        </p:spPr>
      </p:pic>
      <p:sp>
        <p:nvSpPr>
          <p:cNvPr id="6" name="CuadroTexto 5"/>
          <p:cNvSpPr txBox="1"/>
          <p:nvPr/>
        </p:nvSpPr>
        <p:spPr>
          <a:xfrm>
            <a:off x="5416062" y="5469455"/>
            <a:ext cx="6330461" cy="1015663"/>
          </a:xfrm>
          <a:prstGeom prst="rect">
            <a:avLst/>
          </a:prstGeom>
          <a:noFill/>
        </p:spPr>
        <p:txBody>
          <a:bodyPr wrap="square" rtlCol="0">
            <a:spAutoFit/>
          </a:bodyPr>
          <a:lstStyle/>
          <a:p>
            <a:pPr algn="ctr"/>
            <a:r>
              <a:rPr lang="es-MX" sz="2000" dirty="0">
                <a:solidFill>
                  <a:schemeClr val="bg1"/>
                </a:solidFill>
                <a:effectLst>
                  <a:outerShdw blurRad="50800" dist="38100" algn="l" rotWithShape="0">
                    <a:prstClr val="black">
                      <a:alpha val="40000"/>
                    </a:prstClr>
                  </a:outerShdw>
                </a:effectLst>
                <a:latin typeface="Dyname SSi" panose="020B0500000000000000" pitchFamily="34" charset="0"/>
              </a:rPr>
              <a:t>“Por eso el hombre deja a su padre y a su madre, y se une a su mujer, y los dos se funden en un solo ser.” Génesis 2:24 </a:t>
            </a:r>
          </a:p>
        </p:txBody>
      </p:sp>
    </p:spTree>
    <p:extLst>
      <p:ext uri="{BB962C8B-B14F-4D97-AF65-F5344CB8AC3E}">
        <p14:creationId xmlns:p14="http://schemas.microsoft.com/office/powerpoint/2010/main" val="173416950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0-#ppt_w/2"/>
                                          </p:val>
                                        </p:tav>
                                        <p:tav tm="100000">
                                          <p:val>
                                            <p:strVal val="#ppt_x"/>
                                          </p:val>
                                        </p:tav>
                                      </p:tavLst>
                                    </p:anim>
                                    <p:anim calcmode="lin" valueType="num">
                                      <p:cBhvr additive="base">
                                        <p:cTn id="8" dur="1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1500"/>
                            </p:stCondLst>
                            <p:childTnLst>
                              <p:par>
                                <p:cTn id="10" presetID="55"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500" fill="hold"/>
                                        <p:tgtEl>
                                          <p:spTgt spid="4"/>
                                        </p:tgtEl>
                                        <p:attrNameLst>
                                          <p:attrName>ppt_w</p:attrName>
                                        </p:attrNameLst>
                                      </p:cBhvr>
                                      <p:tavLst>
                                        <p:tav tm="0">
                                          <p:val>
                                            <p:strVal val="#ppt_w*0.70"/>
                                          </p:val>
                                        </p:tav>
                                        <p:tav tm="100000">
                                          <p:val>
                                            <p:strVal val="#ppt_w"/>
                                          </p:val>
                                        </p:tav>
                                      </p:tavLst>
                                    </p:anim>
                                    <p:anim calcmode="lin" valueType="num">
                                      <p:cBhvr>
                                        <p:cTn id="13" dur="1500" fill="hold"/>
                                        <p:tgtEl>
                                          <p:spTgt spid="4"/>
                                        </p:tgtEl>
                                        <p:attrNameLst>
                                          <p:attrName>ppt_h</p:attrName>
                                        </p:attrNameLst>
                                      </p:cBhvr>
                                      <p:tavLst>
                                        <p:tav tm="0">
                                          <p:val>
                                            <p:strVal val="#ppt_h"/>
                                          </p:val>
                                        </p:tav>
                                        <p:tav tm="100000">
                                          <p:val>
                                            <p:strVal val="#ppt_h"/>
                                          </p:val>
                                        </p:tav>
                                      </p:tavLst>
                                    </p:anim>
                                    <p:animEffect transition="in" filter="fade">
                                      <p:cBhvr>
                                        <p:cTn id="14" dur="1500"/>
                                        <p:tgtEl>
                                          <p:spTgt spid="4"/>
                                        </p:tgtEl>
                                      </p:cBhvr>
                                    </p:animEffect>
                                  </p:childTnLst>
                                </p:cTn>
                              </p:par>
                            </p:childTnLst>
                          </p:cTn>
                        </p:par>
                        <p:par>
                          <p:cTn id="15" fill="hold">
                            <p:stCondLst>
                              <p:cond delay="3000"/>
                            </p:stCondLst>
                            <p:childTnLst>
                              <p:par>
                                <p:cTn id="16" presetID="22" presetClass="entr" presetSubtype="1"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2000"/>
                                        <p:tgtEl>
                                          <p:spTgt spid="5"/>
                                        </p:tgtEl>
                                      </p:cBhvr>
                                    </p:animEffect>
                                  </p:childTnLst>
                                </p:cTn>
                              </p:par>
                            </p:childTnLst>
                          </p:cTn>
                        </p:par>
                        <p:par>
                          <p:cTn id="19" fill="hold">
                            <p:stCondLst>
                              <p:cond delay="5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
                                        </p:tgtEl>
                                        <p:attrNameLst>
                                          <p:attrName>ppt_y</p:attrName>
                                        </p:attrNameLst>
                                      </p:cBhvr>
                                      <p:tavLst>
                                        <p:tav tm="0">
                                          <p:val>
                                            <p:strVal val="#ppt_y"/>
                                          </p:val>
                                        </p:tav>
                                        <p:tav tm="100000">
                                          <p:val>
                                            <p:strVal val="#ppt_y"/>
                                          </p:val>
                                        </p:tav>
                                      </p:tavLst>
                                    </p:anim>
                                    <p:anim calcmode="lin" valueType="num">
                                      <p:cBhvr>
                                        <p:cTn id="24"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
                                        </p:tgtEl>
                                      </p:cBhvr>
                                    </p:animEffect>
                                  </p:childTnLst>
                                </p:cTn>
                              </p:par>
                            </p:childTnLst>
                          </p:cTn>
                        </p:par>
                        <p:par>
                          <p:cTn id="27" fill="hold">
                            <p:stCondLst>
                              <p:cond delay="19750"/>
                            </p:stCondLst>
                            <p:childTnLst>
                              <p:par>
                                <p:cTn id="28" presetID="22" presetClass="entr" presetSubtype="8"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37882" y="824249"/>
            <a:ext cx="5028308" cy="4893647"/>
          </a:xfrm>
          <a:prstGeom prst="rect">
            <a:avLst/>
          </a:prstGeom>
          <a:noFill/>
        </p:spPr>
        <p:txBody>
          <a:bodyPr wrap="square" rtlCol="0">
            <a:spAutoFit/>
          </a:bodyPr>
          <a:lstStyle/>
          <a:p>
            <a:pPr algn="ctr"/>
            <a:r>
              <a:rPr lang="es-MX" sz="2400" dirty="0">
                <a:solidFill>
                  <a:schemeClr val="bg1"/>
                </a:solidFill>
                <a:effectLst>
                  <a:glow rad="101600">
                    <a:schemeClr val="tx1">
                      <a:alpha val="60000"/>
                    </a:schemeClr>
                  </a:glow>
                </a:effectLst>
                <a:latin typeface="Arial Rounded MT Bold" panose="020F0704030504030204" pitchFamily="34" charset="0"/>
              </a:rPr>
              <a:t>E</a:t>
            </a:r>
            <a:r>
              <a:rPr lang="es-MX" sz="2400" dirty="0" smtClean="0">
                <a:solidFill>
                  <a:schemeClr val="bg1"/>
                </a:solidFill>
                <a:effectLst>
                  <a:glow rad="101600">
                    <a:schemeClr val="tx1">
                      <a:alpha val="60000"/>
                    </a:schemeClr>
                  </a:glow>
                </a:effectLst>
                <a:latin typeface="Arial Rounded MT Bold" panose="020F0704030504030204" pitchFamily="34" charset="0"/>
              </a:rPr>
              <a:t>l celibato es un don que Dios otorga a muy pocos. </a:t>
            </a:r>
            <a:r>
              <a:rPr lang="es-MX" sz="2400" dirty="0">
                <a:solidFill>
                  <a:schemeClr val="bg1"/>
                </a:solidFill>
                <a:effectLst>
                  <a:glow rad="101600">
                    <a:schemeClr val="tx1">
                      <a:alpha val="60000"/>
                    </a:schemeClr>
                  </a:glow>
                </a:effectLst>
                <a:latin typeface="Arial Rounded MT Bold" panose="020F0704030504030204" pitchFamily="34" charset="0"/>
              </a:rPr>
              <a:t>C</a:t>
            </a:r>
            <a:r>
              <a:rPr lang="es-MX" sz="2400" dirty="0" smtClean="0">
                <a:solidFill>
                  <a:schemeClr val="bg1"/>
                </a:solidFill>
                <a:effectLst>
                  <a:glow rad="101600">
                    <a:schemeClr val="tx1">
                      <a:alpha val="60000"/>
                    </a:schemeClr>
                  </a:glow>
                </a:effectLst>
                <a:latin typeface="Arial Rounded MT Bold" panose="020F0704030504030204" pitchFamily="34" charset="0"/>
              </a:rPr>
              <a:t>ontados son los hombres que pueden mantenerse célibes, entre ellos estuvieron Jesús</a:t>
            </a:r>
            <a:r>
              <a:rPr lang="es-MX" sz="2400" dirty="0">
                <a:solidFill>
                  <a:schemeClr val="bg1"/>
                </a:solidFill>
                <a:effectLst>
                  <a:glow rad="101600">
                    <a:schemeClr val="tx1">
                      <a:alpha val="60000"/>
                    </a:schemeClr>
                  </a:glow>
                </a:effectLst>
                <a:latin typeface="Arial Rounded MT Bold" panose="020F0704030504030204" pitchFamily="34" charset="0"/>
              </a:rPr>
              <a:t> </a:t>
            </a:r>
            <a:r>
              <a:rPr lang="es-MX" sz="2400" dirty="0" smtClean="0">
                <a:solidFill>
                  <a:schemeClr val="bg1"/>
                </a:solidFill>
                <a:effectLst>
                  <a:glow rad="101600">
                    <a:schemeClr val="tx1">
                      <a:alpha val="60000"/>
                    </a:schemeClr>
                  </a:glow>
                </a:effectLst>
                <a:latin typeface="Arial Rounded MT Bold" panose="020F0704030504030204" pitchFamily="34" charset="0"/>
              </a:rPr>
              <a:t>y Pablo, pero casi todos los grandes hombres de Dios eran casados. Esta es una imposición de la iglesia católica sobre sus sacerdotes, la cual a la mayoría no le es posible cumplir, ocasionando en muchos casos, lamentables consecuencias…</a:t>
            </a:r>
            <a:endParaRPr lang="es-MX" sz="2400" dirty="0">
              <a:solidFill>
                <a:schemeClr val="bg1"/>
              </a:solidFill>
              <a:effectLst>
                <a:glow rad="101600">
                  <a:schemeClr val="tx1">
                    <a:alpha val="60000"/>
                  </a:schemeClr>
                </a:glow>
              </a:effectLst>
              <a:latin typeface="Arial Rounded MT Bold" panose="020F0704030504030204" pitchFamily="34" charset="0"/>
            </a:endParaRPr>
          </a:p>
        </p:txBody>
      </p:sp>
      <p:sp>
        <p:nvSpPr>
          <p:cNvPr id="3" name="Rectángulo 2"/>
          <p:cNvSpPr/>
          <p:nvPr/>
        </p:nvSpPr>
        <p:spPr>
          <a:xfrm>
            <a:off x="5821251" y="323890"/>
            <a:ext cx="5992043" cy="5894363"/>
          </a:xfrm>
          <a:prstGeom prst="rect">
            <a:avLst/>
          </a:prstGeom>
          <a:blipFill dpi="0" rotWithShape="1">
            <a:blip r:embed="rId3"/>
            <a:srcRect/>
            <a:tile tx="0" ty="0" sx="100000" sy="100000" flip="none" algn="tl"/>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rot="369166">
            <a:off x="6146798" y="429767"/>
            <a:ext cx="5366612" cy="4531156"/>
          </a:xfrm>
          <a:prstGeom prst="rect">
            <a:avLst/>
          </a:prstGeom>
          <a:blipFill dpi="0" rotWithShape="1">
            <a:blip r:embed="rId4"/>
            <a:srcRect/>
            <a:tile tx="0" ty="0" sx="100000" sy="100000" flip="none" algn="tl"/>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5" name="Imagen 4"/>
          <p:cNvPicPr>
            <a:picLocks noChangeAspect="1"/>
          </p:cNvPicPr>
          <p:nvPr/>
        </p:nvPicPr>
        <p:blipFill rotWithShape="1">
          <a:blip r:embed="rId5">
            <a:extLst>
              <a:ext uri="{28A0092B-C50C-407E-A947-70E740481C1C}">
                <a14:useLocalDpi xmlns:a14="http://schemas.microsoft.com/office/drawing/2010/main" val="0"/>
              </a:ext>
            </a:extLst>
          </a:blip>
          <a:srcRect r="5582"/>
          <a:stretch/>
        </p:blipFill>
        <p:spPr>
          <a:xfrm>
            <a:off x="6130344" y="537196"/>
            <a:ext cx="5260003" cy="4537556"/>
          </a:xfrm>
          <a:prstGeom prst="rect">
            <a:avLst/>
          </a:prstGeom>
          <a:ln>
            <a:noFill/>
          </a:ln>
          <a:effectLst>
            <a:outerShdw blurRad="292100" dist="139700" dir="2700000" algn="tl" rotWithShape="0">
              <a:srgbClr val="333333">
                <a:alpha val="65000"/>
              </a:srgbClr>
            </a:outerShdw>
          </a:effectLst>
        </p:spPr>
      </p:pic>
      <p:sp>
        <p:nvSpPr>
          <p:cNvPr id="6" name="CuadroTexto 5"/>
          <p:cNvSpPr txBox="1"/>
          <p:nvPr/>
        </p:nvSpPr>
        <p:spPr>
          <a:xfrm>
            <a:off x="5731099" y="5138671"/>
            <a:ext cx="6082195" cy="1015663"/>
          </a:xfrm>
          <a:prstGeom prst="rect">
            <a:avLst/>
          </a:prstGeom>
          <a:noFill/>
        </p:spPr>
        <p:txBody>
          <a:bodyPr wrap="square" rtlCol="0">
            <a:spAutoFit/>
          </a:bodyPr>
          <a:lstStyle/>
          <a:p>
            <a:pPr algn="ctr"/>
            <a:r>
              <a:rPr lang="es-MX" sz="2000" dirty="0">
                <a:latin typeface="Dyname SSi" panose="020B0500000000000000" pitchFamily="34" charset="0"/>
              </a:rPr>
              <a:t>“Así que el obispo debe ser intachable, esposo de una sola mujer, moderado, sensato, respetable, hospitalario, capaz de enseñar” 1 Timoteo </a:t>
            </a:r>
            <a:r>
              <a:rPr lang="es-MX" sz="2000" dirty="0" smtClean="0">
                <a:latin typeface="Dyname SSi" panose="020B0500000000000000" pitchFamily="34" charset="0"/>
              </a:rPr>
              <a:t>3:2</a:t>
            </a:r>
            <a:endParaRPr lang="es-MX" sz="2000" dirty="0">
              <a:latin typeface="Dyname SSi" panose="020B0500000000000000" pitchFamily="34" charset="0"/>
            </a:endParaRPr>
          </a:p>
        </p:txBody>
      </p:sp>
    </p:spTree>
    <p:extLst>
      <p:ext uri="{BB962C8B-B14F-4D97-AF65-F5344CB8AC3E}">
        <p14:creationId xmlns:p14="http://schemas.microsoft.com/office/powerpoint/2010/main" val="60395549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8)">
                                      <p:cBhvr>
                                        <p:cTn id="7" dur="1500"/>
                                        <p:tgtEl>
                                          <p:spTgt spid="3"/>
                                        </p:tgtEl>
                                      </p:cBhvr>
                                    </p:animEffect>
                                  </p:childTnLst>
                                </p:cTn>
                              </p:par>
                            </p:childTnLst>
                          </p:cTn>
                        </p:par>
                        <p:par>
                          <p:cTn id="8" fill="hold">
                            <p:stCondLst>
                              <p:cond delay="1500"/>
                            </p:stCondLst>
                            <p:childTnLst>
                              <p:par>
                                <p:cTn id="9" presetID="15"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500" fill="hold"/>
                                        <p:tgtEl>
                                          <p:spTgt spid="4"/>
                                        </p:tgtEl>
                                        <p:attrNameLst>
                                          <p:attrName>ppt_w</p:attrName>
                                        </p:attrNameLst>
                                      </p:cBhvr>
                                      <p:tavLst>
                                        <p:tav tm="0">
                                          <p:val>
                                            <p:fltVal val="0"/>
                                          </p:val>
                                        </p:tav>
                                        <p:tav tm="100000">
                                          <p:val>
                                            <p:strVal val="#ppt_w"/>
                                          </p:val>
                                        </p:tav>
                                      </p:tavLst>
                                    </p:anim>
                                    <p:anim calcmode="lin" valueType="num">
                                      <p:cBhvr>
                                        <p:cTn id="12" dur="1500" fill="hold"/>
                                        <p:tgtEl>
                                          <p:spTgt spid="4"/>
                                        </p:tgtEl>
                                        <p:attrNameLst>
                                          <p:attrName>ppt_h</p:attrName>
                                        </p:attrNameLst>
                                      </p:cBhvr>
                                      <p:tavLst>
                                        <p:tav tm="0">
                                          <p:val>
                                            <p:fltVal val="0"/>
                                          </p:val>
                                        </p:tav>
                                        <p:tav tm="100000">
                                          <p:val>
                                            <p:strVal val="#ppt_h"/>
                                          </p:val>
                                        </p:tav>
                                      </p:tavLst>
                                    </p:anim>
                                    <p:anim calcmode="lin" valueType="num">
                                      <p:cBhvr>
                                        <p:cTn id="13" dur="1500" fill="hold"/>
                                        <p:tgtEl>
                                          <p:spTgt spid="4"/>
                                        </p:tgtEl>
                                        <p:attrNameLst>
                                          <p:attrName>ppt_x</p:attrName>
                                        </p:attrNameLst>
                                      </p:cBhvr>
                                      <p:tavLst>
                                        <p:tav tm="0" fmla="#ppt_x+(cos(-2*pi*(1-$))*-#ppt_x-sin(-2*pi*(1-$))*(1-#ppt_y))*(1-$)">
                                          <p:val>
                                            <p:fltVal val="0"/>
                                          </p:val>
                                        </p:tav>
                                        <p:tav tm="100000">
                                          <p:val>
                                            <p:fltVal val="1"/>
                                          </p:val>
                                        </p:tav>
                                      </p:tavLst>
                                    </p:anim>
                                    <p:anim calcmode="lin" valueType="num">
                                      <p:cBhvr>
                                        <p:cTn id="14" dur="15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5" fill="hold">
                            <p:stCondLst>
                              <p:cond delay="3000"/>
                            </p:stCondLst>
                            <p:childTnLst>
                              <p:par>
                                <p:cTn id="16" presetID="3" presetClass="entr" presetSubtype="5"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2000"/>
                                        <p:tgtEl>
                                          <p:spTgt spid="5"/>
                                        </p:tgtEl>
                                      </p:cBhvr>
                                    </p:animEffect>
                                  </p:childTnLst>
                                </p:cTn>
                              </p:par>
                            </p:childTnLst>
                          </p:cTn>
                        </p:par>
                        <p:par>
                          <p:cTn id="19" fill="hold">
                            <p:stCondLst>
                              <p:cond delay="5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
                                        </p:tgtEl>
                                        <p:attrNameLst>
                                          <p:attrName>ppt_y</p:attrName>
                                        </p:attrNameLst>
                                      </p:cBhvr>
                                      <p:tavLst>
                                        <p:tav tm="0">
                                          <p:val>
                                            <p:strVal val="#ppt_y"/>
                                          </p:val>
                                        </p:tav>
                                        <p:tav tm="100000">
                                          <p:val>
                                            <p:strVal val="#ppt_y"/>
                                          </p:val>
                                        </p:tav>
                                      </p:tavLst>
                                    </p:anim>
                                    <p:anim calcmode="lin" valueType="num">
                                      <p:cBhvr>
                                        <p:cTn id="24"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
                                        </p:tgtEl>
                                      </p:cBhvr>
                                    </p:animEffect>
                                  </p:childTnLst>
                                </p:cTn>
                              </p:par>
                            </p:childTnLst>
                          </p:cTn>
                        </p:par>
                        <p:par>
                          <p:cTn id="27" fill="hold">
                            <p:stCondLst>
                              <p:cond delay="21050"/>
                            </p:stCondLst>
                            <p:childTnLst>
                              <p:par>
                                <p:cTn id="28" presetID="22" presetClass="entr" presetSubtype="8"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7684458" y="801858"/>
            <a:ext cx="4132404" cy="4893647"/>
          </a:xfrm>
          <a:prstGeom prst="rect">
            <a:avLst/>
          </a:prstGeom>
          <a:noFill/>
        </p:spPr>
        <p:txBody>
          <a:bodyPr wrap="square" rtlCol="0">
            <a:spAutoFit/>
          </a:bodyPr>
          <a:lstStyle/>
          <a:p>
            <a:pPr algn="ctr"/>
            <a:r>
              <a:rPr lang="es-MX" sz="2400" dirty="0">
                <a:solidFill>
                  <a:schemeClr val="bg1"/>
                </a:solidFill>
                <a:effectLst>
                  <a:glow rad="101600">
                    <a:schemeClr val="tx1">
                      <a:alpha val="60000"/>
                    </a:schemeClr>
                  </a:glow>
                </a:effectLst>
                <a:latin typeface="Arial Rounded MT Bold" panose="020F0704030504030204" pitchFamily="34" charset="0"/>
              </a:rPr>
              <a:t>C</a:t>
            </a:r>
            <a:r>
              <a:rPr lang="es-MX" sz="2400" dirty="0" smtClean="0">
                <a:solidFill>
                  <a:schemeClr val="bg1"/>
                </a:solidFill>
                <a:effectLst>
                  <a:glow rad="101600">
                    <a:schemeClr val="tx1">
                      <a:alpha val="60000"/>
                    </a:schemeClr>
                  </a:glow>
                </a:effectLst>
                <a:latin typeface="Arial Rounded MT Bold" panose="020F0704030504030204" pitchFamily="34" charset="0"/>
              </a:rPr>
              <a:t>on la invención de la imprenta, por Gutenberg, se publicó la traducción de la Biblia hecha por Lutero. </a:t>
            </a:r>
            <a:r>
              <a:rPr lang="es-MX" sz="2400" dirty="0">
                <a:solidFill>
                  <a:schemeClr val="bg1"/>
                </a:solidFill>
                <a:effectLst>
                  <a:glow rad="101600">
                    <a:schemeClr val="tx1">
                      <a:alpha val="60000"/>
                    </a:schemeClr>
                  </a:glow>
                </a:effectLst>
                <a:latin typeface="Arial Rounded MT Bold" panose="020F0704030504030204" pitchFamily="34" charset="0"/>
              </a:rPr>
              <a:t>M</a:t>
            </a:r>
            <a:r>
              <a:rPr lang="es-MX" sz="2400" dirty="0" smtClean="0">
                <a:solidFill>
                  <a:schemeClr val="bg1"/>
                </a:solidFill>
                <a:effectLst>
                  <a:glow rad="101600">
                    <a:schemeClr val="tx1">
                      <a:alpha val="60000"/>
                    </a:schemeClr>
                  </a:glow>
                </a:effectLst>
                <a:latin typeface="Arial Rounded MT Bold" panose="020F0704030504030204" pitchFamily="34" charset="0"/>
              </a:rPr>
              <a:t>iles de personas tuvieron la oportunidad de conocer la Palabra de Dios y hasta la fecha, muchos, al conocer la verdad de Dios, han renegado de la religión que les fue impuesta por generaciones.</a:t>
            </a:r>
            <a:endParaRPr lang="es-MX" sz="2400" dirty="0">
              <a:solidFill>
                <a:schemeClr val="bg1"/>
              </a:solidFill>
              <a:effectLst>
                <a:glow rad="101600">
                  <a:schemeClr val="tx1">
                    <a:alpha val="60000"/>
                  </a:schemeClr>
                </a:glow>
              </a:effectLst>
              <a:latin typeface="Arial Rounded MT Bold" panose="020F0704030504030204" pitchFamily="34" charset="0"/>
            </a:endParaRPr>
          </a:p>
        </p:txBody>
      </p:sp>
      <p:sp>
        <p:nvSpPr>
          <p:cNvPr id="3" name="Rectángulo 2"/>
          <p:cNvSpPr/>
          <p:nvPr/>
        </p:nvSpPr>
        <p:spPr>
          <a:xfrm>
            <a:off x="295421" y="365760"/>
            <a:ext cx="6696221" cy="6006905"/>
          </a:xfrm>
          <a:prstGeom prst="rect">
            <a:avLst/>
          </a:prstGeom>
          <a:blipFill dpi="0" rotWithShape="1">
            <a:blip r:embed="rId3"/>
            <a:srcRect/>
            <a:tile tx="0" ty="0" sx="100000" sy="100000" flip="none" algn="tl"/>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rot="21085080">
            <a:off x="490405" y="647999"/>
            <a:ext cx="6360731" cy="4215703"/>
          </a:xfrm>
          <a:prstGeom prst="rect">
            <a:avLst/>
          </a:prstGeom>
          <a:blipFill dpi="0" rotWithShape="1">
            <a:blip r:embed="rId4"/>
            <a:srcRect/>
            <a:stretch>
              <a:fillRect/>
            </a:stretch>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5" name="Imagen 4"/>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l="1474" t="1722" r="723" b="5363"/>
          <a:stretch/>
        </p:blipFill>
        <p:spPr>
          <a:xfrm>
            <a:off x="690436" y="1025716"/>
            <a:ext cx="6197314" cy="3826913"/>
          </a:xfrm>
          <a:prstGeom prst="rect">
            <a:avLst/>
          </a:prstGeom>
          <a:ln>
            <a:noFill/>
          </a:ln>
          <a:effectLst>
            <a:outerShdw blurRad="292100" dist="139700" dir="2700000" algn="tl" rotWithShape="0">
              <a:srgbClr val="333333">
                <a:alpha val="65000"/>
              </a:srgbClr>
            </a:outerShdw>
          </a:effectLst>
        </p:spPr>
      </p:pic>
      <p:sp>
        <p:nvSpPr>
          <p:cNvPr id="6" name="CuadroTexto 5"/>
          <p:cNvSpPr txBox="1"/>
          <p:nvPr/>
        </p:nvSpPr>
        <p:spPr>
          <a:xfrm>
            <a:off x="211471" y="5314692"/>
            <a:ext cx="6780171" cy="1015663"/>
          </a:xfrm>
          <a:prstGeom prst="rect">
            <a:avLst/>
          </a:prstGeom>
          <a:noFill/>
        </p:spPr>
        <p:txBody>
          <a:bodyPr wrap="square" rtlCol="0">
            <a:spAutoFit/>
          </a:bodyPr>
          <a:lstStyle/>
          <a:p>
            <a:pPr algn="ctr"/>
            <a:r>
              <a:rPr lang="es-MX" sz="2000" dirty="0" smtClean="0">
                <a:solidFill>
                  <a:schemeClr val="bg1"/>
                </a:solidFill>
                <a:effectLst>
                  <a:outerShdw blurRad="50800" dist="38100" dir="18900000" algn="bl" rotWithShape="0">
                    <a:prstClr val="black">
                      <a:alpha val="40000"/>
                    </a:prstClr>
                  </a:outerShdw>
                </a:effectLst>
                <a:latin typeface="Dyname SSi" panose="020B0500000000000000" pitchFamily="34" charset="0"/>
              </a:rPr>
              <a:t>“</a:t>
            </a:r>
            <a:r>
              <a:rPr lang="es-MX" sz="2000" dirty="0">
                <a:solidFill>
                  <a:schemeClr val="bg1"/>
                </a:solidFill>
                <a:effectLst>
                  <a:outerShdw blurRad="50800" dist="38100" dir="18900000" algn="bl" rotWithShape="0">
                    <a:prstClr val="black">
                      <a:alpha val="40000"/>
                    </a:prstClr>
                  </a:outerShdw>
                </a:effectLst>
                <a:latin typeface="Dyname SSi" panose="020B0500000000000000" pitchFamily="34" charset="0"/>
              </a:rPr>
              <a:t>Así, por la tradición que se transmiten entre ustedes, anulan la palabra de Dios. Y hacen muchas cosas parecidas.” Marcos 7:13</a:t>
            </a:r>
          </a:p>
        </p:txBody>
      </p:sp>
    </p:spTree>
    <p:extLst>
      <p:ext uri="{BB962C8B-B14F-4D97-AF65-F5344CB8AC3E}">
        <p14:creationId xmlns:p14="http://schemas.microsoft.com/office/powerpoint/2010/main" val="330586908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500"/>
                                        <p:tgtEl>
                                          <p:spTgt spid="3"/>
                                        </p:tgtEl>
                                      </p:cBhvr>
                                    </p:animEffect>
                                  </p:childTnLst>
                                </p:cTn>
                              </p:par>
                            </p:childTnLst>
                          </p:cTn>
                        </p:par>
                        <p:par>
                          <p:cTn id="8" fill="hold">
                            <p:stCondLst>
                              <p:cond delay="1500"/>
                            </p:stCondLst>
                            <p:childTnLst>
                              <p:par>
                                <p:cTn id="9" presetID="52"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Scale>
                                      <p:cBhvr>
                                        <p:cTn id="11" dur="15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500" decel="50000" fill="hold">
                                          <p:stCondLst>
                                            <p:cond delay="0"/>
                                          </p:stCondLst>
                                        </p:cTn>
                                        <p:tgtEl>
                                          <p:spTgt spid="4"/>
                                        </p:tgtEl>
                                        <p:attrNameLst>
                                          <p:attrName>ppt_x</p:attrName>
                                          <p:attrName>ppt_y</p:attrName>
                                        </p:attrNameLst>
                                      </p:cBhvr>
                                    </p:animMotion>
                                    <p:animEffect transition="in" filter="fade">
                                      <p:cBhvr>
                                        <p:cTn id="13" dur="1500"/>
                                        <p:tgtEl>
                                          <p:spTgt spid="4"/>
                                        </p:tgtEl>
                                      </p:cBhvr>
                                    </p:animEffect>
                                  </p:childTnLst>
                                </p:cTn>
                              </p:par>
                            </p:childTnLst>
                          </p:cTn>
                        </p:par>
                        <p:par>
                          <p:cTn id="14" fill="hold">
                            <p:stCondLst>
                              <p:cond delay="3000"/>
                            </p:stCondLst>
                            <p:childTnLst>
                              <p:par>
                                <p:cTn id="15" presetID="22"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2000"/>
                                        <p:tgtEl>
                                          <p:spTgt spid="5"/>
                                        </p:tgtEl>
                                      </p:cBhvr>
                                    </p:animEffect>
                                  </p:childTnLst>
                                </p:cTn>
                              </p:par>
                            </p:childTnLst>
                          </p:cTn>
                        </p:par>
                        <p:par>
                          <p:cTn id="18" fill="hold">
                            <p:stCondLst>
                              <p:cond delay="50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gtEl>
                                        <p:attrNameLst>
                                          <p:attrName>ppt_y</p:attrName>
                                        </p:attrNameLst>
                                      </p:cBhvr>
                                      <p:tavLst>
                                        <p:tav tm="0">
                                          <p:val>
                                            <p:strVal val="#ppt_y"/>
                                          </p:val>
                                        </p:tav>
                                        <p:tav tm="100000">
                                          <p:val>
                                            <p:strVal val="#ppt_y"/>
                                          </p:val>
                                        </p:tav>
                                      </p:tavLst>
                                    </p:anim>
                                    <p:anim calcmode="lin" valueType="num">
                                      <p:cBhvr>
                                        <p:cTn id="2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gtEl>
                                      </p:cBhvr>
                                    </p:animEffect>
                                  </p:childTnLst>
                                </p:cTn>
                              </p:par>
                            </p:childTnLst>
                          </p:cTn>
                        </p:par>
                        <p:par>
                          <p:cTn id="26" fill="hold">
                            <p:stCondLst>
                              <p:cond delay="17800"/>
                            </p:stCondLst>
                            <p:childTnLst>
                              <p:par>
                                <p:cTn id="27" presetID="22" presetClass="entr" presetSubtype="8"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left)">
                                      <p:cBhvr>
                                        <p:cTn id="29"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576776" y="1491176"/>
            <a:ext cx="3854548" cy="3785652"/>
          </a:xfrm>
          <a:prstGeom prst="rect">
            <a:avLst/>
          </a:prstGeom>
          <a:noFill/>
        </p:spPr>
        <p:txBody>
          <a:bodyPr wrap="square" rtlCol="0">
            <a:spAutoFit/>
          </a:bodyPr>
          <a:lstStyle/>
          <a:p>
            <a:pPr algn="ctr"/>
            <a:r>
              <a:rPr lang="es-MX" sz="2400" dirty="0">
                <a:solidFill>
                  <a:schemeClr val="bg1"/>
                </a:solidFill>
                <a:effectLst>
                  <a:glow rad="101600">
                    <a:schemeClr val="tx1">
                      <a:alpha val="60000"/>
                    </a:schemeClr>
                  </a:glow>
                </a:effectLst>
                <a:latin typeface="Arial Rounded MT Bold" panose="020F0704030504030204" pitchFamily="34" charset="0"/>
              </a:rPr>
              <a:t>A</a:t>
            </a:r>
            <a:r>
              <a:rPr lang="es-MX" sz="2400" dirty="0" smtClean="0">
                <a:solidFill>
                  <a:schemeClr val="bg1"/>
                </a:solidFill>
                <a:effectLst>
                  <a:glow rad="101600">
                    <a:schemeClr val="tx1">
                      <a:alpha val="60000"/>
                    </a:schemeClr>
                  </a:glow>
                </a:effectLst>
                <a:latin typeface="Arial Rounded MT Bold" panose="020F0704030504030204" pitchFamily="34" charset="0"/>
              </a:rPr>
              <a:t> los cristianos, que basan su fe únicamente en la Palabra de Dios y no en dogmas inventados por hombres, se les llama protestantes y Martín Lutero, es conocido como el padre del protestantismo.</a:t>
            </a:r>
            <a:endParaRPr lang="es-MX" sz="2400" dirty="0">
              <a:solidFill>
                <a:schemeClr val="bg1"/>
              </a:solidFill>
              <a:effectLst>
                <a:glow rad="101600">
                  <a:schemeClr val="tx1">
                    <a:alpha val="60000"/>
                  </a:schemeClr>
                </a:glow>
              </a:effectLst>
              <a:latin typeface="Arial Rounded MT Bold" panose="020F0704030504030204" pitchFamily="34" charset="0"/>
            </a:endParaRPr>
          </a:p>
        </p:txBody>
      </p:sp>
      <p:sp>
        <p:nvSpPr>
          <p:cNvPr id="3" name="Rectángulo 2"/>
          <p:cNvSpPr/>
          <p:nvPr/>
        </p:nvSpPr>
        <p:spPr>
          <a:xfrm>
            <a:off x="4997003" y="393895"/>
            <a:ext cx="6580708" cy="6020972"/>
          </a:xfrm>
          <a:prstGeom prst="rect">
            <a:avLst/>
          </a:prstGeom>
          <a:blipFill dpi="0" rotWithShape="1">
            <a:blip r:embed="rId3"/>
            <a:srcRect/>
            <a:tile tx="0" ty="0" sx="100000" sy="100000" flip="none" algn="tl"/>
          </a:bli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rot="585002">
            <a:off x="5019933" y="644095"/>
            <a:ext cx="6307705" cy="5523239"/>
          </a:xfrm>
          <a:prstGeom prst="rect">
            <a:avLst/>
          </a:prstGeom>
          <a:blipFill dpi="0" rotWithShape="1">
            <a:blip r:embed="rId4"/>
            <a:srcRect/>
            <a:tile tx="0" ty="0" sx="100000" sy="100000" flip="none" algn="tl"/>
          </a:blipFill>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5" name="Imagen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74002" y="364696"/>
            <a:ext cx="3779520" cy="5669280"/>
          </a:xfrm>
          <a:prstGeom prst="rect">
            <a:avLst/>
          </a:prstGeom>
          <a:ln>
            <a:noFill/>
          </a:ln>
          <a:effectLst>
            <a:outerShdw blurRad="292100" dist="139700" dir="2700000" algn="tl" rotWithShape="0">
              <a:srgbClr val="333333">
                <a:alpha val="65000"/>
              </a:srgbClr>
            </a:outerShdw>
          </a:effectLst>
        </p:spPr>
      </p:pic>
      <p:sp>
        <p:nvSpPr>
          <p:cNvPr id="6" name="CuadroTexto 5"/>
          <p:cNvSpPr txBox="1"/>
          <p:nvPr/>
        </p:nvSpPr>
        <p:spPr>
          <a:xfrm>
            <a:off x="5550794" y="1491176"/>
            <a:ext cx="1751154" cy="4401205"/>
          </a:xfrm>
          <a:prstGeom prst="rect">
            <a:avLst/>
          </a:prstGeom>
          <a:noFill/>
        </p:spPr>
        <p:txBody>
          <a:bodyPr wrap="square" rtlCol="0">
            <a:spAutoFit/>
          </a:bodyPr>
          <a:lstStyle/>
          <a:p>
            <a:pPr algn="ctr"/>
            <a:r>
              <a:rPr lang="es-MX" sz="2000" dirty="0">
                <a:solidFill>
                  <a:schemeClr val="bg1"/>
                </a:solidFill>
                <a:latin typeface="Dyname SSi" panose="020B0500000000000000" pitchFamily="34" charset="0"/>
              </a:rPr>
              <a:t>“No todo el que me dice: “Señor, Señor”, entrará en el reino de los cielos, sino sólo el que hace la voluntad de mi Padre que está en el cielo.” Mateo 7:21</a:t>
            </a:r>
          </a:p>
        </p:txBody>
      </p:sp>
    </p:spTree>
    <p:extLst>
      <p:ext uri="{BB962C8B-B14F-4D97-AF65-F5344CB8AC3E}">
        <p14:creationId xmlns:p14="http://schemas.microsoft.com/office/powerpoint/2010/main" val="405054642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1500"/>
                                        <p:tgtEl>
                                          <p:spTgt spid="3"/>
                                        </p:tgtEl>
                                      </p:cBhvr>
                                    </p:animEffect>
                                  </p:childTnLst>
                                </p:cTn>
                              </p:par>
                            </p:childTnLst>
                          </p:cTn>
                        </p:par>
                        <p:par>
                          <p:cTn id="8" fill="hold">
                            <p:stCondLst>
                              <p:cond delay="1500"/>
                            </p:stCondLst>
                            <p:childTnLst>
                              <p:par>
                                <p:cTn id="9" presetID="2" presetClass="entr" presetSubtype="9"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500" fill="hold"/>
                                        <p:tgtEl>
                                          <p:spTgt spid="4"/>
                                        </p:tgtEl>
                                        <p:attrNameLst>
                                          <p:attrName>ppt_x</p:attrName>
                                        </p:attrNameLst>
                                      </p:cBhvr>
                                      <p:tavLst>
                                        <p:tav tm="0">
                                          <p:val>
                                            <p:strVal val="0-#ppt_w/2"/>
                                          </p:val>
                                        </p:tav>
                                        <p:tav tm="100000">
                                          <p:val>
                                            <p:strVal val="#ppt_x"/>
                                          </p:val>
                                        </p:tav>
                                      </p:tavLst>
                                    </p:anim>
                                    <p:anim calcmode="lin" valueType="num">
                                      <p:cBhvr additive="base">
                                        <p:cTn id="12" dur="1500" fill="hold"/>
                                        <p:tgtEl>
                                          <p:spTgt spid="4"/>
                                        </p:tgtEl>
                                        <p:attrNameLst>
                                          <p:attrName>ppt_y</p:attrName>
                                        </p:attrNameLst>
                                      </p:cBhvr>
                                      <p:tavLst>
                                        <p:tav tm="0">
                                          <p:val>
                                            <p:strVal val="0-#ppt_h/2"/>
                                          </p:val>
                                        </p:tav>
                                        <p:tav tm="100000">
                                          <p:val>
                                            <p:strVal val="#ppt_y"/>
                                          </p:val>
                                        </p:tav>
                                      </p:tavLst>
                                    </p:anim>
                                  </p:childTnLst>
                                </p:cTn>
                              </p:par>
                            </p:childTnLst>
                          </p:cTn>
                        </p:par>
                        <p:par>
                          <p:cTn id="13" fill="hold">
                            <p:stCondLst>
                              <p:cond delay="3000"/>
                            </p:stCondLst>
                            <p:childTnLst>
                              <p:par>
                                <p:cTn id="14" presetID="49" presetClass="entr" presetSubtype="0" decel="10000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anim calcmode="lin" valueType="num">
                                      <p:cBhvr>
                                        <p:cTn id="18" dur="2000" fill="hold"/>
                                        <p:tgtEl>
                                          <p:spTgt spid="5"/>
                                        </p:tgtEl>
                                        <p:attrNameLst>
                                          <p:attrName>style.rotation</p:attrName>
                                        </p:attrNameLst>
                                      </p:cBhvr>
                                      <p:tavLst>
                                        <p:tav tm="0">
                                          <p:val>
                                            <p:fltVal val="360"/>
                                          </p:val>
                                        </p:tav>
                                        <p:tav tm="100000">
                                          <p:val>
                                            <p:fltVal val="0"/>
                                          </p:val>
                                        </p:tav>
                                      </p:tavLst>
                                    </p:anim>
                                    <p:animEffect transition="in" filter="fade">
                                      <p:cBhvr>
                                        <p:cTn id="19" dur="2000"/>
                                        <p:tgtEl>
                                          <p:spTgt spid="5"/>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
                                        </p:tgtEl>
                                        <p:attrNameLst>
                                          <p:attrName>ppt_y</p:attrName>
                                        </p:attrNameLst>
                                      </p:cBhvr>
                                      <p:tavLst>
                                        <p:tav tm="0">
                                          <p:val>
                                            <p:strVal val="#ppt_y"/>
                                          </p:val>
                                        </p:tav>
                                        <p:tav tm="100000">
                                          <p:val>
                                            <p:strVal val="#ppt_y"/>
                                          </p:val>
                                        </p:tav>
                                      </p:tavLst>
                                    </p:anim>
                                    <p:anim calcmode="lin" valueType="num">
                                      <p:cBhvr>
                                        <p:cTn id="24"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
                                        </p:tgtEl>
                                      </p:cBhvr>
                                    </p:animEffect>
                                  </p:childTnLst>
                                </p:cTn>
                              </p:par>
                            </p:childTnLst>
                          </p:cTn>
                        </p:par>
                        <p:par>
                          <p:cTn id="27" fill="hold">
                            <p:stCondLst>
                              <p:cond delay="11500"/>
                            </p:stCondLst>
                            <p:childTnLst>
                              <p:par>
                                <p:cTn id="28" presetID="22" presetClass="entr" presetSubtype="8"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CuadroTexto 1"/>
          <p:cNvSpPr txBox="1"/>
          <p:nvPr/>
        </p:nvSpPr>
        <p:spPr>
          <a:xfrm>
            <a:off x="8397025" y="1513334"/>
            <a:ext cx="3387144" cy="3785652"/>
          </a:xfrm>
          <a:prstGeom prst="rect">
            <a:avLst/>
          </a:prstGeom>
          <a:noFill/>
        </p:spPr>
        <p:txBody>
          <a:bodyPr wrap="square" rtlCol="0">
            <a:spAutoFit/>
          </a:bodyPr>
          <a:lstStyle/>
          <a:p>
            <a:pPr algn="ctr"/>
            <a:r>
              <a:rPr lang="es-MX" sz="2400" dirty="0" smtClean="0">
                <a:solidFill>
                  <a:schemeClr val="bg1"/>
                </a:solidFill>
                <a:effectLst>
                  <a:glow rad="101600">
                    <a:schemeClr val="tx1">
                      <a:alpha val="60000"/>
                    </a:schemeClr>
                  </a:glow>
                </a:effectLst>
                <a:latin typeface="Arial Rounded MT Bold" panose="020F0704030504030204" pitchFamily="34" charset="0"/>
              </a:rPr>
              <a:t>"Cuídense de que nadie los cautive con la vana y engañosa filosofía que sigue tradiciones humanas, la que va de acuerdo con los principios de este mundo y no conforme a Cristo"  Colosenses 2:8</a:t>
            </a:r>
            <a:endParaRPr lang="es-MX" sz="2400" dirty="0">
              <a:solidFill>
                <a:schemeClr val="bg1"/>
              </a:solidFill>
              <a:effectLst>
                <a:glow rad="101600">
                  <a:schemeClr val="tx1">
                    <a:alpha val="60000"/>
                  </a:schemeClr>
                </a:glow>
              </a:effectLst>
              <a:latin typeface="Arial Rounded MT Bold" panose="020F0704030504030204" pitchFamily="34" charset="0"/>
            </a:endParaRPr>
          </a:p>
        </p:txBody>
      </p:sp>
      <p:pic>
        <p:nvPicPr>
          <p:cNvPr id="5" name="Imagen 4"/>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583842" y="1699407"/>
            <a:ext cx="6842765" cy="3599579"/>
          </a:xfrm>
          <a:prstGeom prst="rect">
            <a:avLst/>
          </a:prstGeom>
          <a:ln w="228600" cap="sq" cmpd="thickThin">
            <a:solidFill>
              <a:srgbClr val="000000"/>
            </a:solidFill>
            <a:prstDash val="solid"/>
            <a:miter lim="800000"/>
          </a:ln>
          <a:effectLst>
            <a:innerShdw blurRad="76200">
              <a:srgbClr val="000000"/>
            </a:innerShdw>
          </a:effectLst>
        </p:spPr>
      </p:pic>
      <p:pic>
        <p:nvPicPr>
          <p:cNvPr id="7" name="Imagen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8636"/>
            <a:ext cx="12192000" cy="1196829"/>
          </a:xfrm>
          <a:prstGeom prst="rect">
            <a:avLst/>
          </a:prstGeom>
        </p:spPr>
      </p:pic>
      <p:pic>
        <p:nvPicPr>
          <p:cNvPr id="11" name="Imagen 10"/>
          <p:cNvPicPr>
            <a:picLocks noChangeAspect="1"/>
          </p:cNvPicPr>
          <p:nvPr/>
        </p:nvPicPr>
        <p:blipFill>
          <a:blip r:embed="rId6"/>
          <a:stretch>
            <a:fillRect/>
          </a:stretch>
        </p:blipFill>
        <p:spPr>
          <a:xfrm rot="10800000">
            <a:off x="-529" y="5663080"/>
            <a:ext cx="12193057" cy="1194920"/>
          </a:xfrm>
          <a:prstGeom prst="rect">
            <a:avLst/>
          </a:prstGeom>
        </p:spPr>
      </p:pic>
      <p:pic>
        <p:nvPicPr>
          <p:cNvPr id="13" name="Imagen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399624" y="6078828"/>
            <a:ext cx="1217119" cy="586020"/>
          </a:xfrm>
          <a:prstGeom prst="rect">
            <a:avLst/>
          </a:prstGeom>
        </p:spPr>
      </p:pic>
    </p:spTree>
    <p:extLst>
      <p:ext uri="{BB962C8B-B14F-4D97-AF65-F5344CB8AC3E}">
        <p14:creationId xmlns:p14="http://schemas.microsoft.com/office/powerpoint/2010/main" val="262982354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par>
                                <p:cTn id="8" presetID="22" presetClass="entr" presetSubtype="2"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right)">
                                      <p:cBhvr>
                                        <p:cTn id="10" dur="1500"/>
                                        <p:tgtEl>
                                          <p:spTgt spid="11"/>
                                        </p:tgtEl>
                                      </p:cBhvr>
                                    </p:animEffect>
                                  </p:childTnLst>
                                </p:cTn>
                              </p:par>
                            </p:childTnLst>
                          </p:cTn>
                        </p:par>
                        <p:par>
                          <p:cTn id="11" fill="hold">
                            <p:stCondLst>
                              <p:cond delay="1500"/>
                            </p:stCondLst>
                            <p:childTnLst>
                              <p:par>
                                <p:cTn id="12" presetID="22" presetClass="entr" presetSubtype="8"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2000"/>
                                        <p:tgtEl>
                                          <p:spTgt spid="5"/>
                                        </p:tgtEl>
                                      </p:cBhvr>
                                    </p:animEffect>
                                  </p:childTnLst>
                                </p:cTn>
                              </p:par>
                            </p:childTnLst>
                          </p:cTn>
                        </p:par>
                        <p:par>
                          <p:cTn id="15" fill="hold">
                            <p:stCondLst>
                              <p:cond delay="3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
                                        </p:tgtEl>
                                        <p:attrNameLst>
                                          <p:attrName>ppt_y</p:attrName>
                                        </p:attrNameLst>
                                      </p:cBhvr>
                                      <p:tavLst>
                                        <p:tav tm="0">
                                          <p:val>
                                            <p:strVal val="#ppt_y"/>
                                          </p:val>
                                        </p:tav>
                                        <p:tav tm="100000">
                                          <p:val>
                                            <p:strVal val="#ppt_y"/>
                                          </p:val>
                                        </p:tav>
                                      </p:tavLst>
                                    </p:anim>
                                    <p:anim calcmode="lin" valueType="num">
                                      <p:cBhvr>
                                        <p:cTn id="20"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
                                        </p:tgtEl>
                                      </p:cBhvr>
                                    </p:animEffect>
                                  </p:childTnLst>
                                </p:cTn>
                              </p:par>
                            </p:childTnLst>
                          </p:cTn>
                        </p:par>
                        <p:par>
                          <p:cTn id="23" fill="hold">
                            <p:stCondLst>
                              <p:cond delay="11850"/>
                            </p:stCondLst>
                            <p:childTnLst>
                              <p:par>
                                <p:cTn id="24" presetID="47" presetClass="entr" presetSubtype="0"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1500"/>
                                        <p:tgtEl>
                                          <p:spTgt spid="13"/>
                                        </p:tgtEl>
                                      </p:cBhvr>
                                    </p:animEffect>
                                    <p:anim calcmode="lin" valueType="num">
                                      <p:cBhvr>
                                        <p:cTn id="27" dur="1500" fill="hold"/>
                                        <p:tgtEl>
                                          <p:spTgt spid="13"/>
                                        </p:tgtEl>
                                        <p:attrNameLst>
                                          <p:attrName>ppt_x</p:attrName>
                                        </p:attrNameLst>
                                      </p:cBhvr>
                                      <p:tavLst>
                                        <p:tav tm="0">
                                          <p:val>
                                            <p:strVal val="#ppt_x"/>
                                          </p:val>
                                        </p:tav>
                                        <p:tav tm="100000">
                                          <p:val>
                                            <p:strVal val="#ppt_x"/>
                                          </p:val>
                                        </p:tav>
                                      </p:tavLst>
                                    </p:anim>
                                    <p:anim calcmode="lin" valueType="num">
                                      <p:cBhvr>
                                        <p:cTn id="28" dur="1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1580</TotalTime>
  <Words>1427</Words>
  <Application>Microsoft Office PowerPoint</Application>
  <PresentationFormat>Panorámica</PresentationFormat>
  <Paragraphs>60</Paragraphs>
  <Slides>18</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18</vt:i4>
      </vt:variant>
    </vt:vector>
  </HeadingPairs>
  <TitlesOfParts>
    <vt:vector size="26" baseType="lpstr">
      <vt:lpstr>Berlin Sans FB Demi</vt:lpstr>
      <vt:lpstr>Arial Rounded MT Bold</vt:lpstr>
      <vt:lpstr>Calibri Light</vt:lpstr>
      <vt:lpstr>Dyname SSi</vt:lpstr>
      <vt:lpstr>Arial</vt:lpstr>
      <vt:lpstr>Calibri</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81</cp:revision>
  <dcterms:created xsi:type="dcterms:W3CDTF">2014-10-10T18:00:05Z</dcterms:created>
  <dcterms:modified xsi:type="dcterms:W3CDTF">2014-10-24T00:35:36Z</dcterms:modified>
</cp:coreProperties>
</file>