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2" r:id="rId5"/>
    <p:sldId id="261" r:id="rId6"/>
    <p:sldId id="260" r:id="rId7"/>
    <p:sldId id="259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57" r:id="rId21"/>
    <p:sldId id="281" r:id="rId22"/>
    <p:sldId id="282" r:id="rId23"/>
    <p:sldId id="284" r:id="rId24"/>
    <p:sldId id="283" r:id="rId25"/>
    <p:sldId id="279" r:id="rId26"/>
    <p:sldId id="278" r:id="rId27"/>
    <p:sldId id="277" r:id="rId28"/>
    <p:sldId id="276" r:id="rId29"/>
    <p:sldId id="275" r:id="rId30"/>
    <p:sldId id="289" r:id="rId31"/>
    <p:sldId id="285" r:id="rId32"/>
    <p:sldId id="290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U9Og+PVrJ9egIKnIQ597g==" hashData="A03Vuun3BKLDFtpb6fSHvw3/fZ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59D597-00AD-4432-8248-4BC7BFC46D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D72B1-AF30-440B-A252-434880AAFAF1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E576C-8ACA-489C-8197-2BF84F1EF3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76F66A-5027-4BCE-8ABC-C0A1C01283D9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gif"/><Relationship Id="rId7" Type="http://schemas.openxmlformats.org/officeDocument/2006/relationships/image" Target="../media/image17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3.gif"/><Relationship Id="rId7" Type="http://schemas.openxmlformats.org/officeDocument/2006/relationships/image" Target="../media/image23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3.gif"/><Relationship Id="rId7" Type="http://schemas.openxmlformats.org/officeDocument/2006/relationships/image" Target="../media/image29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3.gif"/><Relationship Id="rId7" Type="http://schemas.openxmlformats.org/officeDocument/2006/relationships/image" Target="../media/image35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3.gif"/><Relationship Id="rId7" Type="http://schemas.openxmlformats.org/officeDocument/2006/relationships/image" Target="../media/image41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13.gif"/><Relationship Id="rId7" Type="http://schemas.openxmlformats.org/officeDocument/2006/relationships/image" Target="../media/image47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13.gif"/><Relationship Id="rId7" Type="http://schemas.openxmlformats.org/officeDocument/2006/relationships/image" Target="../media/image53.pn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13.gif"/><Relationship Id="rId7" Type="http://schemas.openxmlformats.org/officeDocument/2006/relationships/image" Target="../media/image59.pn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13.gif"/><Relationship Id="rId7" Type="http://schemas.openxmlformats.org/officeDocument/2006/relationships/image" Target="../media/image65.pn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13.gif"/><Relationship Id="rId7" Type="http://schemas.openxmlformats.org/officeDocument/2006/relationships/image" Target="../media/image71.png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77.png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gif"/><Relationship Id="rId3" Type="http://schemas.openxmlformats.org/officeDocument/2006/relationships/image" Target="../media/image13.gif"/><Relationship Id="rId7" Type="http://schemas.openxmlformats.org/officeDocument/2006/relationships/image" Target="../media/image86.gif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gif"/><Relationship Id="rId5" Type="http://schemas.openxmlformats.org/officeDocument/2006/relationships/image" Target="../media/image84.gif"/><Relationship Id="rId4" Type="http://schemas.openxmlformats.org/officeDocument/2006/relationships/image" Target="../media/image8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gif"/><Relationship Id="rId3" Type="http://schemas.openxmlformats.org/officeDocument/2006/relationships/image" Target="../media/image13.gif"/><Relationship Id="rId7" Type="http://schemas.openxmlformats.org/officeDocument/2006/relationships/image" Target="../media/image92.gif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gif"/><Relationship Id="rId5" Type="http://schemas.openxmlformats.org/officeDocument/2006/relationships/image" Target="../media/image90.gif"/><Relationship Id="rId4" Type="http://schemas.openxmlformats.org/officeDocument/2006/relationships/image" Target="../media/image8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gif"/><Relationship Id="rId3" Type="http://schemas.openxmlformats.org/officeDocument/2006/relationships/image" Target="../media/image13.gif"/><Relationship Id="rId7" Type="http://schemas.openxmlformats.org/officeDocument/2006/relationships/image" Target="../media/image98.gif"/><Relationship Id="rId2" Type="http://schemas.openxmlformats.org/officeDocument/2006/relationships/image" Target="../media/image9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7.gif"/><Relationship Id="rId5" Type="http://schemas.openxmlformats.org/officeDocument/2006/relationships/image" Target="../media/image96.gif"/><Relationship Id="rId4" Type="http://schemas.openxmlformats.org/officeDocument/2006/relationships/image" Target="../media/image9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gif"/><Relationship Id="rId3" Type="http://schemas.openxmlformats.org/officeDocument/2006/relationships/image" Target="../media/image13.gif"/><Relationship Id="rId7" Type="http://schemas.openxmlformats.org/officeDocument/2006/relationships/image" Target="../media/image104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3.gif"/><Relationship Id="rId5" Type="http://schemas.openxmlformats.org/officeDocument/2006/relationships/image" Target="../media/image102.gif"/><Relationship Id="rId4" Type="http://schemas.openxmlformats.org/officeDocument/2006/relationships/image" Target="../media/image10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gif"/><Relationship Id="rId3" Type="http://schemas.openxmlformats.org/officeDocument/2006/relationships/image" Target="../media/image13.gif"/><Relationship Id="rId7" Type="http://schemas.openxmlformats.org/officeDocument/2006/relationships/image" Target="../media/image109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8.gif"/><Relationship Id="rId5" Type="http://schemas.openxmlformats.org/officeDocument/2006/relationships/image" Target="../media/image107.gif"/><Relationship Id="rId4" Type="http://schemas.openxmlformats.org/officeDocument/2006/relationships/image" Target="../media/image10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2.gif"/><Relationship Id="rId4" Type="http://schemas.openxmlformats.org/officeDocument/2006/relationships/image" Target="../media/image1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4.gif"/><Relationship Id="rId4" Type="http://schemas.openxmlformats.org/officeDocument/2006/relationships/image" Target="../media/image1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6.gif"/><Relationship Id="rId4" Type="http://schemas.openxmlformats.org/officeDocument/2006/relationships/image" Target="../media/image1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8.gif"/><Relationship Id="rId4" Type="http://schemas.openxmlformats.org/officeDocument/2006/relationships/image" Target="../media/image11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3" Type="http://schemas.openxmlformats.org/officeDocument/2006/relationships/image" Target="../media/image13.gif"/><Relationship Id="rId7" Type="http://schemas.openxmlformats.org/officeDocument/2006/relationships/image" Target="../media/image122.pn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1.png"/><Relationship Id="rId5" Type="http://schemas.openxmlformats.org/officeDocument/2006/relationships/image" Target="../media/image120.png"/><Relationship Id="rId4" Type="http://schemas.openxmlformats.org/officeDocument/2006/relationships/image" Target="../media/image1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image" Target="../media/image13.gif"/><Relationship Id="rId7" Type="http://schemas.openxmlformats.org/officeDocument/2006/relationships/image" Target="../media/image127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6.png"/><Relationship Id="rId5" Type="http://schemas.openxmlformats.org/officeDocument/2006/relationships/image" Target="../media/image125.png"/><Relationship Id="rId4" Type="http://schemas.openxmlformats.org/officeDocument/2006/relationships/image" Target="../media/image124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3" Type="http://schemas.openxmlformats.org/officeDocument/2006/relationships/image" Target="../media/image13.gif"/><Relationship Id="rId7" Type="http://schemas.openxmlformats.org/officeDocument/2006/relationships/image" Target="../media/image133.png"/><Relationship Id="rId2" Type="http://schemas.openxmlformats.org/officeDocument/2006/relationships/image" Target="../media/image12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2.png"/><Relationship Id="rId5" Type="http://schemas.openxmlformats.org/officeDocument/2006/relationships/image" Target="../media/image131.png"/><Relationship Id="rId4" Type="http://schemas.openxmlformats.org/officeDocument/2006/relationships/image" Target="../media/image130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3.gif"/><Relationship Id="rId7" Type="http://schemas.openxmlformats.org/officeDocument/2006/relationships/image" Target="../media/image139.png"/><Relationship Id="rId2" Type="http://schemas.openxmlformats.org/officeDocument/2006/relationships/image" Target="../media/image13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png"/><Relationship Id="rId3" Type="http://schemas.openxmlformats.org/officeDocument/2006/relationships/image" Target="../media/image13.gif"/><Relationship Id="rId7" Type="http://schemas.openxmlformats.org/officeDocument/2006/relationships/image" Target="../media/image144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3.png"/><Relationship Id="rId5" Type="http://schemas.openxmlformats.org/officeDocument/2006/relationships/image" Target="../media/image142.png"/><Relationship Id="rId4" Type="http://schemas.openxmlformats.org/officeDocument/2006/relationships/image" Target="../media/image14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image" Target="../media/image13.gif"/><Relationship Id="rId7" Type="http://schemas.openxmlformats.org/officeDocument/2006/relationships/image" Target="../media/image149.png"/><Relationship Id="rId2" Type="http://schemas.openxmlformats.org/officeDocument/2006/relationships/image" Target="../media/image12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8.png"/><Relationship Id="rId5" Type="http://schemas.openxmlformats.org/officeDocument/2006/relationships/image" Target="../media/image147.png"/><Relationship Id="rId4" Type="http://schemas.openxmlformats.org/officeDocument/2006/relationships/image" Target="../media/image14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png"/><Relationship Id="rId3" Type="http://schemas.openxmlformats.org/officeDocument/2006/relationships/image" Target="../media/image13.gif"/><Relationship Id="rId7" Type="http://schemas.openxmlformats.org/officeDocument/2006/relationships/image" Target="../media/image154.pn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3.png"/><Relationship Id="rId5" Type="http://schemas.openxmlformats.org/officeDocument/2006/relationships/image" Target="../media/image152.png"/><Relationship Id="rId4" Type="http://schemas.openxmlformats.org/officeDocument/2006/relationships/image" Target="../media/image151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png"/><Relationship Id="rId3" Type="http://schemas.openxmlformats.org/officeDocument/2006/relationships/image" Target="../media/image13.gif"/><Relationship Id="rId7" Type="http://schemas.openxmlformats.org/officeDocument/2006/relationships/image" Target="../media/image160.png"/><Relationship Id="rId2" Type="http://schemas.openxmlformats.org/officeDocument/2006/relationships/image" Target="../media/image15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9.png"/><Relationship Id="rId5" Type="http://schemas.openxmlformats.org/officeDocument/2006/relationships/image" Target="../media/image158.png"/><Relationship Id="rId4" Type="http://schemas.openxmlformats.org/officeDocument/2006/relationships/image" Target="../media/image157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TEXTURAS\TEXTURAS GRANDES\1276492862_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8" name="Picture 8" descr="C:\Users\Usuario\Downloads\NECESARIO PARA PPS\11\1279103074_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284984"/>
            <a:ext cx="838200" cy="1133475"/>
          </a:xfrm>
          <a:prstGeom prst="rect">
            <a:avLst/>
          </a:prstGeom>
          <a:noFill/>
        </p:spPr>
      </p:pic>
      <p:pic>
        <p:nvPicPr>
          <p:cNvPr id="30729" name="Picture 9" descr="C:\Users\Usuario\Downloads\NECESARIO PARA PPS\11\1279102728_5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356992"/>
            <a:ext cx="800100" cy="1095375"/>
          </a:xfrm>
          <a:prstGeom prst="rect">
            <a:avLst/>
          </a:prstGeom>
          <a:noFill/>
        </p:spPr>
      </p:pic>
      <p:pic>
        <p:nvPicPr>
          <p:cNvPr id="30730" name="Picture 10" descr="C:\Users\Usuario\Downloads\NECESARIO PARA PPS\11\1279102688_2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356992"/>
            <a:ext cx="828675" cy="1133475"/>
          </a:xfrm>
          <a:prstGeom prst="rect">
            <a:avLst/>
          </a:prstGeom>
          <a:noFill/>
        </p:spPr>
      </p:pic>
      <p:pic>
        <p:nvPicPr>
          <p:cNvPr id="30731" name="Picture 11" descr="C:\Users\Usuario\Downloads\NECESARIO PARA PPS\11\1279102990_7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3429000"/>
            <a:ext cx="714375" cy="1095375"/>
          </a:xfrm>
          <a:prstGeom prst="rect">
            <a:avLst/>
          </a:prstGeom>
          <a:noFill/>
        </p:spPr>
      </p:pic>
      <p:pic>
        <p:nvPicPr>
          <p:cNvPr id="30732" name="Picture 12" descr="C:\Users\Usuario\Downloads\NECESARIO PARA PPS\11\1279102769_2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1988840"/>
            <a:ext cx="752475" cy="1095375"/>
          </a:xfrm>
          <a:prstGeom prst="rect">
            <a:avLst/>
          </a:prstGeom>
          <a:noFill/>
        </p:spPr>
      </p:pic>
      <p:pic>
        <p:nvPicPr>
          <p:cNvPr id="30733" name="Picture 13" descr="C:\Users\Usuario\Downloads\NECESARIO PARA PPS\11\1279102668_3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1988840"/>
            <a:ext cx="809625" cy="1104900"/>
          </a:xfrm>
          <a:prstGeom prst="rect">
            <a:avLst/>
          </a:prstGeom>
          <a:noFill/>
        </p:spPr>
      </p:pic>
      <p:pic>
        <p:nvPicPr>
          <p:cNvPr id="30734" name="Picture 14" descr="C:\Users\Usuario\Downloads\NECESARIO PARA PPS\11\1279102728_5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1988840"/>
            <a:ext cx="800100" cy="1095375"/>
          </a:xfrm>
          <a:prstGeom prst="rect">
            <a:avLst/>
          </a:prstGeom>
          <a:noFill/>
        </p:spPr>
      </p:pic>
      <p:pic>
        <p:nvPicPr>
          <p:cNvPr id="30735" name="Picture 15" descr="C:\Users\Usuario\Downloads\NECESARIO PARA PPS\11\1279102788_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1916832"/>
            <a:ext cx="895350" cy="1143000"/>
          </a:xfrm>
          <a:prstGeom prst="rect">
            <a:avLst/>
          </a:prstGeom>
          <a:noFill/>
        </p:spPr>
      </p:pic>
      <p:pic>
        <p:nvPicPr>
          <p:cNvPr id="30736" name="Picture 16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3568" y="836712"/>
            <a:ext cx="847725" cy="942975"/>
          </a:xfrm>
          <a:prstGeom prst="rect">
            <a:avLst/>
          </a:prstGeom>
          <a:noFill/>
        </p:spPr>
      </p:pic>
      <p:pic>
        <p:nvPicPr>
          <p:cNvPr id="30738" name="Picture 18" descr="C:\Users\Usuario\Downloads\NECESARIO PARA PPS\z50a4cbee06463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88024" y="5085184"/>
            <a:ext cx="3629025" cy="885825"/>
          </a:xfrm>
          <a:prstGeom prst="rect">
            <a:avLst/>
          </a:prstGeom>
          <a:noFill/>
        </p:spPr>
      </p:pic>
      <p:pic>
        <p:nvPicPr>
          <p:cNvPr id="30739" name="Picture 19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652120" y="692696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heroes del silencio (14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TEXTURAS GRANDES\98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030" name="Picture 6" descr="C:\Users\Usuario\Downloads\HUEVOS\5cdb8b8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1143000"/>
            <a:ext cx="3048000" cy="4572000"/>
          </a:xfrm>
          <a:prstGeom prst="rect">
            <a:avLst/>
          </a:prstGeom>
          <a:noFill/>
        </p:spPr>
      </p:pic>
      <p:pic>
        <p:nvPicPr>
          <p:cNvPr id="2050" name="Picture 2" descr="C:\Users\Usuario\Downloads\wwwcristal ANIMALES Y VARIAS COSAS MAS EN TUBES\cristal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20688"/>
            <a:ext cx="2349500" cy="2501900"/>
          </a:xfrm>
          <a:prstGeom prst="rect">
            <a:avLst/>
          </a:prstGeom>
          <a:noFill/>
        </p:spPr>
      </p:pic>
      <p:pic>
        <p:nvPicPr>
          <p:cNvPr id="2051" name="Picture 3" descr="C:\Users\Usuario\Downloads\wwwcristal ANIMALES Y VARIAS COSAS MAS EN TUBES\cristal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573016"/>
            <a:ext cx="2349500" cy="2501900"/>
          </a:xfrm>
          <a:prstGeom prst="rect">
            <a:avLst/>
          </a:prstGeom>
          <a:noFill/>
        </p:spPr>
      </p:pic>
      <p:pic>
        <p:nvPicPr>
          <p:cNvPr id="2052" name="Picture 4" descr="C:\Users\Usuario\Downloads\wwwcristal ANIMALES Y VARIAS COSAS MAS EN TUBES\cristal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94500" y="620688"/>
            <a:ext cx="2349500" cy="2501900"/>
          </a:xfrm>
          <a:prstGeom prst="rect">
            <a:avLst/>
          </a:prstGeom>
          <a:noFill/>
        </p:spPr>
      </p:pic>
      <p:pic>
        <p:nvPicPr>
          <p:cNvPr id="2053" name="Picture 5" descr="C:\Users\Usuario\Downloads\wwwcristal ANIMALES Y VARIAS COSAS MAS EN TUBES\cristal1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3861048"/>
            <a:ext cx="1346200" cy="22479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TEXTURAS\TEXTURAS GRANDES\50[2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052" name="Picture 4" descr="C:\Users\Usuario\Downloads\HUEVOS\8d0b318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196752"/>
            <a:ext cx="2880320" cy="4608512"/>
          </a:xfrm>
          <a:prstGeom prst="rect">
            <a:avLst/>
          </a:prstGeom>
          <a:noFill/>
        </p:spPr>
      </p:pic>
      <p:pic>
        <p:nvPicPr>
          <p:cNvPr id="3075" name="Picture 3" descr="C:\Users\Usuario\Downloads\wwwcristal ANIMALES Y VARIAS COSAS MAS EN TUBES\cristal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692696"/>
            <a:ext cx="1346200" cy="2247900"/>
          </a:xfrm>
          <a:prstGeom prst="rect">
            <a:avLst/>
          </a:prstGeom>
          <a:noFill/>
        </p:spPr>
      </p:pic>
      <p:pic>
        <p:nvPicPr>
          <p:cNvPr id="3076" name="Picture 4" descr="C:\Users\Usuario\Downloads\wwwcristal ANIMALES Y VARIAS COSAS MAS EN TUBES\cristal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933056"/>
            <a:ext cx="1346200" cy="2247900"/>
          </a:xfrm>
          <a:prstGeom prst="rect">
            <a:avLst/>
          </a:prstGeom>
          <a:noFill/>
        </p:spPr>
      </p:pic>
      <p:pic>
        <p:nvPicPr>
          <p:cNvPr id="3077" name="Picture 5" descr="C:\Users\Usuario\Downloads\wwwcristal ANIMALES Y VARIAS COSAS MAS EN TUBES\cristal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620688"/>
            <a:ext cx="1346200" cy="2247900"/>
          </a:xfrm>
          <a:prstGeom prst="rect">
            <a:avLst/>
          </a:prstGeom>
          <a:noFill/>
        </p:spPr>
      </p:pic>
      <p:pic>
        <p:nvPicPr>
          <p:cNvPr id="3078" name="Picture 6" descr="C:\Users\Usuario\Downloads\wwwcristal ANIMALES Y VARIAS COSAS MAS EN TUBES\cristal1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3933056"/>
            <a:ext cx="1346200" cy="22479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TEXTURAS\TEXTURAS GRANDES\53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3075" name="Picture 3" descr="C:\Users\Usuario\Downloads\HUEVOS\0fe6374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5" y="1196752"/>
            <a:ext cx="3168352" cy="4608512"/>
          </a:xfrm>
          <a:prstGeom prst="rect">
            <a:avLst/>
          </a:prstGeom>
          <a:noFill/>
        </p:spPr>
      </p:pic>
      <p:pic>
        <p:nvPicPr>
          <p:cNvPr id="4098" name="Picture 2" descr="C:\Users\Usuario\Downloads\wwwcristal ANIMALES Y VARIAS COSAS MAS EN TUBES\cristal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764704"/>
            <a:ext cx="1346200" cy="2247900"/>
          </a:xfrm>
          <a:prstGeom prst="rect">
            <a:avLst/>
          </a:prstGeom>
          <a:noFill/>
        </p:spPr>
      </p:pic>
      <p:pic>
        <p:nvPicPr>
          <p:cNvPr id="4099" name="Picture 3" descr="C:\Users\Usuario\Downloads\wwwcristal ANIMALES Y VARIAS COSAS MAS EN TUBES\cristal1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861048"/>
            <a:ext cx="1625600" cy="2171700"/>
          </a:xfrm>
          <a:prstGeom prst="rect">
            <a:avLst/>
          </a:prstGeom>
          <a:noFill/>
        </p:spPr>
      </p:pic>
      <p:pic>
        <p:nvPicPr>
          <p:cNvPr id="4100" name="Picture 4" descr="C:\Users\Usuario\Downloads\wwwcristal ANIMALES Y VARIAS COSAS MAS EN TUBES\cristal1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4005064"/>
            <a:ext cx="1625600" cy="2171700"/>
          </a:xfrm>
          <a:prstGeom prst="rect">
            <a:avLst/>
          </a:prstGeom>
          <a:noFill/>
        </p:spPr>
      </p:pic>
      <p:pic>
        <p:nvPicPr>
          <p:cNvPr id="4101" name="Picture 5" descr="C:\Users\Usuario\Downloads\wwwcristal ANIMALES Y VARIAS COSAS MAS EN TUBES\cristal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908720"/>
            <a:ext cx="1625600" cy="21717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TEXTURAS\TEXTURAS GRANDES\95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4099" name="Picture 3" descr="C:\Users\Usuario\Downloads\HUEVOS\3ee654f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052736"/>
            <a:ext cx="3168352" cy="4824536"/>
          </a:xfrm>
          <a:prstGeom prst="rect">
            <a:avLst/>
          </a:prstGeom>
          <a:noFill/>
        </p:spPr>
      </p:pic>
      <p:pic>
        <p:nvPicPr>
          <p:cNvPr id="5122" name="Picture 2" descr="C:\Users\Usuario\Downloads\wwwcristal ANIMALES Y VARIAS COSAS MAS EN TUBES\cristal5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124744"/>
            <a:ext cx="1485900" cy="1435100"/>
          </a:xfrm>
          <a:prstGeom prst="rect">
            <a:avLst/>
          </a:prstGeom>
          <a:noFill/>
        </p:spPr>
      </p:pic>
      <p:pic>
        <p:nvPicPr>
          <p:cNvPr id="5123" name="Picture 3" descr="C:\Users\Usuario\Downloads\wwwcristal ANIMALES Y VARIAS COSAS MAS EN TUBES\cristal5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653136"/>
            <a:ext cx="1485900" cy="1435100"/>
          </a:xfrm>
          <a:prstGeom prst="rect">
            <a:avLst/>
          </a:prstGeom>
          <a:noFill/>
        </p:spPr>
      </p:pic>
      <p:pic>
        <p:nvPicPr>
          <p:cNvPr id="5124" name="Picture 4" descr="C:\Users\Usuario\Downloads\wwwcristal ANIMALES Y VARIAS COSAS MAS EN TUBES\cristal5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1196752"/>
            <a:ext cx="1485900" cy="1435100"/>
          </a:xfrm>
          <a:prstGeom prst="rect">
            <a:avLst/>
          </a:prstGeom>
          <a:noFill/>
        </p:spPr>
      </p:pic>
      <p:pic>
        <p:nvPicPr>
          <p:cNvPr id="5125" name="Picture 5" descr="C:\Users\Usuario\Downloads\wwwcristal ANIMALES Y VARIAS COSAS MAS EN TUBES\cristal53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4725144"/>
            <a:ext cx="1485900" cy="14351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TEXTURAS\TEXTURAS GRANDES\96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5124" name="Picture 4" descr="C:\Users\Usuario\Downloads\HUEVOS\Nueva carpeta\659da03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2763" y="1124744"/>
            <a:ext cx="3038475" cy="4752528"/>
          </a:xfrm>
          <a:prstGeom prst="rect">
            <a:avLst/>
          </a:prstGeom>
          <a:noFill/>
        </p:spPr>
      </p:pic>
      <p:pic>
        <p:nvPicPr>
          <p:cNvPr id="6146" name="Picture 2" descr="C:\Users\Usuario\Downloads\wwwcristal ANIMALES Y VARIAS COSAS MAS EN TUBES\cristal5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764704"/>
            <a:ext cx="1447800" cy="2590800"/>
          </a:xfrm>
          <a:prstGeom prst="rect">
            <a:avLst/>
          </a:prstGeom>
          <a:noFill/>
        </p:spPr>
      </p:pic>
      <p:pic>
        <p:nvPicPr>
          <p:cNvPr id="6147" name="Picture 3" descr="C:\Users\Usuario\Downloads\wwwcristal ANIMALES Y VARIAS COSAS MAS EN TUBES\cristal5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717032"/>
            <a:ext cx="1447800" cy="2590800"/>
          </a:xfrm>
          <a:prstGeom prst="rect">
            <a:avLst/>
          </a:prstGeom>
          <a:noFill/>
        </p:spPr>
      </p:pic>
      <p:pic>
        <p:nvPicPr>
          <p:cNvPr id="6148" name="Picture 4" descr="C:\Users\Usuario\Downloads\wwwcristal ANIMALES Y VARIAS COSAS MAS EN TUBES\cristal5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692696"/>
            <a:ext cx="1447800" cy="2590800"/>
          </a:xfrm>
          <a:prstGeom prst="rect">
            <a:avLst/>
          </a:prstGeom>
          <a:noFill/>
        </p:spPr>
      </p:pic>
      <p:pic>
        <p:nvPicPr>
          <p:cNvPr id="6149" name="Picture 5" descr="C:\Users\Usuario\Downloads\wwwcristal ANIMALES Y VARIAS COSAS MAS EN TUBES\cristal6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3717032"/>
            <a:ext cx="1447800" cy="25908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TEXTURAS\TEXTURAS GRANDES\97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6147" name="Picture 3" descr="C:\Users\Usuario\Downloads\HUEVOS\8dbd47a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836712"/>
            <a:ext cx="3625772" cy="5184576"/>
          </a:xfrm>
          <a:prstGeom prst="rect">
            <a:avLst/>
          </a:prstGeom>
          <a:noFill/>
        </p:spPr>
      </p:pic>
      <p:pic>
        <p:nvPicPr>
          <p:cNvPr id="7170" name="Picture 2" descr="C:\Users\Usuario\Downloads\wwwcristal ANIMALES Y VARIAS COSAS MAS EN TUBES\cristal7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836712"/>
            <a:ext cx="1612900" cy="2209800"/>
          </a:xfrm>
          <a:prstGeom prst="rect">
            <a:avLst/>
          </a:prstGeom>
          <a:noFill/>
        </p:spPr>
      </p:pic>
      <p:pic>
        <p:nvPicPr>
          <p:cNvPr id="7171" name="Picture 3" descr="C:\Users\Usuario\Downloads\wwwcristal ANIMALES Y VARIAS COSAS MAS EN TUBES\cristal7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077072"/>
            <a:ext cx="1612900" cy="2209800"/>
          </a:xfrm>
          <a:prstGeom prst="rect">
            <a:avLst/>
          </a:prstGeom>
          <a:noFill/>
        </p:spPr>
      </p:pic>
      <p:pic>
        <p:nvPicPr>
          <p:cNvPr id="7172" name="Picture 4" descr="C:\Users\Usuario\Downloads\wwwcristal ANIMALES Y VARIAS COSAS MAS EN TUBES\cristal7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980728"/>
            <a:ext cx="1612900" cy="2209800"/>
          </a:xfrm>
          <a:prstGeom prst="rect">
            <a:avLst/>
          </a:prstGeom>
          <a:noFill/>
        </p:spPr>
      </p:pic>
      <p:pic>
        <p:nvPicPr>
          <p:cNvPr id="7173" name="Picture 5" descr="C:\Users\Usuario\Downloads\wwwcristal ANIMALES Y VARIAS COSAS MAS EN TUBES\cristal7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4005064"/>
            <a:ext cx="1612900" cy="22098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TEXTURAS\TEXTURAS GRANDES\99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7171" name="Picture 3" descr="C:\Users\Usuario\Downloads\HUEVOS\8d2b851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908720"/>
            <a:ext cx="3600400" cy="5184576"/>
          </a:xfrm>
          <a:prstGeom prst="rect">
            <a:avLst/>
          </a:prstGeom>
          <a:noFill/>
        </p:spPr>
      </p:pic>
      <p:pic>
        <p:nvPicPr>
          <p:cNvPr id="8194" name="Picture 2" descr="C:\Users\Usuario\Downloads\wwwcristal ANIMALES Y VARIAS COSAS MAS EN TUBES\cristal10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980728"/>
            <a:ext cx="1803400" cy="2578100"/>
          </a:xfrm>
          <a:prstGeom prst="rect">
            <a:avLst/>
          </a:prstGeom>
          <a:noFill/>
        </p:spPr>
      </p:pic>
      <p:pic>
        <p:nvPicPr>
          <p:cNvPr id="8195" name="Picture 3" descr="C:\Users\Usuario\Downloads\wwwcristal ANIMALES Y VARIAS COSAS MAS EN TUBES\cristal10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3645024"/>
            <a:ext cx="1803400" cy="2578100"/>
          </a:xfrm>
          <a:prstGeom prst="rect">
            <a:avLst/>
          </a:prstGeom>
          <a:noFill/>
        </p:spPr>
      </p:pic>
      <p:pic>
        <p:nvPicPr>
          <p:cNvPr id="8196" name="Picture 4" descr="C:\Users\Usuario\Downloads\wwwcristal ANIMALES Y VARIAS COSAS MAS EN TUBES\cristal10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3933056"/>
            <a:ext cx="1981200" cy="2311400"/>
          </a:xfrm>
          <a:prstGeom prst="rect">
            <a:avLst/>
          </a:prstGeom>
          <a:noFill/>
        </p:spPr>
      </p:pic>
      <p:pic>
        <p:nvPicPr>
          <p:cNvPr id="8197" name="Picture 5" descr="C:\Users\Usuario\Downloads\wwwcristal ANIMALES Y VARIAS COSAS MAS EN TUBES\cristal10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620688"/>
            <a:ext cx="1981200" cy="23114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TEXTURAS\TEXTURAS GRANDES\174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8195" name="Picture 3" descr="C:\Users\Usuario\Downloads\HUEVOS\8f2d72b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836712"/>
            <a:ext cx="3717776" cy="5256584"/>
          </a:xfrm>
          <a:prstGeom prst="rect">
            <a:avLst/>
          </a:prstGeom>
          <a:noFill/>
        </p:spPr>
      </p:pic>
      <p:pic>
        <p:nvPicPr>
          <p:cNvPr id="9218" name="Picture 2" descr="C:\Users\Usuario\Downloads\wwwcristal ANIMALES Y VARIAS COSAS MAS EN TUBES\cristal11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980728"/>
            <a:ext cx="1447800" cy="2057400"/>
          </a:xfrm>
          <a:prstGeom prst="rect">
            <a:avLst/>
          </a:prstGeom>
          <a:noFill/>
        </p:spPr>
      </p:pic>
      <p:pic>
        <p:nvPicPr>
          <p:cNvPr id="9219" name="Picture 3" descr="C:\Users\Usuario\Downloads\wwwcristal ANIMALES Y VARIAS COSAS MAS EN TUBES\cristal11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4221088"/>
            <a:ext cx="1447800" cy="2057400"/>
          </a:xfrm>
          <a:prstGeom prst="rect">
            <a:avLst/>
          </a:prstGeom>
          <a:noFill/>
        </p:spPr>
      </p:pic>
      <p:pic>
        <p:nvPicPr>
          <p:cNvPr id="9220" name="Picture 4" descr="C:\Users\Usuario\Downloads\wwwcristal ANIMALES Y VARIAS COSAS MAS EN TUBES\cristal12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620688"/>
            <a:ext cx="1803400" cy="2374900"/>
          </a:xfrm>
          <a:prstGeom prst="rect">
            <a:avLst/>
          </a:prstGeom>
          <a:noFill/>
        </p:spPr>
      </p:pic>
      <p:pic>
        <p:nvPicPr>
          <p:cNvPr id="9221" name="Picture 5" descr="C:\Users\Usuario\Downloads\wwwcristal ANIMALES Y VARIAS COSAS MAS EN TUBES\cristal11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3789040"/>
            <a:ext cx="1803400" cy="23749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TEXTURAS\TEXTURAS GRANDES\177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9219" name="Picture 3" descr="C:\Users\Usuario\Downloads\HUEVOS\460c224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836712"/>
            <a:ext cx="3600400" cy="5184576"/>
          </a:xfrm>
          <a:prstGeom prst="rect">
            <a:avLst/>
          </a:prstGeom>
          <a:noFill/>
        </p:spPr>
      </p:pic>
      <p:pic>
        <p:nvPicPr>
          <p:cNvPr id="10242" name="Picture 2" descr="C:\Users\Usuario\Downloads\wwwcristal ANIMALES Y VARIAS COSAS MAS EN TUBES\cristal11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60648"/>
            <a:ext cx="1092200" cy="3340100"/>
          </a:xfrm>
          <a:prstGeom prst="rect">
            <a:avLst/>
          </a:prstGeom>
          <a:noFill/>
        </p:spPr>
      </p:pic>
      <p:pic>
        <p:nvPicPr>
          <p:cNvPr id="10243" name="Picture 3" descr="C:\Users\Usuario\Downloads\wwwcristal ANIMALES Y VARIAS COSAS MAS EN TUBES\cristal11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2924944"/>
            <a:ext cx="1092200" cy="3340100"/>
          </a:xfrm>
          <a:prstGeom prst="rect">
            <a:avLst/>
          </a:prstGeom>
          <a:noFill/>
        </p:spPr>
      </p:pic>
      <p:pic>
        <p:nvPicPr>
          <p:cNvPr id="10244" name="Picture 4" descr="C:\Users\Usuario\Downloads\wwwcristal ANIMALES Y VARIAS COSAS MAS EN TUBES\cristal12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077072"/>
            <a:ext cx="1080120" cy="2232248"/>
          </a:xfrm>
          <a:prstGeom prst="rect">
            <a:avLst/>
          </a:prstGeom>
          <a:noFill/>
        </p:spPr>
      </p:pic>
      <p:pic>
        <p:nvPicPr>
          <p:cNvPr id="10245" name="Picture 5" descr="C:\Users\Usuario\Downloads\wwwcristal ANIMALES Y VARIAS COSAS MAS EN TUBES\cristal12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548680"/>
            <a:ext cx="1080120" cy="2088232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TEXTURAS\TEXTURAS GRANDES\b1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0243" name="Picture 3" descr="C:\Users\Usuario\Downloads\HUEVOS\7044270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06700" y="889000"/>
            <a:ext cx="3530600" cy="5080000"/>
          </a:xfrm>
          <a:prstGeom prst="rect">
            <a:avLst/>
          </a:prstGeom>
          <a:noFill/>
        </p:spPr>
      </p:pic>
      <p:pic>
        <p:nvPicPr>
          <p:cNvPr id="11266" name="Picture 2" descr="C:\Users\Usuario\Downloads\wwwcristal ANIMALES Y VARIAS COSAS MAS EN TUBES\cristal12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620688"/>
            <a:ext cx="1092200" cy="2514600"/>
          </a:xfrm>
          <a:prstGeom prst="rect">
            <a:avLst/>
          </a:prstGeom>
          <a:noFill/>
        </p:spPr>
      </p:pic>
      <p:pic>
        <p:nvPicPr>
          <p:cNvPr id="11267" name="Picture 3" descr="C:\Users\Usuario\Downloads\wwwcristal ANIMALES Y VARIAS COSAS MAS EN TUBES\cristal12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789040"/>
            <a:ext cx="1092200" cy="2514600"/>
          </a:xfrm>
          <a:prstGeom prst="rect">
            <a:avLst/>
          </a:prstGeom>
          <a:noFill/>
        </p:spPr>
      </p:pic>
      <p:pic>
        <p:nvPicPr>
          <p:cNvPr id="11268" name="Picture 4" descr="C:\Users\Usuario\Downloads\wwwcristal ANIMALES Y VARIAS COSAS MAS EN TUBES\cristal11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548680"/>
            <a:ext cx="1435100" cy="3213100"/>
          </a:xfrm>
          <a:prstGeom prst="rect">
            <a:avLst/>
          </a:prstGeom>
          <a:noFill/>
        </p:spPr>
      </p:pic>
      <p:pic>
        <p:nvPicPr>
          <p:cNvPr id="11269" name="Picture 5" descr="C:\Users\Usuario\Downloads\wwwcristal ANIMALES Y VARIAS COSAS MAS EN TUBES\cristal10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3212976"/>
            <a:ext cx="1435100" cy="32131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TEXTURAS\TEXTURAS GRANDES\b12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1267" name="Picture 3" descr="C:\Users\Usuario\Downloads\HUEVOS\4e1570d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836712"/>
            <a:ext cx="3672408" cy="5256584"/>
          </a:xfrm>
          <a:prstGeom prst="rect">
            <a:avLst/>
          </a:prstGeom>
          <a:noFill/>
        </p:spPr>
      </p:pic>
      <p:pic>
        <p:nvPicPr>
          <p:cNvPr id="12290" name="Picture 2" descr="C:\Users\Usuario\Downloads\wwwcristal ANIMALES Y VARIAS COSAS MAS EN TUBES\tigr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2100" y="1196752"/>
            <a:ext cx="2501900" cy="4838700"/>
          </a:xfrm>
          <a:prstGeom prst="rect">
            <a:avLst/>
          </a:prstGeom>
          <a:noFill/>
        </p:spPr>
      </p:pic>
      <p:pic>
        <p:nvPicPr>
          <p:cNvPr id="12292" name="Picture 4" descr="C:\Users\Usuario\Downloads\wwwcristal ANIMALES Y VARIAS COSAS MAS EN TUBES\pajar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836712"/>
            <a:ext cx="1944216" cy="2016224"/>
          </a:xfrm>
          <a:prstGeom prst="rect">
            <a:avLst/>
          </a:prstGeom>
          <a:noFill/>
        </p:spPr>
      </p:pic>
      <p:pic>
        <p:nvPicPr>
          <p:cNvPr id="12293" name="Picture 5" descr="C:\Users\Usuario\Downloads\wwwcristal ANIMALES Y VARIAS COSAS MAS EN TUBES\pajaro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933056"/>
            <a:ext cx="2146300" cy="2540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TEXTURAS\TEXTURAS GRANDES\b13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2291" name="Picture 3" descr="C:\Users\Usuario\Downloads\HUEVOS\8c111fa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908720"/>
            <a:ext cx="3600400" cy="5184576"/>
          </a:xfrm>
          <a:prstGeom prst="rect">
            <a:avLst/>
          </a:prstGeom>
          <a:noFill/>
        </p:spPr>
      </p:pic>
      <p:pic>
        <p:nvPicPr>
          <p:cNvPr id="13314" name="Picture 2" descr="C:\Users\Usuario\Downloads\wwwcristal ANIMALES Y VARIAS COSAS MAS EN TUBES\loro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1412776"/>
            <a:ext cx="2555776" cy="3672408"/>
          </a:xfrm>
          <a:prstGeom prst="rect">
            <a:avLst/>
          </a:prstGeom>
          <a:noFill/>
        </p:spPr>
      </p:pic>
      <p:pic>
        <p:nvPicPr>
          <p:cNvPr id="13315" name="Picture 3" descr="C:\Users\Usuario\Downloads\wwwcristal ANIMALES Y VARIAS COSAS MAS EN TUBES\loros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20688"/>
            <a:ext cx="2555776" cy="583264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TEXTURAS\TEXTURAS GRANDES\b15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3315" name="Picture 3" descr="C:\Users\Usuario\Downloads\HUEVOS\40f090c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0" y="889000"/>
            <a:ext cx="3429000" cy="5080000"/>
          </a:xfrm>
          <a:prstGeom prst="rect">
            <a:avLst/>
          </a:prstGeom>
          <a:noFill/>
        </p:spPr>
      </p:pic>
      <p:pic>
        <p:nvPicPr>
          <p:cNvPr id="14340" name="Picture 4" descr="C:\Users\Usuario\Downloads\PARAGUAS GIFS\parap_5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20688"/>
            <a:ext cx="2476500" cy="2476500"/>
          </a:xfrm>
          <a:prstGeom prst="rect">
            <a:avLst/>
          </a:prstGeom>
          <a:noFill/>
        </p:spPr>
      </p:pic>
      <p:pic>
        <p:nvPicPr>
          <p:cNvPr id="14341" name="Picture 5" descr="C:\Users\Usuario\Downloads\PARAGUAS GIFS\parap_12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7500" y="3861048"/>
            <a:ext cx="2476500" cy="2476500"/>
          </a:xfrm>
          <a:prstGeom prst="rect">
            <a:avLst/>
          </a:prstGeom>
          <a:noFill/>
        </p:spPr>
      </p:pic>
      <p:pic>
        <p:nvPicPr>
          <p:cNvPr id="14343" name="Picture 7" descr="C:\Users\Usuario\Downloads\PARAGUAS GIFS\assiette7_kim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692696"/>
            <a:ext cx="2041798" cy="2429626"/>
          </a:xfrm>
          <a:prstGeom prst="rect">
            <a:avLst/>
          </a:prstGeom>
          <a:noFill/>
        </p:spPr>
      </p:pic>
      <p:pic>
        <p:nvPicPr>
          <p:cNvPr id="14344" name="Picture 8" descr="C:\Users\Usuario\Downloads\PARAGUAS GIFS\assiette9_kim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3717032"/>
            <a:ext cx="2137023" cy="2554877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TEXTURAS\TEXTURAS GRANDES\b16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4339" name="Picture 3" descr="C:\Users\Usuario\Downloads\HUEVOS\57cbf51c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71788" y="908720"/>
            <a:ext cx="3400425" cy="5040560"/>
          </a:xfrm>
          <a:prstGeom prst="rect">
            <a:avLst/>
          </a:prstGeom>
          <a:noFill/>
        </p:spPr>
      </p:pic>
      <p:pic>
        <p:nvPicPr>
          <p:cNvPr id="15362" name="Picture 2" descr="C:\Users\Usuario\Downloads\PARAGUAS GIFS\parap_13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7500" y="548680"/>
            <a:ext cx="2476500" cy="2476500"/>
          </a:xfrm>
          <a:prstGeom prst="rect">
            <a:avLst/>
          </a:prstGeom>
          <a:noFill/>
        </p:spPr>
      </p:pic>
      <p:pic>
        <p:nvPicPr>
          <p:cNvPr id="15363" name="Picture 3" descr="C:\Users\Usuario\Downloads\PARAGUAS GIFS\parap_14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789040"/>
            <a:ext cx="2476500" cy="2476500"/>
          </a:xfrm>
          <a:prstGeom prst="rect">
            <a:avLst/>
          </a:prstGeom>
          <a:noFill/>
        </p:spPr>
      </p:pic>
      <p:pic>
        <p:nvPicPr>
          <p:cNvPr id="15364" name="Picture 4" descr="C:\Users\Usuario\Downloads\PARAGUAS GIFS\parap_4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20688"/>
            <a:ext cx="2476500" cy="2476500"/>
          </a:xfrm>
          <a:prstGeom prst="rect">
            <a:avLst/>
          </a:prstGeom>
          <a:noFill/>
        </p:spPr>
      </p:pic>
      <p:pic>
        <p:nvPicPr>
          <p:cNvPr id="15365" name="Picture 5" descr="C:\Users\Usuario\Downloads\PARAGUAS GIFS\parap_11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7500" y="3789040"/>
            <a:ext cx="2476500" cy="24765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TEXTURAS\TEXTURAS GRANDES\b19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5363" name="Picture 3" descr="C:\Users\Usuario\Downloads\HUEVOS\02c2469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908720"/>
            <a:ext cx="3600400" cy="5112568"/>
          </a:xfrm>
          <a:prstGeom prst="rect">
            <a:avLst/>
          </a:prstGeom>
          <a:noFill/>
        </p:spPr>
      </p:pic>
      <p:pic>
        <p:nvPicPr>
          <p:cNvPr id="16386" name="Picture 2" descr="C:\Users\Usuario\Downloads\PARAGUAS GIFS\119153414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24650" y="476672"/>
            <a:ext cx="2419350" cy="3019425"/>
          </a:xfrm>
          <a:prstGeom prst="rect">
            <a:avLst/>
          </a:prstGeom>
          <a:noFill/>
        </p:spPr>
      </p:pic>
      <p:pic>
        <p:nvPicPr>
          <p:cNvPr id="16388" name="Picture 4" descr="C:\Users\Usuario\Downloads\wsolo gifs\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73016"/>
            <a:ext cx="2381250" cy="2705100"/>
          </a:xfrm>
          <a:prstGeom prst="rect">
            <a:avLst/>
          </a:prstGeom>
          <a:noFill/>
        </p:spPr>
      </p:pic>
      <p:pic>
        <p:nvPicPr>
          <p:cNvPr id="16389" name="Picture 5" descr="C:\Users\Usuario\Downloads\wsolo gifs\117188280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692696"/>
            <a:ext cx="2095500" cy="1619250"/>
          </a:xfrm>
          <a:prstGeom prst="rect">
            <a:avLst/>
          </a:prstGeom>
          <a:noFill/>
        </p:spPr>
      </p:pic>
      <p:pic>
        <p:nvPicPr>
          <p:cNvPr id="16390" name="Picture 6" descr="C:\Users\Usuario\Downloads\wsolo gifs\qh80zoe0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38925" y="3933056"/>
            <a:ext cx="2505075" cy="25146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TEXTURAS\TEXTURAS GRANDES\geel_marmeracht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6387" name="Picture 3" descr="C:\Users\Usuario\Downloads\HUEVOS\081ab7e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836712"/>
            <a:ext cx="3600400" cy="5312122"/>
          </a:xfrm>
          <a:prstGeom prst="rect">
            <a:avLst/>
          </a:prstGeom>
          <a:noFill/>
        </p:spPr>
      </p:pic>
      <p:pic>
        <p:nvPicPr>
          <p:cNvPr id="17410" name="Picture 2" descr="C:\Users\Usuario\Downloads\wsolo gifs\walking_grand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714500" cy="1944216"/>
          </a:xfrm>
          <a:prstGeom prst="rect">
            <a:avLst/>
          </a:prstGeom>
          <a:noFill/>
        </p:spPr>
      </p:pic>
      <p:pic>
        <p:nvPicPr>
          <p:cNvPr id="17411" name="Picture 3" descr="C:\Users\Usuario\Downloads\wsolo gifs\walking_petit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764704"/>
            <a:ext cx="1371600" cy="1800200"/>
          </a:xfrm>
          <a:prstGeom prst="rect">
            <a:avLst/>
          </a:prstGeom>
          <a:noFill/>
        </p:spPr>
      </p:pic>
      <p:pic>
        <p:nvPicPr>
          <p:cNvPr id="17412" name="Picture 4" descr="C:\Users\Usuario\Downloads\wsolo gifs\033_kytky_animace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077072"/>
            <a:ext cx="2555775" cy="2160240"/>
          </a:xfrm>
          <a:prstGeom prst="rect">
            <a:avLst/>
          </a:prstGeom>
          <a:noFill/>
        </p:spPr>
      </p:pic>
      <p:pic>
        <p:nvPicPr>
          <p:cNvPr id="17413" name="Picture 5" descr="C:\Users\Usuario\Downloads\wsolo gifs\041_srdyaka_-_lyAska_-_hearts_-_love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4077072"/>
            <a:ext cx="1981200" cy="18669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TEXTURAS GRANDES\97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7410" name="Picture 2" descr="C:\Users\Usuario\Downloads\HUEVOS\83a7496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836712"/>
            <a:ext cx="3600400" cy="5184576"/>
          </a:xfrm>
          <a:prstGeom prst="rect">
            <a:avLst/>
          </a:prstGeom>
          <a:noFill/>
        </p:spPr>
      </p:pic>
      <p:pic>
        <p:nvPicPr>
          <p:cNvPr id="18434" name="Picture 2" descr="C:\Users\Usuario\Downloads\wsolo gifs\!%20!GlitterPianoMusic_Big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92697"/>
            <a:ext cx="2555776" cy="2448272"/>
          </a:xfrm>
          <a:prstGeom prst="rect">
            <a:avLst/>
          </a:prstGeom>
          <a:noFill/>
        </p:spPr>
      </p:pic>
      <p:pic>
        <p:nvPicPr>
          <p:cNvPr id="18435" name="Picture 3" descr="C:\Users\Usuario\Downloads\wsolo gifs\14017358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933056"/>
            <a:ext cx="2472705" cy="2466076"/>
          </a:xfrm>
          <a:prstGeom prst="rect">
            <a:avLst/>
          </a:prstGeom>
          <a:noFill/>
        </p:spPr>
      </p:pic>
      <p:pic>
        <p:nvPicPr>
          <p:cNvPr id="18436" name="Picture 4" descr="C:\Users\Usuario\Downloads\ESTRELLAS\112689129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20644" y="836712"/>
            <a:ext cx="1855812" cy="2016224"/>
          </a:xfrm>
          <a:prstGeom prst="rect">
            <a:avLst/>
          </a:prstGeom>
          <a:noFill/>
        </p:spPr>
      </p:pic>
      <p:pic>
        <p:nvPicPr>
          <p:cNvPr id="18438" name="Picture 6" descr="C:\Users\Usuario\Downloads\ESTRELLAS\1292606887_8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4653136"/>
            <a:ext cx="1838325" cy="17526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TEXTURAS GRANDES\b15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8434" name="Picture 2" descr="C:\Users\Usuario\Downloads\HUEVOS\57eae1b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836712"/>
            <a:ext cx="3600400" cy="5256584"/>
          </a:xfrm>
          <a:prstGeom prst="rect">
            <a:avLst/>
          </a:prstGeom>
          <a:noFill/>
        </p:spPr>
      </p:pic>
      <p:pic>
        <p:nvPicPr>
          <p:cNvPr id="19458" name="Picture 2" descr="C:\Users\Usuario\Downloads\ESTRELLA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728192" cy="1728192"/>
          </a:xfrm>
          <a:prstGeom prst="rect">
            <a:avLst/>
          </a:prstGeom>
          <a:noFill/>
        </p:spPr>
      </p:pic>
      <p:pic>
        <p:nvPicPr>
          <p:cNvPr id="6" name="Picture 2" descr="C:\Users\Usuario\Downloads\ESTRELLA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4509120"/>
            <a:ext cx="1728192" cy="1728192"/>
          </a:xfrm>
          <a:prstGeom prst="rect">
            <a:avLst/>
          </a:prstGeom>
          <a:noFill/>
        </p:spPr>
      </p:pic>
      <p:pic>
        <p:nvPicPr>
          <p:cNvPr id="7" name="Picture 2" descr="C:\Users\Usuario\Downloads\ESTRELLA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509120"/>
            <a:ext cx="1728192" cy="1728192"/>
          </a:xfrm>
          <a:prstGeom prst="rect">
            <a:avLst/>
          </a:prstGeom>
          <a:noFill/>
        </p:spPr>
      </p:pic>
      <p:pic>
        <p:nvPicPr>
          <p:cNvPr id="8" name="Picture 2" descr="C:\Users\Usuario\Downloads\ESTRELLA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836712"/>
            <a:ext cx="1728192" cy="1728192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TEXTURAS GRANDES\99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1026" name="Picture 2" descr="C:\Users\Usuario\Downloads\HUEVOS\bb12a6e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908720"/>
            <a:ext cx="3600400" cy="5112568"/>
          </a:xfrm>
          <a:prstGeom prst="rect">
            <a:avLst/>
          </a:prstGeom>
          <a:noFill/>
        </p:spPr>
      </p:pic>
      <p:pic>
        <p:nvPicPr>
          <p:cNvPr id="1027" name="Picture 3" descr="C:\Users\Usuario\Downloads\ESTRELLAS\1251492402_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764704"/>
            <a:ext cx="1905000" cy="2085975"/>
          </a:xfrm>
          <a:prstGeom prst="rect">
            <a:avLst/>
          </a:prstGeom>
          <a:noFill/>
        </p:spPr>
      </p:pic>
      <p:pic>
        <p:nvPicPr>
          <p:cNvPr id="1028" name="Picture 4" descr="C:\Users\Usuario\Downloads\ESTRELLAS\1251492402_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005064"/>
            <a:ext cx="1905000" cy="2085975"/>
          </a:xfrm>
          <a:prstGeom prst="rect">
            <a:avLst/>
          </a:prstGeom>
          <a:noFill/>
        </p:spPr>
      </p:pic>
      <p:pic>
        <p:nvPicPr>
          <p:cNvPr id="1029" name="Picture 5" descr="C:\Users\Usuario\Downloads\ESTRELLAS\1251492402_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692696"/>
            <a:ext cx="1905000" cy="2085975"/>
          </a:xfrm>
          <a:prstGeom prst="rect">
            <a:avLst/>
          </a:prstGeom>
          <a:noFill/>
        </p:spPr>
      </p:pic>
      <p:pic>
        <p:nvPicPr>
          <p:cNvPr id="1030" name="Picture 6" descr="C:\Users\Usuario\Downloads\ESTRELLAS\1251492402_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077072"/>
            <a:ext cx="1905000" cy="20859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TEXTURAS\TEXTURAS GRANDES\b1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0482" name="Picture 2" descr="C:\Users\Usuario\Downloads\HUEVOS\1616aab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908720"/>
            <a:ext cx="3600400" cy="5112568"/>
          </a:xfrm>
          <a:prstGeom prst="rect">
            <a:avLst/>
          </a:prstGeom>
          <a:noFill/>
        </p:spPr>
      </p:pic>
      <p:pic>
        <p:nvPicPr>
          <p:cNvPr id="2" name="Picture 2" descr="C:\Users\Usuario\Downloads\ESTRELLAS\116378200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908720"/>
            <a:ext cx="1556370" cy="1556370"/>
          </a:xfrm>
          <a:prstGeom prst="rect">
            <a:avLst/>
          </a:prstGeom>
          <a:noFill/>
        </p:spPr>
      </p:pic>
      <p:pic>
        <p:nvPicPr>
          <p:cNvPr id="6" name="Picture 2" descr="C:\Users\Usuario\Downloads\ESTRELLAS\116378200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293096"/>
            <a:ext cx="1556370" cy="1556370"/>
          </a:xfrm>
          <a:prstGeom prst="rect">
            <a:avLst/>
          </a:prstGeom>
          <a:noFill/>
        </p:spPr>
      </p:pic>
      <p:pic>
        <p:nvPicPr>
          <p:cNvPr id="7" name="Picture 2" descr="C:\Users\Usuario\Downloads\ESTRELLAS\116378200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365104"/>
            <a:ext cx="1556370" cy="1556370"/>
          </a:xfrm>
          <a:prstGeom prst="rect">
            <a:avLst/>
          </a:prstGeom>
          <a:noFill/>
        </p:spPr>
      </p:pic>
      <p:pic>
        <p:nvPicPr>
          <p:cNvPr id="8" name="Picture 2" descr="C:\Users\Usuario\Downloads\ESTRELLAS\116378200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692696"/>
            <a:ext cx="1556370" cy="155637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TEXTURAS\TEXTURAS GRANDES\53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1507" name="Picture 3" descr="C:\Users\Usuario\Downloads\HUEVOS\c06722a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33700" y="980728"/>
            <a:ext cx="3276600" cy="4968552"/>
          </a:xfrm>
          <a:prstGeom prst="rect">
            <a:avLst/>
          </a:prstGeom>
          <a:noFill/>
        </p:spPr>
      </p:pic>
      <p:pic>
        <p:nvPicPr>
          <p:cNvPr id="21506" name="Picture 2" descr="C:\Users\Usuario\Downloads\ESTRELLAS\1251493967_6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692696"/>
            <a:ext cx="2088232" cy="2182296"/>
          </a:xfrm>
          <a:prstGeom prst="rect">
            <a:avLst/>
          </a:prstGeom>
          <a:noFill/>
        </p:spPr>
      </p:pic>
      <p:pic>
        <p:nvPicPr>
          <p:cNvPr id="6" name="Picture 2" descr="C:\Users\Usuario\Downloads\ESTRELLAS\1251493967_6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005064"/>
            <a:ext cx="2088232" cy="2182296"/>
          </a:xfrm>
          <a:prstGeom prst="rect">
            <a:avLst/>
          </a:prstGeom>
          <a:noFill/>
        </p:spPr>
      </p:pic>
      <p:pic>
        <p:nvPicPr>
          <p:cNvPr id="7" name="Picture 2" descr="C:\Users\Usuario\Downloads\ESTRELLAS\1251493967_6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55768" y="4293096"/>
            <a:ext cx="2088232" cy="2182296"/>
          </a:xfrm>
          <a:prstGeom prst="rect">
            <a:avLst/>
          </a:prstGeom>
          <a:noFill/>
        </p:spPr>
      </p:pic>
      <p:pic>
        <p:nvPicPr>
          <p:cNvPr id="8" name="Picture 2" descr="C:\Users\Usuario\Downloads\ESTRELLAS\1251493967_6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55768" y="404664"/>
            <a:ext cx="2088232" cy="218229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TEXTURAS\TEXTURAS GRANDES\177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2530" name="Picture 2" descr="C:\Users\Usuario\Downloads\HUEVOS\a002c50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836712"/>
            <a:ext cx="3600400" cy="5184576"/>
          </a:xfrm>
          <a:prstGeom prst="rect">
            <a:avLst/>
          </a:prstGeom>
          <a:noFill/>
        </p:spPr>
      </p:pic>
      <p:pic>
        <p:nvPicPr>
          <p:cNvPr id="2" name="Picture 2" descr="C:\Users\Usuario\Documents\aaaaatomas\lamp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76672"/>
            <a:ext cx="1331515" cy="2479582"/>
          </a:xfrm>
          <a:prstGeom prst="rect">
            <a:avLst/>
          </a:prstGeom>
          <a:noFill/>
        </p:spPr>
      </p:pic>
      <p:pic>
        <p:nvPicPr>
          <p:cNvPr id="22531" name="Picture 3" descr="C:\Users\Usuario\Documents\aaaaatomas\lamp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573016"/>
            <a:ext cx="1403523" cy="2613677"/>
          </a:xfrm>
          <a:prstGeom prst="rect">
            <a:avLst/>
          </a:prstGeom>
          <a:noFill/>
        </p:spPr>
      </p:pic>
      <p:pic>
        <p:nvPicPr>
          <p:cNvPr id="22532" name="Picture 4" descr="C:\Users\Usuario\Documents\aaaaatomas\lamp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476672"/>
            <a:ext cx="1475531" cy="2747773"/>
          </a:xfrm>
          <a:prstGeom prst="rect">
            <a:avLst/>
          </a:prstGeom>
          <a:noFill/>
        </p:spPr>
      </p:pic>
      <p:pic>
        <p:nvPicPr>
          <p:cNvPr id="22533" name="Picture 5" descr="C:\Users\Usuario\Documents\aaaaatomas\lamp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3429000"/>
            <a:ext cx="1475531" cy="274777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TEXTURAS GRANDES\50[2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9698" name="Picture 2" descr="C:\Users\Usuario\Downloads\HUEVOS\63a2753c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908720"/>
            <a:ext cx="3602037" cy="5112568"/>
          </a:xfrm>
          <a:prstGeom prst="rect">
            <a:avLst/>
          </a:prstGeom>
          <a:noFill/>
        </p:spPr>
      </p:pic>
      <p:pic>
        <p:nvPicPr>
          <p:cNvPr id="23554" name="Picture 2" descr="C:\Users\Usuario\Documents\aaaaatomas\lamp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764704"/>
            <a:ext cx="1405111" cy="2426444"/>
          </a:xfrm>
          <a:prstGeom prst="rect">
            <a:avLst/>
          </a:prstGeom>
          <a:noFill/>
        </p:spPr>
      </p:pic>
      <p:pic>
        <p:nvPicPr>
          <p:cNvPr id="23555" name="Picture 3" descr="C:\Users\Usuario\Documents\aaaaatomas\lamp1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077072"/>
            <a:ext cx="1261095" cy="2177747"/>
          </a:xfrm>
          <a:prstGeom prst="rect">
            <a:avLst/>
          </a:prstGeom>
          <a:noFill/>
        </p:spPr>
      </p:pic>
      <p:pic>
        <p:nvPicPr>
          <p:cNvPr id="23556" name="Picture 4" descr="C:\Users\Usuario\Documents\aaaaatomas\lamp1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836712"/>
            <a:ext cx="1261095" cy="2177747"/>
          </a:xfrm>
          <a:prstGeom prst="rect">
            <a:avLst/>
          </a:prstGeom>
          <a:noFill/>
        </p:spPr>
      </p:pic>
      <p:pic>
        <p:nvPicPr>
          <p:cNvPr id="23557" name="Picture 5" descr="C:\Users\Usuario\Documents\aaaaatomas\lamp1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3933056"/>
            <a:ext cx="1333103" cy="230209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TEXTURAS\TEXTURAS GRANDES\100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3555" name="Picture 3" descr="C:\Users\Usuario\Downloads\HUEVOS\9bbd5bf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836712"/>
            <a:ext cx="3600400" cy="5207000"/>
          </a:xfrm>
          <a:prstGeom prst="rect">
            <a:avLst/>
          </a:prstGeom>
          <a:noFill/>
        </p:spPr>
      </p:pic>
      <p:pic>
        <p:nvPicPr>
          <p:cNvPr id="24578" name="Picture 2" descr="C:\Users\Usuario\Documents\aaaaatomas\lamp1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76672"/>
            <a:ext cx="1447800" cy="2959100"/>
          </a:xfrm>
          <a:prstGeom prst="rect">
            <a:avLst/>
          </a:prstGeom>
          <a:noFill/>
        </p:spPr>
      </p:pic>
      <p:pic>
        <p:nvPicPr>
          <p:cNvPr id="24579" name="Picture 3" descr="C:\Users\Usuario\Documents\aaaaatomas\lamp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3573016"/>
            <a:ext cx="1447800" cy="2959100"/>
          </a:xfrm>
          <a:prstGeom prst="rect">
            <a:avLst/>
          </a:prstGeom>
          <a:noFill/>
        </p:spPr>
      </p:pic>
      <p:pic>
        <p:nvPicPr>
          <p:cNvPr id="24580" name="Picture 4" descr="C:\Users\Usuario\Documents\aaaaatomas\lamp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476672"/>
            <a:ext cx="1447800" cy="2959100"/>
          </a:xfrm>
          <a:prstGeom prst="rect">
            <a:avLst/>
          </a:prstGeom>
          <a:noFill/>
        </p:spPr>
      </p:pic>
      <p:pic>
        <p:nvPicPr>
          <p:cNvPr id="24581" name="Picture 5" descr="C:\Users\Usuario\Documents\aaaaatomas\lamp1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3501008"/>
            <a:ext cx="1447800" cy="29591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TEXTURAS\TEXTURAS GRANDES\5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4579" name="Picture 3" descr="C:\Users\Usuario\Downloads\HUEVOS\36b965f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908720"/>
            <a:ext cx="3411462" cy="5112568"/>
          </a:xfrm>
          <a:prstGeom prst="rect">
            <a:avLst/>
          </a:prstGeom>
          <a:noFill/>
        </p:spPr>
      </p:pic>
      <p:pic>
        <p:nvPicPr>
          <p:cNvPr id="25602" name="Picture 2" descr="C:\Users\Usuario\Documents\aaaaatomas\cristal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620688"/>
            <a:ext cx="864096" cy="2634157"/>
          </a:xfrm>
          <a:prstGeom prst="rect">
            <a:avLst/>
          </a:prstGeom>
          <a:noFill/>
        </p:spPr>
      </p:pic>
      <p:pic>
        <p:nvPicPr>
          <p:cNvPr id="25603" name="Picture 3" descr="C:\Users\Usuario\Documents\aaaaatomas\cristal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645024"/>
            <a:ext cx="829047" cy="2527312"/>
          </a:xfrm>
          <a:prstGeom prst="rect">
            <a:avLst/>
          </a:prstGeom>
          <a:noFill/>
        </p:spPr>
      </p:pic>
      <p:pic>
        <p:nvPicPr>
          <p:cNvPr id="25604" name="Picture 4" descr="C:\Users\Usuario\Documents\aaaaatomas\cristal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328" y="548680"/>
            <a:ext cx="757039" cy="2307799"/>
          </a:xfrm>
          <a:prstGeom prst="rect">
            <a:avLst/>
          </a:prstGeom>
          <a:noFill/>
        </p:spPr>
      </p:pic>
      <p:pic>
        <p:nvPicPr>
          <p:cNvPr id="25605" name="Picture 5" descr="C:\Users\Usuario\Documents\aaaaatomas\cristal1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3284984"/>
            <a:ext cx="901700" cy="28194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ownloads\TEXTURAS\TEXTURAS GRANDES\53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5603" name="Picture 3" descr="C:\Users\Usuario\Downloads\HUEVOS\6e48265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908720"/>
            <a:ext cx="3600400" cy="5112568"/>
          </a:xfrm>
          <a:prstGeom prst="rect">
            <a:avLst/>
          </a:prstGeom>
          <a:noFill/>
        </p:spPr>
      </p:pic>
      <p:pic>
        <p:nvPicPr>
          <p:cNvPr id="26626" name="Picture 2" descr="C:\Users\Usuario\Documents\aaaaatomas\cristal2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836712"/>
            <a:ext cx="723900" cy="2946400"/>
          </a:xfrm>
          <a:prstGeom prst="rect">
            <a:avLst/>
          </a:prstGeom>
          <a:noFill/>
        </p:spPr>
      </p:pic>
      <p:pic>
        <p:nvPicPr>
          <p:cNvPr id="26627" name="Picture 3" descr="C:\Users\Usuario\Documents\aaaaatomas\cristal2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4" y="836712"/>
            <a:ext cx="723900" cy="2946400"/>
          </a:xfrm>
          <a:prstGeom prst="rect">
            <a:avLst/>
          </a:prstGeom>
          <a:noFill/>
        </p:spPr>
      </p:pic>
      <p:pic>
        <p:nvPicPr>
          <p:cNvPr id="26628" name="Picture 4" descr="C:\Users\Usuario\Documents\aaaaatomas\cristal2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3284984"/>
            <a:ext cx="723900" cy="2946400"/>
          </a:xfrm>
          <a:prstGeom prst="rect">
            <a:avLst/>
          </a:prstGeom>
          <a:noFill/>
        </p:spPr>
      </p:pic>
      <p:pic>
        <p:nvPicPr>
          <p:cNvPr id="26629" name="Picture 5" descr="C:\Users\Usuario\Documents\aaaaatomas\cristal2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3212976"/>
            <a:ext cx="723900" cy="29464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uario\Downloads\TEXTURAS\TEXTURAS GRANDES\100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6627" name="Picture 3" descr="C:\Users\Usuario\Downloads\HUEVOS\00378e2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908720"/>
            <a:ext cx="3600400" cy="5112568"/>
          </a:xfrm>
          <a:prstGeom prst="rect">
            <a:avLst/>
          </a:prstGeom>
          <a:noFill/>
        </p:spPr>
      </p:pic>
      <p:pic>
        <p:nvPicPr>
          <p:cNvPr id="27650" name="Picture 2" descr="C:\Users\Usuario\Documents\aaaaatomas\cristal1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48680"/>
            <a:ext cx="901700" cy="2819400"/>
          </a:xfrm>
          <a:prstGeom prst="rect">
            <a:avLst/>
          </a:prstGeom>
          <a:noFill/>
        </p:spPr>
      </p:pic>
      <p:pic>
        <p:nvPicPr>
          <p:cNvPr id="27651" name="Picture 3" descr="C:\Users\Usuario\Documents\aaaaatomas\cristal1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3429000"/>
            <a:ext cx="901700" cy="2819400"/>
          </a:xfrm>
          <a:prstGeom prst="rect">
            <a:avLst/>
          </a:prstGeom>
          <a:noFill/>
        </p:spPr>
      </p:pic>
      <p:pic>
        <p:nvPicPr>
          <p:cNvPr id="27652" name="Picture 4" descr="C:\Users\Usuario\Documents\aaaaatomas\cristal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3429000"/>
            <a:ext cx="901700" cy="2819400"/>
          </a:xfrm>
          <a:prstGeom prst="rect">
            <a:avLst/>
          </a:prstGeom>
          <a:noFill/>
        </p:spPr>
      </p:pic>
      <p:pic>
        <p:nvPicPr>
          <p:cNvPr id="27653" name="Picture 5" descr="C:\Users\Usuario\Documents\aaaaatomas\cristal2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548680"/>
            <a:ext cx="901700" cy="28194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TEXTURAS\TEXTURAS GRANDES\174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7653" name="Picture 5" descr="C:\Users\Usuario\Downloads\HUEVOS\ff685ec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7" y="836711"/>
            <a:ext cx="3456385" cy="5256585"/>
          </a:xfrm>
          <a:prstGeom prst="rect">
            <a:avLst/>
          </a:prstGeom>
          <a:noFill/>
        </p:spPr>
      </p:pic>
      <p:pic>
        <p:nvPicPr>
          <p:cNvPr id="28674" name="Picture 2" descr="C:\Users\Usuario\Documents\aaaaatomas\cristal6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908720"/>
            <a:ext cx="612775" cy="2020887"/>
          </a:xfrm>
          <a:prstGeom prst="rect">
            <a:avLst/>
          </a:prstGeom>
          <a:noFill/>
        </p:spPr>
      </p:pic>
      <p:pic>
        <p:nvPicPr>
          <p:cNvPr id="28675" name="Picture 3" descr="C:\Users\Usuario\Documents\aaaaatomas\cristal6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4221088"/>
            <a:ext cx="612775" cy="2020887"/>
          </a:xfrm>
          <a:prstGeom prst="rect">
            <a:avLst/>
          </a:prstGeom>
          <a:noFill/>
        </p:spPr>
      </p:pic>
      <p:pic>
        <p:nvPicPr>
          <p:cNvPr id="28676" name="Picture 4" descr="C:\Users\Usuario\Documents\aaaaatomas\cristal6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692696"/>
            <a:ext cx="612775" cy="2020887"/>
          </a:xfrm>
          <a:prstGeom prst="rect">
            <a:avLst/>
          </a:prstGeom>
          <a:noFill/>
        </p:spPr>
      </p:pic>
      <p:pic>
        <p:nvPicPr>
          <p:cNvPr id="28677" name="Picture 5" descr="C:\Users\Usuario\Documents\aaaaatomas\cristal6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68344" y="4149080"/>
            <a:ext cx="612775" cy="2020887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ownloads\TEXTURAS\TEXTURAS GRANDES\178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TEXTURAS\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20688"/>
            <a:ext cx="4032448" cy="5688632"/>
          </a:xfrm>
          <a:prstGeom prst="rect">
            <a:avLst/>
          </a:prstGeom>
          <a:noFill/>
        </p:spPr>
      </p:pic>
      <p:pic>
        <p:nvPicPr>
          <p:cNvPr id="28675" name="Picture 3" descr="C:\Users\Usuario\Downloads\HUEVOS\1b1ee04f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908720"/>
            <a:ext cx="3600400" cy="5112568"/>
          </a:xfrm>
          <a:prstGeom prst="rect">
            <a:avLst/>
          </a:prstGeom>
          <a:noFill/>
        </p:spPr>
      </p:pic>
      <p:pic>
        <p:nvPicPr>
          <p:cNvPr id="29698" name="Picture 2" descr="C:\Users\Usuario\Documents\aaaaatomas\cristal6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620688"/>
            <a:ext cx="965200" cy="3124200"/>
          </a:xfrm>
          <a:prstGeom prst="rect">
            <a:avLst/>
          </a:prstGeom>
          <a:noFill/>
        </p:spPr>
      </p:pic>
      <p:pic>
        <p:nvPicPr>
          <p:cNvPr id="29699" name="Picture 3" descr="C:\Users\Usuario\Documents\aaaaatomas\cristal6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3212976"/>
            <a:ext cx="965200" cy="3124200"/>
          </a:xfrm>
          <a:prstGeom prst="rect">
            <a:avLst/>
          </a:prstGeom>
          <a:noFill/>
        </p:spPr>
      </p:pic>
      <p:pic>
        <p:nvPicPr>
          <p:cNvPr id="29700" name="Picture 4" descr="C:\Users\Usuario\Documents\aaaaatomas\cristal6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56376" y="3140968"/>
            <a:ext cx="965200" cy="3124200"/>
          </a:xfrm>
          <a:prstGeom prst="rect">
            <a:avLst/>
          </a:prstGeom>
          <a:noFill/>
        </p:spPr>
      </p:pic>
      <p:pic>
        <p:nvPicPr>
          <p:cNvPr id="29701" name="Picture 5" descr="C:\Users\Usuario\Documents\aaaaatomas\cristal7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6" y="476672"/>
            <a:ext cx="965200" cy="31242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60</Words>
  <Application>Microsoft Office PowerPoint</Application>
  <PresentationFormat>Presentación en pantalla (4:3)</PresentationFormat>
  <Paragraphs>28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2012-11-17T18:15:51Z</dcterms:created>
  <dcterms:modified xsi:type="dcterms:W3CDTF">2012-11-17T23:54:36Z</dcterms:modified>
</cp:coreProperties>
</file>