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63" r:id="rId3"/>
    <p:sldId id="281" r:id="rId4"/>
    <p:sldId id="284" r:id="rId5"/>
    <p:sldId id="266" r:id="rId6"/>
    <p:sldId id="275" r:id="rId7"/>
    <p:sldId id="285" r:id="rId8"/>
    <p:sldId id="265" r:id="rId9"/>
    <p:sldId id="267" r:id="rId10"/>
    <p:sldId id="286" r:id="rId11"/>
    <p:sldId id="268" r:id="rId12"/>
    <p:sldId id="269" r:id="rId13"/>
    <p:sldId id="282" r:id="rId14"/>
    <p:sldId id="271" r:id="rId15"/>
    <p:sldId id="287" r:id="rId16"/>
    <p:sldId id="272" r:id="rId17"/>
    <p:sldId id="274" r:id="rId18"/>
    <p:sldId id="276" r:id="rId19"/>
    <p:sldId id="277" r:id="rId20"/>
    <p:sldId id="278" r:id="rId21"/>
    <p:sldId id="279" r:id="rId22"/>
    <p:sldId id="264" r:id="rId23"/>
    <p:sldId id="283" r:id="rId24"/>
  </p:sldIdLst>
  <p:sldSz cx="106219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2Hq41NYq87Vib/JjFvX6w" hashData="AVKvd0dco1zGhqwnHsfOQPdKSO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368" y="-624"/>
      </p:cViewPr>
      <p:guideLst>
        <p:guide orient="horz" pos="2160"/>
        <p:guide pos="334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073C6E3-3945-46E5-AB5F-83DEB7898F3D}" type="datetimeFigureOut">
              <a:rPr lang="es-ES" smtClean="0"/>
              <a:t>15/09/2017</a:t>
            </a:fld>
            <a:endParaRPr lang="es-ES"/>
          </a:p>
        </p:txBody>
      </p:sp>
      <p:sp>
        <p:nvSpPr>
          <p:cNvPr id="4" name="3 Marcador de imagen de diapositiva"/>
          <p:cNvSpPr>
            <a:spLocks noGrp="1" noRot="1" noChangeAspect="1"/>
          </p:cNvSpPr>
          <p:nvPr>
            <p:ph type="sldImg" idx="2"/>
          </p:nvPr>
        </p:nvSpPr>
        <p:spPr>
          <a:xfrm>
            <a:off x="774700" y="685800"/>
            <a:ext cx="53086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628EBD-C3C1-4BFB-853B-717BDA06E215}"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6"/>
            <a:ext cx="902866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2" y="4406901"/>
            <a:ext cx="902866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099" y="273050"/>
            <a:ext cx="349455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79" y="4800600"/>
            <a:ext cx="637317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79" y="612775"/>
            <a:ext cx="637317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3" y="274639"/>
            <a:ext cx="238994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098" y="274639"/>
            <a:ext cx="699279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098" y="274638"/>
            <a:ext cx="955976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600201"/>
            <a:ext cx="955976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098" y="6356351"/>
            <a:ext cx="247845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15/09/2017</a:t>
            </a:fld>
            <a:endParaRPr lang="es-ES"/>
          </a:p>
        </p:txBody>
      </p:sp>
      <p:sp>
        <p:nvSpPr>
          <p:cNvPr id="5" name="4 Marcador de pie de página"/>
          <p:cNvSpPr>
            <a:spLocks noGrp="1"/>
          </p:cNvSpPr>
          <p:nvPr>
            <p:ph type="ftr" sz="quarter" idx="3"/>
          </p:nvPr>
        </p:nvSpPr>
        <p:spPr>
          <a:xfrm>
            <a:off x="3629171" y="6356351"/>
            <a:ext cx="33636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7" y="6356351"/>
            <a:ext cx="247845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573" y="3388575"/>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52536" y="3388575"/>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621963" cy="74688"/>
          </a:xfrm>
          <a:prstGeom prst="rect">
            <a:avLst/>
          </a:prstGeom>
          <a:noFill/>
          <a:ln w="9525">
            <a:noFill/>
            <a:miter lim="800000"/>
            <a:headEnd/>
            <a:tailEnd/>
          </a:ln>
        </p:spPr>
      </p:pic>
      <p:sp>
        <p:nvSpPr>
          <p:cNvPr id="155665" name="Rectangle 17"/>
          <p:cNvSpPr>
            <a:spLocks noChangeArrowheads="1"/>
          </p:cNvSpPr>
          <p:nvPr/>
        </p:nvSpPr>
        <p:spPr bwMode="auto">
          <a:xfrm>
            <a:off x="414890"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4890" y="5715019"/>
            <a:ext cx="812090" cy="766986"/>
          </a:xfrm>
          <a:prstGeom prst="rect">
            <a:avLst/>
          </a:prstGeom>
          <a:noFill/>
          <a:ln w="38100">
            <a:solidFill>
              <a:srgbClr val="1CDEF8"/>
            </a:solidFill>
            <a:miter lim="800000"/>
            <a:headEnd/>
            <a:tailEnd/>
          </a:ln>
        </p:spPr>
      </p:pic>
      <p:sp>
        <p:nvSpPr>
          <p:cNvPr id="19" name="18 Rectángulo"/>
          <p:cNvSpPr/>
          <p:nvPr/>
        </p:nvSpPr>
        <p:spPr>
          <a:xfrm>
            <a:off x="2300443" y="4572016"/>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24833" y="1000108"/>
            <a:ext cx="652334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PUENTE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ABANICO  DE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LONDRES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73044" y="5611366"/>
            <a:ext cx="2333529" cy="934064"/>
          </a:xfrm>
          <a:prstGeom prst="rect">
            <a:avLst/>
          </a:prstGeom>
          <a:noFill/>
        </p:spPr>
      </p:pic>
    </p:spTree>
  </p:cSld>
  <p:clrMapOvr>
    <a:masterClrMapping/>
  </p:clrMapOvr>
  <p:transition spd="slow" advTm="11000">
    <p:dissolve/>
    <p:sndAc>
      <p:stSnd loop="1">
        <p:snd r:embed="rId2" name="Princess Diana Funeral - Elton John - Candle In The Wind (Goodbye Englands Ro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Así luce el increíble puente londinense que se abre como abanico"/>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C:\Documents and Settings\Jose Luis\Escritorio\1366_2000.jpg"/>
          <p:cNvPicPr>
            <a:picLocks noChangeAspect="1" noChangeArrowheads="1"/>
          </p:cNvPicPr>
          <p:nvPr/>
        </p:nvPicPr>
        <p:blipFill>
          <a:blip r:embed="rId2"/>
          <a:srcRect/>
          <a:stretch>
            <a:fillRect/>
          </a:stretch>
        </p:blipFill>
        <p:spPr bwMode="auto">
          <a:xfrm>
            <a:off x="-1" y="-1"/>
            <a:ext cx="10621964" cy="709452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 Elipse"/>
          <p:cNvSpPr/>
          <p:nvPr/>
        </p:nvSpPr>
        <p:spPr>
          <a:xfrm rot="20711750" flipH="1">
            <a:off x="4108711" y="1038029"/>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3" name="7 Elipse"/>
          <p:cNvSpPr/>
          <p:nvPr/>
        </p:nvSpPr>
        <p:spPr>
          <a:xfrm rot="888250" flipH="1" flipV="1">
            <a:off x="4120691" y="3422670"/>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4" name="7 Elipse"/>
          <p:cNvSpPr/>
          <p:nvPr/>
        </p:nvSpPr>
        <p:spPr>
          <a:xfrm rot="15311750" flipH="1">
            <a:off x="2972602" y="2617565"/>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5" name="7 Elipse"/>
          <p:cNvSpPr/>
          <p:nvPr/>
        </p:nvSpPr>
        <p:spPr>
          <a:xfrm rot="4511750" flipH="1">
            <a:off x="5077041" y="2307479"/>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Tree>
    <p:extLst>
      <p:ext uri="{BB962C8B-B14F-4D97-AF65-F5344CB8AC3E}">
        <p14:creationId xmlns:p14="http://schemas.microsoft.com/office/powerpoint/2010/main" xmlns="" val="2062108997"/>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fltVal val="0"/>
                                          </p:val>
                                        </p:tav>
                                        <p:tav tm="100000">
                                          <p:val>
                                            <p:strVal val="#ppt_w"/>
                                          </p:val>
                                        </p:tav>
                                      </p:tavLst>
                                    </p:anim>
                                    <p:anim calcmode="lin" valueType="num">
                                      <p:cBhvr>
                                        <p:cTn id="8" dur="2750" fill="hold"/>
                                        <p:tgtEl>
                                          <p:spTgt spid="2"/>
                                        </p:tgtEl>
                                        <p:attrNameLst>
                                          <p:attrName>ppt_h</p:attrName>
                                        </p:attrNameLst>
                                      </p:cBhvr>
                                      <p:tavLst>
                                        <p:tav tm="0">
                                          <p:val>
                                            <p:fltVal val="0"/>
                                          </p:val>
                                        </p:tav>
                                        <p:tav tm="100000">
                                          <p:val>
                                            <p:strVal val="#ppt_h"/>
                                          </p:val>
                                        </p:tav>
                                      </p:tavLst>
                                    </p:anim>
                                    <p:anim calcmode="lin" valueType="num">
                                      <p:cBhvr>
                                        <p:cTn id="9" dur="2750" fill="hold"/>
                                        <p:tgtEl>
                                          <p:spTgt spid="2"/>
                                        </p:tgtEl>
                                        <p:attrNameLst>
                                          <p:attrName>ppt_x</p:attrName>
                                        </p:attrNameLst>
                                      </p:cBhvr>
                                      <p:tavLst>
                                        <p:tav tm="0">
                                          <p:val>
                                            <p:fltVal val="0.5"/>
                                          </p:val>
                                        </p:tav>
                                        <p:tav tm="100000">
                                          <p:val>
                                            <p:strVal val="#ppt_x"/>
                                          </p:val>
                                        </p:tav>
                                      </p:tavLst>
                                    </p:anim>
                                    <p:anim calcmode="lin" valueType="num">
                                      <p:cBhvr>
                                        <p:cTn id="10" dur="2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repeatCount="2000" fill="hold" grpId="1" nodeType="withEffect">
                                  <p:stCondLst>
                                    <p:cond delay="0"/>
                                  </p:stCondLst>
                                  <p:childTnLst>
                                    <p:animRot by="-21600000">
                                      <p:cBhvr>
                                        <p:cTn id="12" dur="12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750" fill="hold"/>
                                        <p:tgtEl>
                                          <p:spTgt spid="5"/>
                                        </p:tgtEl>
                                        <p:attrNameLst>
                                          <p:attrName>ppt_w</p:attrName>
                                        </p:attrNameLst>
                                      </p:cBhvr>
                                      <p:tavLst>
                                        <p:tav tm="0">
                                          <p:val>
                                            <p:fltVal val="0"/>
                                          </p:val>
                                        </p:tav>
                                        <p:tav tm="100000">
                                          <p:val>
                                            <p:strVal val="#ppt_w"/>
                                          </p:val>
                                        </p:tav>
                                      </p:tavLst>
                                    </p:anim>
                                    <p:anim calcmode="lin" valueType="num">
                                      <p:cBhvr>
                                        <p:cTn id="16" dur="2750" fill="hold"/>
                                        <p:tgtEl>
                                          <p:spTgt spid="5"/>
                                        </p:tgtEl>
                                        <p:attrNameLst>
                                          <p:attrName>ppt_h</p:attrName>
                                        </p:attrNameLst>
                                      </p:cBhvr>
                                      <p:tavLst>
                                        <p:tav tm="0">
                                          <p:val>
                                            <p:fltVal val="0"/>
                                          </p:val>
                                        </p:tav>
                                        <p:tav tm="100000">
                                          <p:val>
                                            <p:strVal val="#ppt_h"/>
                                          </p:val>
                                        </p:tav>
                                      </p:tavLst>
                                    </p:anim>
                                    <p:anim calcmode="lin" valueType="num">
                                      <p:cBhvr>
                                        <p:cTn id="17" dur="2750" fill="hold"/>
                                        <p:tgtEl>
                                          <p:spTgt spid="5"/>
                                        </p:tgtEl>
                                        <p:attrNameLst>
                                          <p:attrName>ppt_x</p:attrName>
                                        </p:attrNameLst>
                                      </p:cBhvr>
                                      <p:tavLst>
                                        <p:tav tm="0">
                                          <p:val>
                                            <p:fltVal val="0.5"/>
                                          </p:val>
                                        </p:tav>
                                        <p:tav tm="100000">
                                          <p:val>
                                            <p:strVal val="#ppt_x"/>
                                          </p:val>
                                        </p:tav>
                                      </p:tavLst>
                                    </p:anim>
                                    <p:anim calcmode="lin" valueType="num">
                                      <p:cBhvr>
                                        <p:cTn id="18" dur="2750" fill="hold"/>
                                        <p:tgtEl>
                                          <p:spTgt spid="5"/>
                                        </p:tgtEl>
                                        <p:attrNameLst>
                                          <p:attrName>ppt_y</p:attrName>
                                        </p:attrNameLst>
                                      </p:cBhvr>
                                      <p:tavLst>
                                        <p:tav tm="0">
                                          <p:val>
                                            <p:fltVal val="0.5"/>
                                          </p:val>
                                        </p:tav>
                                        <p:tav tm="100000">
                                          <p:val>
                                            <p:strVal val="#ppt_y"/>
                                          </p:val>
                                        </p:tav>
                                      </p:tavLst>
                                    </p:anim>
                                  </p:childTnLst>
                                </p:cTn>
                              </p:par>
                              <p:par>
                                <p:cTn id="19" presetID="8" presetClass="emph" presetSubtype="0" repeatCount="2000" fill="hold" grpId="1" nodeType="withEffect">
                                  <p:stCondLst>
                                    <p:cond delay="0"/>
                                  </p:stCondLst>
                                  <p:childTnLst>
                                    <p:animRot by="21600000">
                                      <p:cBhvr>
                                        <p:cTn id="20" dur="1250" fill="hold"/>
                                        <p:tgtEl>
                                          <p:spTgt spid="5"/>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750" fill="hold"/>
                                        <p:tgtEl>
                                          <p:spTgt spid="3"/>
                                        </p:tgtEl>
                                        <p:attrNameLst>
                                          <p:attrName>ppt_w</p:attrName>
                                        </p:attrNameLst>
                                      </p:cBhvr>
                                      <p:tavLst>
                                        <p:tav tm="0">
                                          <p:val>
                                            <p:fltVal val="0"/>
                                          </p:val>
                                        </p:tav>
                                        <p:tav tm="100000">
                                          <p:val>
                                            <p:strVal val="#ppt_w"/>
                                          </p:val>
                                        </p:tav>
                                      </p:tavLst>
                                    </p:anim>
                                    <p:anim calcmode="lin" valueType="num">
                                      <p:cBhvr>
                                        <p:cTn id="24" dur="2750" fill="hold"/>
                                        <p:tgtEl>
                                          <p:spTgt spid="3"/>
                                        </p:tgtEl>
                                        <p:attrNameLst>
                                          <p:attrName>ppt_h</p:attrName>
                                        </p:attrNameLst>
                                      </p:cBhvr>
                                      <p:tavLst>
                                        <p:tav tm="0">
                                          <p:val>
                                            <p:fltVal val="0"/>
                                          </p:val>
                                        </p:tav>
                                        <p:tav tm="100000">
                                          <p:val>
                                            <p:strVal val="#ppt_h"/>
                                          </p:val>
                                        </p:tav>
                                      </p:tavLst>
                                    </p:anim>
                                    <p:anim calcmode="lin" valueType="num">
                                      <p:cBhvr>
                                        <p:cTn id="25" dur="2750" fill="hold"/>
                                        <p:tgtEl>
                                          <p:spTgt spid="3"/>
                                        </p:tgtEl>
                                        <p:attrNameLst>
                                          <p:attrName>ppt_x</p:attrName>
                                        </p:attrNameLst>
                                      </p:cBhvr>
                                      <p:tavLst>
                                        <p:tav tm="0">
                                          <p:val>
                                            <p:fltVal val="0.5"/>
                                          </p:val>
                                        </p:tav>
                                        <p:tav tm="100000">
                                          <p:val>
                                            <p:strVal val="#ppt_x"/>
                                          </p:val>
                                        </p:tav>
                                      </p:tavLst>
                                    </p:anim>
                                    <p:anim calcmode="lin" valueType="num">
                                      <p:cBhvr>
                                        <p:cTn id="26" dur="2750" fill="hold"/>
                                        <p:tgtEl>
                                          <p:spTgt spid="3"/>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750" fill="hold"/>
                                        <p:tgtEl>
                                          <p:spTgt spid="4"/>
                                        </p:tgtEl>
                                        <p:attrNameLst>
                                          <p:attrName>ppt_w</p:attrName>
                                        </p:attrNameLst>
                                      </p:cBhvr>
                                      <p:tavLst>
                                        <p:tav tm="0">
                                          <p:val>
                                            <p:fltVal val="0"/>
                                          </p:val>
                                        </p:tav>
                                        <p:tav tm="100000">
                                          <p:val>
                                            <p:strVal val="#ppt_w"/>
                                          </p:val>
                                        </p:tav>
                                      </p:tavLst>
                                    </p:anim>
                                    <p:anim calcmode="lin" valueType="num">
                                      <p:cBhvr>
                                        <p:cTn id="30" dur="2750" fill="hold"/>
                                        <p:tgtEl>
                                          <p:spTgt spid="4"/>
                                        </p:tgtEl>
                                        <p:attrNameLst>
                                          <p:attrName>ppt_h</p:attrName>
                                        </p:attrNameLst>
                                      </p:cBhvr>
                                      <p:tavLst>
                                        <p:tav tm="0">
                                          <p:val>
                                            <p:fltVal val="0"/>
                                          </p:val>
                                        </p:tav>
                                        <p:tav tm="100000">
                                          <p:val>
                                            <p:strVal val="#ppt_h"/>
                                          </p:val>
                                        </p:tav>
                                      </p:tavLst>
                                    </p:anim>
                                    <p:anim calcmode="lin" valueType="num">
                                      <p:cBhvr>
                                        <p:cTn id="31" dur="2750" fill="hold"/>
                                        <p:tgtEl>
                                          <p:spTgt spid="4"/>
                                        </p:tgtEl>
                                        <p:attrNameLst>
                                          <p:attrName>ppt_x</p:attrName>
                                        </p:attrNameLst>
                                      </p:cBhvr>
                                      <p:tavLst>
                                        <p:tav tm="0">
                                          <p:val>
                                            <p:fltVal val="0.5"/>
                                          </p:val>
                                        </p:tav>
                                        <p:tav tm="100000">
                                          <p:val>
                                            <p:strVal val="#ppt_x"/>
                                          </p:val>
                                        </p:tav>
                                      </p:tavLst>
                                    </p:anim>
                                    <p:anim calcmode="lin" valueType="num">
                                      <p:cBhvr>
                                        <p:cTn id="32" dur="2750" fill="hold"/>
                                        <p:tgtEl>
                                          <p:spTgt spid="4"/>
                                        </p:tgtEl>
                                        <p:attrNameLst>
                                          <p:attrName>ppt_y</p:attrName>
                                        </p:attrNameLst>
                                      </p:cBhvr>
                                      <p:tavLst>
                                        <p:tav tm="0">
                                          <p:val>
                                            <p:fltVal val="0.5"/>
                                          </p:val>
                                        </p:tav>
                                        <p:tav tm="100000">
                                          <p:val>
                                            <p:strVal val="#ppt_y"/>
                                          </p:val>
                                        </p:tav>
                                      </p:tavLst>
                                    </p:anim>
                                  </p:childTnLst>
                                </p:cTn>
                              </p:par>
                              <p:par>
                                <p:cTn id="33" presetID="8" presetClass="emph" presetSubtype="0" repeatCount="2000" fill="hold" grpId="1" nodeType="withEffect">
                                  <p:stCondLst>
                                    <p:cond delay="0"/>
                                  </p:stCondLst>
                                  <p:childTnLst>
                                    <p:animRot by="21600000">
                                      <p:cBhvr>
                                        <p:cTn id="34" dur="1250" fill="hold"/>
                                        <p:tgtEl>
                                          <p:spTgt spid="4"/>
                                        </p:tgtEl>
                                        <p:attrNameLst>
                                          <p:attrName>r</p:attrName>
                                        </p:attrNameLst>
                                      </p:cBhvr>
                                    </p:animRot>
                                  </p:childTnLst>
                                </p:cTn>
                              </p:par>
                              <p:par>
                                <p:cTn id="35" presetID="8" presetClass="emph" presetSubtype="0" repeatCount="2000" fill="hold" grpId="1" nodeType="withEffect">
                                  <p:stCondLst>
                                    <p:cond delay="0"/>
                                  </p:stCondLst>
                                  <p:childTnLst>
                                    <p:animRot by="-21600000">
                                      <p:cBhvr>
                                        <p:cTn id="36" dur="1250" fill="hold"/>
                                        <p:tgtEl>
                                          <p:spTgt spid="3"/>
                                        </p:tgtEl>
                                        <p:attrNameLst>
                                          <p:attrName>r</p:attrName>
                                        </p:attrNameLst>
                                      </p:cBhvr>
                                    </p:animRot>
                                  </p:childTnLst>
                                </p:cTn>
                              </p:par>
                            </p:childTnLst>
                          </p:cTn>
                        </p:par>
                        <p:par>
                          <p:cTn id="37" fill="hold">
                            <p:stCondLst>
                              <p:cond delay="2750"/>
                            </p:stCondLst>
                            <p:childTnLst>
                              <p:par>
                                <p:cTn id="38" presetID="2" presetClass="exit" presetSubtype="4" fill="hold" grpId="2" nodeType="afterEffect">
                                  <p:stCondLst>
                                    <p:cond delay="0"/>
                                  </p:stCondLst>
                                  <p:childTnLst>
                                    <p:anim calcmode="lin" valueType="num">
                                      <p:cBhvr additive="base">
                                        <p:cTn id="39" dur="2500"/>
                                        <p:tgtEl>
                                          <p:spTgt spid="3"/>
                                        </p:tgtEl>
                                        <p:attrNameLst>
                                          <p:attrName>ppt_x</p:attrName>
                                        </p:attrNameLst>
                                      </p:cBhvr>
                                      <p:tavLst>
                                        <p:tav tm="0">
                                          <p:val>
                                            <p:strVal val="ppt_x"/>
                                          </p:val>
                                        </p:tav>
                                        <p:tav tm="100000">
                                          <p:val>
                                            <p:strVal val="ppt_x"/>
                                          </p:val>
                                        </p:tav>
                                      </p:tavLst>
                                    </p:anim>
                                    <p:anim calcmode="lin" valueType="num">
                                      <p:cBhvr additive="base">
                                        <p:cTn id="40" dur="2500"/>
                                        <p:tgtEl>
                                          <p:spTgt spid="3"/>
                                        </p:tgtEl>
                                        <p:attrNameLst>
                                          <p:attrName>ppt_y</p:attrName>
                                        </p:attrNameLst>
                                      </p:cBhvr>
                                      <p:tavLst>
                                        <p:tav tm="0">
                                          <p:val>
                                            <p:strVal val="ppt_y"/>
                                          </p:val>
                                        </p:tav>
                                        <p:tav tm="100000">
                                          <p:val>
                                            <p:strVal val="1+ppt_h/2"/>
                                          </p:val>
                                        </p:tav>
                                      </p:tavLst>
                                    </p:anim>
                                    <p:set>
                                      <p:cBhvr>
                                        <p:cTn id="41" dur="1" fill="hold">
                                          <p:stCondLst>
                                            <p:cond delay="2499"/>
                                          </p:stCondLst>
                                        </p:cTn>
                                        <p:tgtEl>
                                          <p:spTgt spid="3"/>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500"/>
                                        <p:tgtEl>
                                          <p:spTgt spid="5"/>
                                        </p:tgtEl>
                                        <p:attrNameLst>
                                          <p:attrName>ppt_x</p:attrName>
                                        </p:attrNameLst>
                                      </p:cBhvr>
                                      <p:tavLst>
                                        <p:tav tm="0">
                                          <p:val>
                                            <p:strVal val="ppt_x"/>
                                          </p:val>
                                        </p:tav>
                                        <p:tav tm="100000">
                                          <p:val>
                                            <p:strVal val="1+ppt_w/2"/>
                                          </p:val>
                                        </p:tav>
                                      </p:tavLst>
                                    </p:anim>
                                    <p:anim calcmode="lin" valueType="num">
                                      <p:cBhvr additive="base">
                                        <p:cTn id="44" dur="2500"/>
                                        <p:tgtEl>
                                          <p:spTgt spid="5"/>
                                        </p:tgtEl>
                                        <p:attrNameLst>
                                          <p:attrName>ppt_y</p:attrName>
                                        </p:attrNameLst>
                                      </p:cBhvr>
                                      <p:tavLst>
                                        <p:tav tm="0">
                                          <p:val>
                                            <p:strVal val="ppt_y"/>
                                          </p:val>
                                        </p:tav>
                                        <p:tav tm="100000">
                                          <p:val>
                                            <p:strVal val="ppt_y"/>
                                          </p:val>
                                        </p:tav>
                                      </p:tavLst>
                                    </p:anim>
                                    <p:set>
                                      <p:cBhvr>
                                        <p:cTn id="45" dur="1" fill="hold">
                                          <p:stCondLst>
                                            <p:cond delay="2499"/>
                                          </p:stCondLst>
                                        </p:cTn>
                                        <p:tgtEl>
                                          <p:spTgt spid="5"/>
                                        </p:tgtEl>
                                        <p:attrNameLst>
                                          <p:attrName>style.visibility</p:attrName>
                                        </p:attrNameLst>
                                      </p:cBhvr>
                                      <p:to>
                                        <p:strVal val="hidden"/>
                                      </p:to>
                                    </p:set>
                                  </p:childTnLst>
                                </p:cTn>
                              </p:par>
                              <p:par>
                                <p:cTn id="46" presetID="2" presetClass="exit" presetSubtype="1" fill="hold" grpId="2" nodeType="withEffect">
                                  <p:stCondLst>
                                    <p:cond delay="0"/>
                                  </p:stCondLst>
                                  <p:childTnLst>
                                    <p:anim calcmode="lin" valueType="num">
                                      <p:cBhvr additive="base">
                                        <p:cTn id="47" dur="2500"/>
                                        <p:tgtEl>
                                          <p:spTgt spid="2"/>
                                        </p:tgtEl>
                                        <p:attrNameLst>
                                          <p:attrName>ppt_x</p:attrName>
                                        </p:attrNameLst>
                                      </p:cBhvr>
                                      <p:tavLst>
                                        <p:tav tm="0">
                                          <p:val>
                                            <p:strVal val="ppt_x"/>
                                          </p:val>
                                        </p:tav>
                                        <p:tav tm="100000">
                                          <p:val>
                                            <p:strVal val="ppt_x"/>
                                          </p:val>
                                        </p:tav>
                                      </p:tavLst>
                                    </p:anim>
                                    <p:anim calcmode="lin" valueType="num">
                                      <p:cBhvr additive="base">
                                        <p:cTn id="48" dur="2500"/>
                                        <p:tgtEl>
                                          <p:spTgt spid="2"/>
                                        </p:tgtEl>
                                        <p:attrNameLst>
                                          <p:attrName>ppt_y</p:attrName>
                                        </p:attrNameLst>
                                      </p:cBhvr>
                                      <p:tavLst>
                                        <p:tav tm="0">
                                          <p:val>
                                            <p:strVal val="ppt_y"/>
                                          </p:val>
                                        </p:tav>
                                        <p:tav tm="100000">
                                          <p:val>
                                            <p:strVal val="0-ppt_h/2"/>
                                          </p:val>
                                        </p:tav>
                                      </p:tavLst>
                                    </p:anim>
                                    <p:set>
                                      <p:cBhvr>
                                        <p:cTn id="49" dur="1" fill="hold">
                                          <p:stCondLst>
                                            <p:cond delay="2499"/>
                                          </p:stCondLst>
                                        </p:cTn>
                                        <p:tgtEl>
                                          <p:spTgt spid="2"/>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500"/>
                                        <p:tgtEl>
                                          <p:spTgt spid="4"/>
                                        </p:tgtEl>
                                        <p:attrNameLst>
                                          <p:attrName>ppt_x</p:attrName>
                                        </p:attrNameLst>
                                      </p:cBhvr>
                                      <p:tavLst>
                                        <p:tav tm="0">
                                          <p:val>
                                            <p:strVal val="ppt_x"/>
                                          </p:val>
                                        </p:tav>
                                        <p:tav tm="100000">
                                          <p:val>
                                            <p:strVal val="0-ppt_w/2"/>
                                          </p:val>
                                        </p:tav>
                                      </p:tavLst>
                                    </p:anim>
                                    <p:anim calcmode="lin" valueType="num">
                                      <p:cBhvr additive="base">
                                        <p:cTn id="52" dur="2500"/>
                                        <p:tgtEl>
                                          <p:spTgt spid="4"/>
                                        </p:tgtEl>
                                        <p:attrNameLst>
                                          <p:attrName>ppt_y</p:attrName>
                                        </p:attrNameLst>
                                      </p:cBhvr>
                                      <p:tavLst>
                                        <p:tav tm="0">
                                          <p:val>
                                            <p:strVal val="ppt_y"/>
                                          </p:val>
                                        </p:tav>
                                        <p:tav tm="100000">
                                          <p:val>
                                            <p:strVal val="ppt_y"/>
                                          </p:val>
                                        </p:tav>
                                      </p:tavLst>
                                    </p:anim>
                                    <p:set>
                                      <p:cBhvr>
                                        <p:cTn id="53" dur="1" fill="hold">
                                          <p:stCondLst>
                                            <p:cond delay="2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53329" y="1785926"/>
            <a:ext cx="7429552" cy="3139321"/>
          </a:xfrm>
          <a:prstGeom prst="rect">
            <a:avLst/>
          </a:prstGeom>
        </p:spPr>
        <p:txBody>
          <a:bodyPr wrap="square">
            <a:spAutoFit/>
          </a:bodyPr>
          <a:lstStyle/>
          <a:p>
            <a:pPr algn="ctr"/>
            <a:r>
              <a:rPr lang="es-ES" sz="6600" b="1" dirty="0" smtClean="0">
                <a:latin typeface="Berlin Sans FB Demi" pitchFamily="34" charset="0"/>
              </a:rPr>
              <a:t>El nuevo puente “abanico” </a:t>
            </a:r>
          </a:p>
          <a:p>
            <a:pPr algn="ctr"/>
            <a:r>
              <a:rPr lang="es-ES" sz="6600" b="1" dirty="0" smtClean="0">
                <a:latin typeface="Berlin Sans FB Demi" pitchFamily="34" charset="0"/>
              </a:rPr>
              <a:t>de Londres</a:t>
            </a:r>
            <a:endParaRPr lang="es-ES" sz="6600" b="1" dirty="0">
              <a:latin typeface="Berlin Sans FB Demi" pitchFamily="34" charset="0"/>
            </a:endParaRPr>
          </a:p>
        </p:txBody>
      </p:sp>
    </p:spTree>
  </p:cSld>
  <p:clrMapOvr>
    <a:masterClrMapping/>
  </p:clrMapOvr>
  <p:transition spd="slow" advTm="9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lh5.ggpht.com/-vK7DGBYkfHY/VDVh1hxRtDI/AAAAAAAA8D4/y0jYbY3Gzyw/paddington-fan-bridge-4%25255B2%25255D.jpg?imgmax=800"/>
          <p:cNvPicPr>
            <a:picLocks noChangeAspect="1" noChangeArrowheads="1"/>
          </p:cNvPicPr>
          <p:nvPr/>
        </p:nvPicPr>
        <p:blipFill>
          <a:blip r:embed="rId2"/>
          <a:srcRect/>
          <a:stretch>
            <a:fillRect/>
          </a:stretch>
        </p:blipFill>
        <p:spPr bwMode="auto">
          <a:xfrm>
            <a:off x="-1" y="0"/>
            <a:ext cx="1062196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 Elipse"/>
          <p:cNvSpPr/>
          <p:nvPr/>
        </p:nvSpPr>
        <p:spPr>
          <a:xfrm rot="20711750" flipH="1">
            <a:off x="4108711" y="1038029"/>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3" name="7 Elipse"/>
          <p:cNvSpPr/>
          <p:nvPr/>
        </p:nvSpPr>
        <p:spPr>
          <a:xfrm rot="888250" flipH="1" flipV="1">
            <a:off x="4120691" y="3422670"/>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4" name="7 Elipse"/>
          <p:cNvSpPr/>
          <p:nvPr/>
        </p:nvSpPr>
        <p:spPr>
          <a:xfrm rot="15311750" flipH="1">
            <a:off x="2972602" y="2617565"/>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5" name="7 Elipse"/>
          <p:cNvSpPr/>
          <p:nvPr/>
        </p:nvSpPr>
        <p:spPr>
          <a:xfrm rot="4511750" flipH="1">
            <a:off x="5077041" y="2307479"/>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Tree>
    <p:extLst>
      <p:ext uri="{BB962C8B-B14F-4D97-AF65-F5344CB8AC3E}">
        <p14:creationId xmlns:p14="http://schemas.microsoft.com/office/powerpoint/2010/main" xmlns="" val="2062108997"/>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fltVal val="0"/>
                                          </p:val>
                                        </p:tav>
                                        <p:tav tm="100000">
                                          <p:val>
                                            <p:strVal val="#ppt_w"/>
                                          </p:val>
                                        </p:tav>
                                      </p:tavLst>
                                    </p:anim>
                                    <p:anim calcmode="lin" valueType="num">
                                      <p:cBhvr>
                                        <p:cTn id="8" dur="2750" fill="hold"/>
                                        <p:tgtEl>
                                          <p:spTgt spid="2"/>
                                        </p:tgtEl>
                                        <p:attrNameLst>
                                          <p:attrName>ppt_h</p:attrName>
                                        </p:attrNameLst>
                                      </p:cBhvr>
                                      <p:tavLst>
                                        <p:tav tm="0">
                                          <p:val>
                                            <p:fltVal val="0"/>
                                          </p:val>
                                        </p:tav>
                                        <p:tav tm="100000">
                                          <p:val>
                                            <p:strVal val="#ppt_h"/>
                                          </p:val>
                                        </p:tav>
                                      </p:tavLst>
                                    </p:anim>
                                    <p:anim calcmode="lin" valueType="num">
                                      <p:cBhvr>
                                        <p:cTn id="9" dur="2750" fill="hold"/>
                                        <p:tgtEl>
                                          <p:spTgt spid="2"/>
                                        </p:tgtEl>
                                        <p:attrNameLst>
                                          <p:attrName>ppt_x</p:attrName>
                                        </p:attrNameLst>
                                      </p:cBhvr>
                                      <p:tavLst>
                                        <p:tav tm="0">
                                          <p:val>
                                            <p:fltVal val="0.5"/>
                                          </p:val>
                                        </p:tav>
                                        <p:tav tm="100000">
                                          <p:val>
                                            <p:strVal val="#ppt_x"/>
                                          </p:val>
                                        </p:tav>
                                      </p:tavLst>
                                    </p:anim>
                                    <p:anim calcmode="lin" valueType="num">
                                      <p:cBhvr>
                                        <p:cTn id="10" dur="2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repeatCount="2000" fill="hold" grpId="1" nodeType="withEffect">
                                  <p:stCondLst>
                                    <p:cond delay="0"/>
                                  </p:stCondLst>
                                  <p:childTnLst>
                                    <p:animRot by="-21600000">
                                      <p:cBhvr>
                                        <p:cTn id="12" dur="12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750" fill="hold"/>
                                        <p:tgtEl>
                                          <p:spTgt spid="5"/>
                                        </p:tgtEl>
                                        <p:attrNameLst>
                                          <p:attrName>ppt_w</p:attrName>
                                        </p:attrNameLst>
                                      </p:cBhvr>
                                      <p:tavLst>
                                        <p:tav tm="0">
                                          <p:val>
                                            <p:fltVal val="0"/>
                                          </p:val>
                                        </p:tav>
                                        <p:tav tm="100000">
                                          <p:val>
                                            <p:strVal val="#ppt_w"/>
                                          </p:val>
                                        </p:tav>
                                      </p:tavLst>
                                    </p:anim>
                                    <p:anim calcmode="lin" valueType="num">
                                      <p:cBhvr>
                                        <p:cTn id="16" dur="2750" fill="hold"/>
                                        <p:tgtEl>
                                          <p:spTgt spid="5"/>
                                        </p:tgtEl>
                                        <p:attrNameLst>
                                          <p:attrName>ppt_h</p:attrName>
                                        </p:attrNameLst>
                                      </p:cBhvr>
                                      <p:tavLst>
                                        <p:tav tm="0">
                                          <p:val>
                                            <p:fltVal val="0"/>
                                          </p:val>
                                        </p:tav>
                                        <p:tav tm="100000">
                                          <p:val>
                                            <p:strVal val="#ppt_h"/>
                                          </p:val>
                                        </p:tav>
                                      </p:tavLst>
                                    </p:anim>
                                    <p:anim calcmode="lin" valueType="num">
                                      <p:cBhvr>
                                        <p:cTn id="17" dur="2750" fill="hold"/>
                                        <p:tgtEl>
                                          <p:spTgt spid="5"/>
                                        </p:tgtEl>
                                        <p:attrNameLst>
                                          <p:attrName>ppt_x</p:attrName>
                                        </p:attrNameLst>
                                      </p:cBhvr>
                                      <p:tavLst>
                                        <p:tav tm="0">
                                          <p:val>
                                            <p:fltVal val="0.5"/>
                                          </p:val>
                                        </p:tav>
                                        <p:tav tm="100000">
                                          <p:val>
                                            <p:strVal val="#ppt_x"/>
                                          </p:val>
                                        </p:tav>
                                      </p:tavLst>
                                    </p:anim>
                                    <p:anim calcmode="lin" valueType="num">
                                      <p:cBhvr>
                                        <p:cTn id="18" dur="2750" fill="hold"/>
                                        <p:tgtEl>
                                          <p:spTgt spid="5"/>
                                        </p:tgtEl>
                                        <p:attrNameLst>
                                          <p:attrName>ppt_y</p:attrName>
                                        </p:attrNameLst>
                                      </p:cBhvr>
                                      <p:tavLst>
                                        <p:tav tm="0">
                                          <p:val>
                                            <p:fltVal val="0.5"/>
                                          </p:val>
                                        </p:tav>
                                        <p:tav tm="100000">
                                          <p:val>
                                            <p:strVal val="#ppt_y"/>
                                          </p:val>
                                        </p:tav>
                                      </p:tavLst>
                                    </p:anim>
                                  </p:childTnLst>
                                </p:cTn>
                              </p:par>
                              <p:par>
                                <p:cTn id="19" presetID="8" presetClass="emph" presetSubtype="0" repeatCount="2000" fill="hold" grpId="1" nodeType="withEffect">
                                  <p:stCondLst>
                                    <p:cond delay="0"/>
                                  </p:stCondLst>
                                  <p:childTnLst>
                                    <p:animRot by="21600000">
                                      <p:cBhvr>
                                        <p:cTn id="20" dur="1250" fill="hold"/>
                                        <p:tgtEl>
                                          <p:spTgt spid="5"/>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750" fill="hold"/>
                                        <p:tgtEl>
                                          <p:spTgt spid="3"/>
                                        </p:tgtEl>
                                        <p:attrNameLst>
                                          <p:attrName>ppt_w</p:attrName>
                                        </p:attrNameLst>
                                      </p:cBhvr>
                                      <p:tavLst>
                                        <p:tav tm="0">
                                          <p:val>
                                            <p:fltVal val="0"/>
                                          </p:val>
                                        </p:tav>
                                        <p:tav tm="100000">
                                          <p:val>
                                            <p:strVal val="#ppt_w"/>
                                          </p:val>
                                        </p:tav>
                                      </p:tavLst>
                                    </p:anim>
                                    <p:anim calcmode="lin" valueType="num">
                                      <p:cBhvr>
                                        <p:cTn id="24" dur="2750" fill="hold"/>
                                        <p:tgtEl>
                                          <p:spTgt spid="3"/>
                                        </p:tgtEl>
                                        <p:attrNameLst>
                                          <p:attrName>ppt_h</p:attrName>
                                        </p:attrNameLst>
                                      </p:cBhvr>
                                      <p:tavLst>
                                        <p:tav tm="0">
                                          <p:val>
                                            <p:fltVal val="0"/>
                                          </p:val>
                                        </p:tav>
                                        <p:tav tm="100000">
                                          <p:val>
                                            <p:strVal val="#ppt_h"/>
                                          </p:val>
                                        </p:tav>
                                      </p:tavLst>
                                    </p:anim>
                                    <p:anim calcmode="lin" valueType="num">
                                      <p:cBhvr>
                                        <p:cTn id="25" dur="2750" fill="hold"/>
                                        <p:tgtEl>
                                          <p:spTgt spid="3"/>
                                        </p:tgtEl>
                                        <p:attrNameLst>
                                          <p:attrName>ppt_x</p:attrName>
                                        </p:attrNameLst>
                                      </p:cBhvr>
                                      <p:tavLst>
                                        <p:tav tm="0">
                                          <p:val>
                                            <p:fltVal val="0.5"/>
                                          </p:val>
                                        </p:tav>
                                        <p:tav tm="100000">
                                          <p:val>
                                            <p:strVal val="#ppt_x"/>
                                          </p:val>
                                        </p:tav>
                                      </p:tavLst>
                                    </p:anim>
                                    <p:anim calcmode="lin" valueType="num">
                                      <p:cBhvr>
                                        <p:cTn id="26" dur="2750" fill="hold"/>
                                        <p:tgtEl>
                                          <p:spTgt spid="3"/>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750" fill="hold"/>
                                        <p:tgtEl>
                                          <p:spTgt spid="4"/>
                                        </p:tgtEl>
                                        <p:attrNameLst>
                                          <p:attrName>ppt_w</p:attrName>
                                        </p:attrNameLst>
                                      </p:cBhvr>
                                      <p:tavLst>
                                        <p:tav tm="0">
                                          <p:val>
                                            <p:fltVal val="0"/>
                                          </p:val>
                                        </p:tav>
                                        <p:tav tm="100000">
                                          <p:val>
                                            <p:strVal val="#ppt_w"/>
                                          </p:val>
                                        </p:tav>
                                      </p:tavLst>
                                    </p:anim>
                                    <p:anim calcmode="lin" valueType="num">
                                      <p:cBhvr>
                                        <p:cTn id="30" dur="2750" fill="hold"/>
                                        <p:tgtEl>
                                          <p:spTgt spid="4"/>
                                        </p:tgtEl>
                                        <p:attrNameLst>
                                          <p:attrName>ppt_h</p:attrName>
                                        </p:attrNameLst>
                                      </p:cBhvr>
                                      <p:tavLst>
                                        <p:tav tm="0">
                                          <p:val>
                                            <p:fltVal val="0"/>
                                          </p:val>
                                        </p:tav>
                                        <p:tav tm="100000">
                                          <p:val>
                                            <p:strVal val="#ppt_h"/>
                                          </p:val>
                                        </p:tav>
                                      </p:tavLst>
                                    </p:anim>
                                    <p:anim calcmode="lin" valueType="num">
                                      <p:cBhvr>
                                        <p:cTn id="31" dur="2750" fill="hold"/>
                                        <p:tgtEl>
                                          <p:spTgt spid="4"/>
                                        </p:tgtEl>
                                        <p:attrNameLst>
                                          <p:attrName>ppt_x</p:attrName>
                                        </p:attrNameLst>
                                      </p:cBhvr>
                                      <p:tavLst>
                                        <p:tav tm="0">
                                          <p:val>
                                            <p:fltVal val="0.5"/>
                                          </p:val>
                                        </p:tav>
                                        <p:tav tm="100000">
                                          <p:val>
                                            <p:strVal val="#ppt_x"/>
                                          </p:val>
                                        </p:tav>
                                      </p:tavLst>
                                    </p:anim>
                                    <p:anim calcmode="lin" valueType="num">
                                      <p:cBhvr>
                                        <p:cTn id="32" dur="2750" fill="hold"/>
                                        <p:tgtEl>
                                          <p:spTgt spid="4"/>
                                        </p:tgtEl>
                                        <p:attrNameLst>
                                          <p:attrName>ppt_y</p:attrName>
                                        </p:attrNameLst>
                                      </p:cBhvr>
                                      <p:tavLst>
                                        <p:tav tm="0">
                                          <p:val>
                                            <p:fltVal val="0.5"/>
                                          </p:val>
                                        </p:tav>
                                        <p:tav tm="100000">
                                          <p:val>
                                            <p:strVal val="#ppt_y"/>
                                          </p:val>
                                        </p:tav>
                                      </p:tavLst>
                                    </p:anim>
                                  </p:childTnLst>
                                </p:cTn>
                              </p:par>
                              <p:par>
                                <p:cTn id="33" presetID="8" presetClass="emph" presetSubtype="0" repeatCount="2000" fill="hold" grpId="1" nodeType="withEffect">
                                  <p:stCondLst>
                                    <p:cond delay="0"/>
                                  </p:stCondLst>
                                  <p:childTnLst>
                                    <p:animRot by="21600000">
                                      <p:cBhvr>
                                        <p:cTn id="34" dur="1250" fill="hold"/>
                                        <p:tgtEl>
                                          <p:spTgt spid="4"/>
                                        </p:tgtEl>
                                        <p:attrNameLst>
                                          <p:attrName>r</p:attrName>
                                        </p:attrNameLst>
                                      </p:cBhvr>
                                    </p:animRot>
                                  </p:childTnLst>
                                </p:cTn>
                              </p:par>
                              <p:par>
                                <p:cTn id="35" presetID="8" presetClass="emph" presetSubtype="0" repeatCount="2000" fill="hold" grpId="1" nodeType="withEffect">
                                  <p:stCondLst>
                                    <p:cond delay="0"/>
                                  </p:stCondLst>
                                  <p:childTnLst>
                                    <p:animRot by="-21600000">
                                      <p:cBhvr>
                                        <p:cTn id="36" dur="1250" fill="hold"/>
                                        <p:tgtEl>
                                          <p:spTgt spid="3"/>
                                        </p:tgtEl>
                                        <p:attrNameLst>
                                          <p:attrName>r</p:attrName>
                                        </p:attrNameLst>
                                      </p:cBhvr>
                                    </p:animRot>
                                  </p:childTnLst>
                                </p:cTn>
                              </p:par>
                            </p:childTnLst>
                          </p:cTn>
                        </p:par>
                        <p:par>
                          <p:cTn id="37" fill="hold">
                            <p:stCondLst>
                              <p:cond delay="2750"/>
                            </p:stCondLst>
                            <p:childTnLst>
                              <p:par>
                                <p:cTn id="38" presetID="2" presetClass="exit" presetSubtype="4" fill="hold" grpId="2" nodeType="afterEffect">
                                  <p:stCondLst>
                                    <p:cond delay="0"/>
                                  </p:stCondLst>
                                  <p:childTnLst>
                                    <p:anim calcmode="lin" valueType="num">
                                      <p:cBhvr additive="base">
                                        <p:cTn id="39" dur="2500"/>
                                        <p:tgtEl>
                                          <p:spTgt spid="3"/>
                                        </p:tgtEl>
                                        <p:attrNameLst>
                                          <p:attrName>ppt_x</p:attrName>
                                        </p:attrNameLst>
                                      </p:cBhvr>
                                      <p:tavLst>
                                        <p:tav tm="0">
                                          <p:val>
                                            <p:strVal val="ppt_x"/>
                                          </p:val>
                                        </p:tav>
                                        <p:tav tm="100000">
                                          <p:val>
                                            <p:strVal val="ppt_x"/>
                                          </p:val>
                                        </p:tav>
                                      </p:tavLst>
                                    </p:anim>
                                    <p:anim calcmode="lin" valueType="num">
                                      <p:cBhvr additive="base">
                                        <p:cTn id="40" dur="2500"/>
                                        <p:tgtEl>
                                          <p:spTgt spid="3"/>
                                        </p:tgtEl>
                                        <p:attrNameLst>
                                          <p:attrName>ppt_y</p:attrName>
                                        </p:attrNameLst>
                                      </p:cBhvr>
                                      <p:tavLst>
                                        <p:tav tm="0">
                                          <p:val>
                                            <p:strVal val="ppt_y"/>
                                          </p:val>
                                        </p:tav>
                                        <p:tav tm="100000">
                                          <p:val>
                                            <p:strVal val="1+ppt_h/2"/>
                                          </p:val>
                                        </p:tav>
                                      </p:tavLst>
                                    </p:anim>
                                    <p:set>
                                      <p:cBhvr>
                                        <p:cTn id="41" dur="1" fill="hold">
                                          <p:stCondLst>
                                            <p:cond delay="2499"/>
                                          </p:stCondLst>
                                        </p:cTn>
                                        <p:tgtEl>
                                          <p:spTgt spid="3"/>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500"/>
                                        <p:tgtEl>
                                          <p:spTgt spid="5"/>
                                        </p:tgtEl>
                                        <p:attrNameLst>
                                          <p:attrName>ppt_x</p:attrName>
                                        </p:attrNameLst>
                                      </p:cBhvr>
                                      <p:tavLst>
                                        <p:tav tm="0">
                                          <p:val>
                                            <p:strVal val="ppt_x"/>
                                          </p:val>
                                        </p:tav>
                                        <p:tav tm="100000">
                                          <p:val>
                                            <p:strVal val="1+ppt_w/2"/>
                                          </p:val>
                                        </p:tav>
                                      </p:tavLst>
                                    </p:anim>
                                    <p:anim calcmode="lin" valueType="num">
                                      <p:cBhvr additive="base">
                                        <p:cTn id="44" dur="2500"/>
                                        <p:tgtEl>
                                          <p:spTgt spid="5"/>
                                        </p:tgtEl>
                                        <p:attrNameLst>
                                          <p:attrName>ppt_y</p:attrName>
                                        </p:attrNameLst>
                                      </p:cBhvr>
                                      <p:tavLst>
                                        <p:tav tm="0">
                                          <p:val>
                                            <p:strVal val="ppt_y"/>
                                          </p:val>
                                        </p:tav>
                                        <p:tav tm="100000">
                                          <p:val>
                                            <p:strVal val="ppt_y"/>
                                          </p:val>
                                        </p:tav>
                                      </p:tavLst>
                                    </p:anim>
                                    <p:set>
                                      <p:cBhvr>
                                        <p:cTn id="45" dur="1" fill="hold">
                                          <p:stCondLst>
                                            <p:cond delay="2499"/>
                                          </p:stCondLst>
                                        </p:cTn>
                                        <p:tgtEl>
                                          <p:spTgt spid="5"/>
                                        </p:tgtEl>
                                        <p:attrNameLst>
                                          <p:attrName>style.visibility</p:attrName>
                                        </p:attrNameLst>
                                      </p:cBhvr>
                                      <p:to>
                                        <p:strVal val="hidden"/>
                                      </p:to>
                                    </p:set>
                                  </p:childTnLst>
                                </p:cTn>
                              </p:par>
                              <p:par>
                                <p:cTn id="46" presetID="2" presetClass="exit" presetSubtype="1" fill="hold" grpId="2" nodeType="withEffect">
                                  <p:stCondLst>
                                    <p:cond delay="0"/>
                                  </p:stCondLst>
                                  <p:childTnLst>
                                    <p:anim calcmode="lin" valueType="num">
                                      <p:cBhvr additive="base">
                                        <p:cTn id="47" dur="2500"/>
                                        <p:tgtEl>
                                          <p:spTgt spid="2"/>
                                        </p:tgtEl>
                                        <p:attrNameLst>
                                          <p:attrName>ppt_x</p:attrName>
                                        </p:attrNameLst>
                                      </p:cBhvr>
                                      <p:tavLst>
                                        <p:tav tm="0">
                                          <p:val>
                                            <p:strVal val="ppt_x"/>
                                          </p:val>
                                        </p:tav>
                                        <p:tav tm="100000">
                                          <p:val>
                                            <p:strVal val="ppt_x"/>
                                          </p:val>
                                        </p:tav>
                                      </p:tavLst>
                                    </p:anim>
                                    <p:anim calcmode="lin" valueType="num">
                                      <p:cBhvr additive="base">
                                        <p:cTn id="48" dur="2500"/>
                                        <p:tgtEl>
                                          <p:spTgt spid="2"/>
                                        </p:tgtEl>
                                        <p:attrNameLst>
                                          <p:attrName>ppt_y</p:attrName>
                                        </p:attrNameLst>
                                      </p:cBhvr>
                                      <p:tavLst>
                                        <p:tav tm="0">
                                          <p:val>
                                            <p:strVal val="ppt_y"/>
                                          </p:val>
                                        </p:tav>
                                        <p:tav tm="100000">
                                          <p:val>
                                            <p:strVal val="0-ppt_h/2"/>
                                          </p:val>
                                        </p:tav>
                                      </p:tavLst>
                                    </p:anim>
                                    <p:set>
                                      <p:cBhvr>
                                        <p:cTn id="49" dur="1" fill="hold">
                                          <p:stCondLst>
                                            <p:cond delay="2499"/>
                                          </p:stCondLst>
                                        </p:cTn>
                                        <p:tgtEl>
                                          <p:spTgt spid="2"/>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500"/>
                                        <p:tgtEl>
                                          <p:spTgt spid="4"/>
                                        </p:tgtEl>
                                        <p:attrNameLst>
                                          <p:attrName>ppt_x</p:attrName>
                                        </p:attrNameLst>
                                      </p:cBhvr>
                                      <p:tavLst>
                                        <p:tav tm="0">
                                          <p:val>
                                            <p:strVal val="ppt_x"/>
                                          </p:val>
                                        </p:tav>
                                        <p:tav tm="100000">
                                          <p:val>
                                            <p:strVal val="0-ppt_w/2"/>
                                          </p:val>
                                        </p:tav>
                                      </p:tavLst>
                                    </p:anim>
                                    <p:anim calcmode="lin" valueType="num">
                                      <p:cBhvr additive="base">
                                        <p:cTn id="52" dur="2500"/>
                                        <p:tgtEl>
                                          <p:spTgt spid="4"/>
                                        </p:tgtEl>
                                        <p:attrNameLst>
                                          <p:attrName>ppt_y</p:attrName>
                                        </p:attrNameLst>
                                      </p:cBhvr>
                                      <p:tavLst>
                                        <p:tav tm="0">
                                          <p:val>
                                            <p:strVal val="ppt_y"/>
                                          </p:val>
                                        </p:tav>
                                        <p:tav tm="100000">
                                          <p:val>
                                            <p:strVal val="ppt_y"/>
                                          </p:val>
                                        </p:tav>
                                      </p:tavLst>
                                    </p:anim>
                                    <p:set>
                                      <p:cBhvr>
                                        <p:cTn id="53" dur="1" fill="hold">
                                          <p:stCondLst>
                                            <p:cond delay="2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11047" y="2000240"/>
            <a:ext cx="4453726" cy="3416320"/>
          </a:xfrm>
          <a:prstGeom prst="rect">
            <a:avLst/>
          </a:prstGeom>
        </p:spPr>
        <p:txBody>
          <a:bodyPr wrap="square">
            <a:spAutoFit/>
          </a:bodyPr>
          <a:lstStyle/>
          <a:p>
            <a:pPr algn="ctr"/>
            <a:r>
              <a:rPr lang="es-ES" sz="2400" dirty="0" smtClean="0">
                <a:latin typeface="Berlin Sans FB Demi" pitchFamily="34" charset="0"/>
              </a:rPr>
              <a:t>La firma británica </a:t>
            </a:r>
            <a:r>
              <a:rPr lang="es-ES" sz="2400" dirty="0" err="1" smtClean="0">
                <a:latin typeface="Berlin Sans FB Demi" pitchFamily="34" charset="0"/>
              </a:rPr>
              <a:t>Knight</a:t>
            </a:r>
            <a:r>
              <a:rPr lang="es-ES" sz="2400" dirty="0" smtClean="0">
                <a:latin typeface="Berlin Sans FB Demi" pitchFamily="34" charset="0"/>
              </a:rPr>
              <a:t> </a:t>
            </a:r>
            <a:r>
              <a:rPr lang="es-ES" sz="2400" dirty="0" err="1" smtClean="0">
                <a:latin typeface="Berlin Sans FB Demi" pitchFamily="34" charset="0"/>
              </a:rPr>
              <a:t>Architects</a:t>
            </a:r>
            <a:r>
              <a:rPr lang="es-ES" sz="2400" dirty="0" smtClean="0">
                <a:latin typeface="Berlin Sans FB Demi" pitchFamily="34" charset="0"/>
              </a:rPr>
              <a:t> junto a los ingenieros estructurales AKT han diseñado y completado </a:t>
            </a:r>
            <a:r>
              <a:rPr lang="es-ES" sz="2400" b="1" dirty="0" smtClean="0">
                <a:latin typeface="Berlin Sans FB Demi" pitchFamily="34" charset="0"/>
              </a:rPr>
              <a:t>una nueva pasarela en movimiento en </a:t>
            </a:r>
            <a:r>
              <a:rPr lang="es-ES" sz="2400" b="1" dirty="0" err="1" smtClean="0">
                <a:latin typeface="Berlin Sans FB Demi" pitchFamily="34" charset="0"/>
              </a:rPr>
              <a:t>Paddington</a:t>
            </a:r>
            <a:r>
              <a:rPr lang="es-ES" sz="2400" b="1" dirty="0" smtClean="0">
                <a:latin typeface="Berlin Sans FB Demi" pitchFamily="34" charset="0"/>
              </a:rPr>
              <a:t>, Londres</a:t>
            </a:r>
            <a:r>
              <a:rPr lang="es-ES" sz="2400" dirty="0" smtClean="0">
                <a:latin typeface="Berlin Sans FB Demi" pitchFamily="34" charset="0"/>
              </a:rPr>
              <a:t>, que se abre y se cierra como las aspas de un ventilador tradicional de mano japonés.</a:t>
            </a:r>
            <a:endParaRPr lang="es-ES" sz="2400" dirty="0">
              <a:latin typeface="Berlin Sans FB Demi" pitchFamily="34" charset="0"/>
            </a:endParaRPr>
          </a:p>
        </p:txBody>
      </p:sp>
      <p:pic>
        <p:nvPicPr>
          <p:cNvPr id="3" name="Picture 2" descr="http://lh5.ggpht.com/-ouufXy7_PUc/VDVhvr9lv3I/AAAAAAAA8Do/OQD7c14Za-A/paddington-fan-bridge-2%25255B2%25255D.jpg?imgmax=800"/>
          <p:cNvPicPr>
            <a:picLocks noChangeAspect="1" noChangeArrowheads="1"/>
          </p:cNvPicPr>
          <p:nvPr/>
        </p:nvPicPr>
        <p:blipFill>
          <a:blip r:embed="rId2"/>
          <a:srcRect/>
          <a:stretch>
            <a:fillRect/>
          </a:stretch>
        </p:blipFill>
        <p:spPr bwMode="auto">
          <a:xfrm>
            <a:off x="0" y="0"/>
            <a:ext cx="5287746" cy="6858000"/>
          </a:xfrm>
          <a:prstGeom prst="rect">
            <a:avLst/>
          </a:prstGeom>
          <a:noFill/>
        </p:spPr>
      </p:pic>
    </p:spTree>
  </p:cSld>
  <p:clrMapOvr>
    <a:masterClrMapping/>
  </p:clrMapOvr>
  <p:transition spd="slow" advTm="42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lh5.ggpht.com/-iV_yL3AgdSw/VDVhFkjl7XI/AAAAAAAA8DY/h8a5JdpK-MM/paddington-fan-bridge-1%25255B6%25255D.jpg?imgmax=800"/>
          <p:cNvPicPr>
            <a:picLocks noChangeAspect="1" noChangeArrowheads="1"/>
          </p:cNvPicPr>
          <p:nvPr/>
        </p:nvPicPr>
        <p:blipFill>
          <a:blip r:embed="rId2"/>
          <a:srcRect/>
          <a:stretch>
            <a:fillRect/>
          </a:stretch>
        </p:blipFill>
        <p:spPr bwMode="auto">
          <a:xfrm>
            <a:off x="-1" y="0"/>
            <a:ext cx="1062196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 Elipse"/>
          <p:cNvSpPr/>
          <p:nvPr/>
        </p:nvSpPr>
        <p:spPr>
          <a:xfrm rot="20711750" flipH="1">
            <a:off x="4108711" y="1038029"/>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3" name="7 Elipse"/>
          <p:cNvSpPr/>
          <p:nvPr/>
        </p:nvSpPr>
        <p:spPr>
          <a:xfrm rot="888250" flipH="1" flipV="1">
            <a:off x="4120691" y="3422670"/>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4" name="7 Elipse"/>
          <p:cNvSpPr/>
          <p:nvPr/>
        </p:nvSpPr>
        <p:spPr>
          <a:xfrm rot="15311750" flipH="1">
            <a:off x="2972602" y="2617565"/>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5" name="7 Elipse"/>
          <p:cNvSpPr/>
          <p:nvPr/>
        </p:nvSpPr>
        <p:spPr>
          <a:xfrm rot="4511750" flipH="1">
            <a:off x="5077041" y="2307479"/>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Tree>
    <p:extLst>
      <p:ext uri="{BB962C8B-B14F-4D97-AF65-F5344CB8AC3E}">
        <p14:creationId xmlns:p14="http://schemas.microsoft.com/office/powerpoint/2010/main" xmlns="" val="2062108997"/>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fltVal val="0"/>
                                          </p:val>
                                        </p:tav>
                                        <p:tav tm="100000">
                                          <p:val>
                                            <p:strVal val="#ppt_w"/>
                                          </p:val>
                                        </p:tav>
                                      </p:tavLst>
                                    </p:anim>
                                    <p:anim calcmode="lin" valueType="num">
                                      <p:cBhvr>
                                        <p:cTn id="8" dur="2750" fill="hold"/>
                                        <p:tgtEl>
                                          <p:spTgt spid="2"/>
                                        </p:tgtEl>
                                        <p:attrNameLst>
                                          <p:attrName>ppt_h</p:attrName>
                                        </p:attrNameLst>
                                      </p:cBhvr>
                                      <p:tavLst>
                                        <p:tav tm="0">
                                          <p:val>
                                            <p:fltVal val="0"/>
                                          </p:val>
                                        </p:tav>
                                        <p:tav tm="100000">
                                          <p:val>
                                            <p:strVal val="#ppt_h"/>
                                          </p:val>
                                        </p:tav>
                                      </p:tavLst>
                                    </p:anim>
                                    <p:anim calcmode="lin" valueType="num">
                                      <p:cBhvr>
                                        <p:cTn id="9" dur="2750" fill="hold"/>
                                        <p:tgtEl>
                                          <p:spTgt spid="2"/>
                                        </p:tgtEl>
                                        <p:attrNameLst>
                                          <p:attrName>ppt_x</p:attrName>
                                        </p:attrNameLst>
                                      </p:cBhvr>
                                      <p:tavLst>
                                        <p:tav tm="0">
                                          <p:val>
                                            <p:fltVal val="0.5"/>
                                          </p:val>
                                        </p:tav>
                                        <p:tav tm="100000">
                                          <p:val>
                                            <p:strVal val="#ppt_x"/>
                                          </p:val>
                                        </p:tav>
                                      </p:tavLst>
                                    </p:anim>
                                    <p:anim calcmode="lin" valueType="num">
                                      <p:cBhvr>
                                        <p:cTn id="10" dur="2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repeatCount="2000" fill="hold" grpId="1" nodeType="withEffect">
                                  <p:stCondLst>
                                    <p:cond delay="0"/>
                                  </p:stCondLst>
                                  <p:childTnLst>
                                    <p:animRot by="-21600000">
                                      <p:cBhvr>
                                        <p:cTn id="12" dur="12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750" fill="hold"/>
                                        <p:tgtEl>
                                          <p:spTgt spid="5"/>
                                        </p:tgtEl>
                                        <p:attrNameLst>
                                          <p:attrName>ppt_w</p:attrName>
                                        </p:attrNameLst>
                                      </p:cBhvr>
                                      <p:tavLst>
                                        <p:tav tm="0">
                                          <p:val>
                                            <p:fltVal val="0"/>
                                          </p:val>
                                        </p:tav>
                                        <p:tav tm="100000">
                                          <p:val>
                                            <p:strVal val="#ppt_w"/>
                                          </p:val>
                                        </p:tav>
                                      </p:tavLst>
                                    </p:anim>
                                    <p:anim calcmode="lin" valueType="num">
                                      <p:cBhvr>
                                        <p:cTn id="16" dur="2750" fill="hold"/>
                                        <p:tgtEl>
                                          <p:spTgt spid="5"/>
                                        </p:tgtEl>
                                        <p:attrNameLst>
                                          <p:attrName>ppt_h</p:attrName>
                                        </p:attrNameLst>
                                      </p:cBhvr>
                                      <p:tavLst>
                                        <p:tav tm="0">
                                          <p:val>
                                            <p:fltVal val="0"/>
                                          </p:val>
                                        </p:tav>
                                        <p:tav tm="100000">
                                          <p:val>
                                            <p:strVal val="#ppt_h"/>
                                          </p:val>
                                        </p:tav>
                                      </p:tavLst>
                                    </p:anim>
                                    <p:anim calcmode="lin" valueType="num">
                                      <p:cBhvr>
                                        <p:cTn id="17" dur="2750" fill="hold"/>
                                        <p:tgtEl>
                                          <p:spTgt spid="5"/>
                                        </p:tgtEl>
                                        <p:attrNameLst>
                                          <p:attrName>ppt_x</p:attrName>
                                        </p:attrNameLst>
                                      </p:cBhvr>
                                      <p:tavLst>
                                        <p:tav tm="0">
                                          <p:val>
                                            <p:fltVal val="0.5"/>
                                          </p:val>
                                        </p:tav>
                                        <p:tav tm="100000">
                                          <p:val>
                                            <p:strVal val="#ppt_x"/>
                                          </p:val>
                                        </p:tav>
                                      </p:tavLst>
                                    </p:anim>
                                    <p:anim calcmode="lin" valueType="num">
                                      <p:cBhvr>
                                        <p:cTn id="18" dur="2750" fill="hold"/>
                                        <p:tgtEl>
                                          <p:spTgt spid="5"/>
                                        </p:tgtEl>
                                        <p:attrNameLst>
                                          <p:attrName>ppt_y</p:attrName>
                                        </p:attrNameLst>
                                      </p:cBhvr>
                                      <p:tavLst>
                                        <p:tav tm="0">
                                          <p:val>
                                            <p:fltVal val="0.5"/>
                                          </p:val>
                                        </p:tav>
                                        <p:tav tm="100000">
                                          <p:val>
                                            <p:strVal val="#ppt_y"/>
                                          </p:val>
                                        </p:tav>
                                      </p:tavLst>
                                    </p:anim>
                                  </p:childTnLst>
                                </p:cTn>
                              </p:par>
                              <p:par>
                                <p:cTn id="19" presetID="8" presetClass="emph" presetSubtype="0" repeatCount="2000" fill="hold" grpId="1" nodeType="withEffect">
                                  <p:stCondLst>
                                    <p:cond delay="0"/>
                                  </p:stCondLst>
                                  <p:childTnLst>
                                    <p:animRot by="21600000">
                                      <p:cBhvr>
                                        <p:cTn id="20" dur="1250" fill="hold"/>
                                        <p:tgtEl>
                                          <p:spTgt spid="5"/>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750" fill="hold"/>
                                        <p:tgtEl>
                                          <p:spTgt spid="3"/>
                                        </p:tgtEl>
                                        <p:attrNameLst>
                                          <p:attrName>ppt_w</p:attrName>
                                        </p:attrNameLst>
                                      </p:cBhvr>
                                      <p:tavLst>
                                        <p:tav tm="0">
                                          <p:val>
                                            <p:fltVal val="0"/>
                                          </p:val>
                                        </p:tav>
                                        <p:tav tm="100000">
                                          <p:val>
                                            <p:strVal val="#ppt_w"/>
                                          </p:val>
                                        </p:tav>
                                      </p:tavLst>
                                    </p:anim>
                                    <p:anim calcmode="lin" valueType="num">
                                      <p:cBhvr>
                                        <p:cTn id="24" dur="2750" fill="hold"/>
                                        <p:tgtEl>
                                          <p:spTgt spid="3"/>
                                        </p:tgtEl>
                                        <p:attrNameLst>
                                          <p:attrName>ppt_h</p:attrName>
                                        </p:attrNameLst>
                                      </p:cBhvr>
                                      <p:tavLst>
                                        <p:tav tm="0">
                                          <p:val>
                                            <p:fltVal val="0"/>
                                          </p:val>
                                        </p:tav>
                                        <p:tav tm="100000">
                                          <p:val>
                                            <p:strVal val="#ppt_h"/>
                                          </p:val>
                                        </p:tav>
                                      </p:tavLst>
                                    </p:anim>
                                    <p:anim calcmode="lin" valueType="num">
                                      <p:cBhvr>
                                        <p:cTn id="25" dur="2750" fill="hold"/>
                                        <p:tgtEl>
                                          <p:spTgt spid="3"/>
                                        </p:tgtEl>
                                        <p:attrNameLst>
                                          <p:attrName>ppt_x</p:attrName>
                                        </p:attrNameLst>
                                      </p:cBhvr>
                                      <p:tavLst>
                                        <p:tav tm="0">
                                          <p:val>
                                            <p:fltVal val="0.5"/>
                                          </p:val>
                                        </p:tav>
                                        <p:tav tm="100000">
                                          <p:val>
                                            <p:strVal val="#ppt_x"/>
                                          </p:val>
                                        </p:tav>
                                      </p:tavLst>
                                    </p:anim>
                                    <p:anim calcmode="lin" valueType="num">
                                      <p:cBhvr>
                                        <p:cTn id="26" dur="2750" fill="hold"/>
                                        <p:tgtEl>
                                          <p:spTgt spid="3"/>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750" fill="hold"/>
                                        <p:tgtEl>
                                          <p:spTgt spid="4"/>
                                        </p:tgtEl>
                                        <p:attrNameLst>
                                          <p:attrName>ppt_w</p:attrName>
                                        </p:attrNameLst>
                                      </p:cBhvr>
                                      <p:tavLst>
                                        <p:tav tm="0">
                                          <p:val>
                                            <p:fltVal val="0"/>
                                          </p:val>
                                        </p:tav>
                                        <p:tav tm="100000">
                                          <p:val>
                                            <p:strVal val="#ppt_w"/>
                                          </p:val>
                                        </p:tav>
                                      </p:tavLst>
                                    </p:anim>
                                    <p:anim calcmode="lin" valueType="num">
                                      <p:cBhvr>
                                        <p:cTn id="30" dur="2750" fill="hold"/>
                                        <p:tgtEl>
                                          <p:spTgt spid="4"/>
                                        </p:tgtEl>
                                        <p:attrNameLst>
                                          <p:attrName>ppt_h</p:attrName>
                                        </p:attrNameLst>
                                      </p:cBhvr>
                                      <p:tavLst>
                                        <p:tav tm="0">
                                          <p:val>
                                            <p:fltVal val="0"/>
                                          </p:val>
                                        </p:tav>
                                        <p:tav tm="100000">
                                          <p:val>
                                            <p:strVal val="#ppt_h"/>
                                          </p:val>
                                        </p:tav>
                                      </p:tavLst>
                                    </p:anim>
                                    <p:anim calcmode="lin" valueType="num">
                                      <p:cBhvr>
                                        <p:cTn id="31" dur="2750" fill="hold"/>
                                        <p:tgtEl>
                                          <p:spTgt spid="4"/>
                                        </p:tgtEl>
                                        <p:attrNameLst>
                                          <p:attrName>ppt_x</p:attrName>
                                        </p:attrNameLst>
                                      </p:cBhvr>
                                      <p:tavLst>
                                        <p:tav tm="0">
                                          <p:val>
                                            <p:fltVal val="0.5"/>
                                          </p:val>
                                        </p:tav>
                                        <p:tav tm="100000">
                                          <p:val>
                                            <p:strVal val="#ppt_x"/>
                                          </p:val>
                                        </p:tav>
                                      </p:tavLst>
                                    </p:anim>
                                    <p:anim calcmode="lin" valueType="num">
                                      <p:cBhvr>
                                        <p:cTn id="32" dur="2750" fill="hold"/>
                                        <p:tgtEl>
                                          <p:spTgt spid="4"/>
                                        </p:tgtEl>
                                        <p:attrNameLst>
                                          <p:attrName>ppt_y</p:attrName>
                                        </p:attrNameLst>
                                      </p:cBhvr>
                                      <p:tavLst>
                                        <p:tav tm="0">
                                          <p:val>
                                            <p:fltVal val="0.5"/>
                                          </p:val>
                                        </p:tav>
                                        <p:tav tm="100000">
                                          <p:val>
                                            <p:strVal val="#ppt_y"/>
                                          </p:val>
                                        </p:tav>
                                      </p:tavLst>
                                    </p:anim>
                                  </p:childTnLst>
                                </p:cTn>
                              </p:par>
                              <p:par>
                                <p:cTn id="33" presetID="8" presetClass="emph" presetSubtype="0" repeatCount="2000" fill="hold" grpId="1" nodeType="withEffect">
                                  <p:stCondLst>
                                    <p:cond delay="0"/>
                                  </p:stCondLst>
                                  <p:childTnLst>
                                    <p:animRot by="21600000">
                                      <p:cBhvr>
                                        <p:cTn id="34" dur="1250" fill="hold"/>
                                        <p:tgtEl>
                                          <p:spTgt spid="4"/>
                                        </p:tgtEl>
                                        <p:attrNameLst>
                                          <p:attrName>r</p:attrName>
                                        </p:attrNameLst>
                                      </p:cBhvr>
                                    </p:animRot>
                                  </p:childTnLst>
                                </p:cTn>
                              </p:par>
                              <p:par>
                                <p:cTn id="35" presetID="8" presetClass="emph" presetSubtype="0" repeatCount="2000" fill="hold" grpId="1" nodeType="withEffect">
                                  <p:stCondLst>
                                    <p:cond delay="0"/>
                                  </p:stCondLst>
                                  <p:childTnLst>
                                    <p:animRot by="-21600000">
                                      <p:cBhvr>
                                        <p:cTn id="36" dur="1250" fill="hold"/>
                                        <p:tgtEl>
                                          <p:spTgt spid="3"/>
                                        </p:tgtEl>
                                        <p:attrNameLst>
                                          <p:attrName>r</p:attrName>
                                        </p:attrNameLst>
                                      </p:cBhvr>
                                    </p:animRot>
                                  </p:childTnLst>
                                </p:cTn>
                              </p:par>
                            </p:childTnLst>
                          </p:cTn>
                        </p:par>
                        <p:par>
                          <p:cTn id="37" fill="hold">
                            <p:stCondLst>
                              <p:cond delay="2750"/>
                            </p:stCondLst>
                            <p:childTnLst>
                              <p:par>
                                <p:cTn id="38" presetID="2" presetClass="exit" presetSubtype="4" fill="hold" grpId="2" nodeType="afterEffect">
                                  <p:stCondLst>
                                    <p:cond delay="0"/>
                                  </p:stCondLst>
                                  <p:childTnLst>
                                    <p:anim calcmode="lin" valueType="num">
                                      <p:cBhvr additive="base">
                                        <p:cTn id="39" dur="2500"/>
                                        <p:tgtEl>
                                          <p:spTgt spid="3"/>
                                        </p:tgtEl>
                                        <p:attrNameLst>
                                          <p:attrName>ppt_x</p:attrName>
                                        </p:attrNameLst>
                                      </p:cBhvr>
                                      <p:tavLst>
                                        <p:tav tm="0">
                                          <p:val>
                                            <p:strVal val="ppt_x"/>
                                          </p:val>
                                        </p:tav>
                                        <p:tav tm="100000">
                                          <p:val>
                                            <p:strVal val="ppt_x"/>
                                          </p:val>
                                        </p:tav>
                                      </p:tavLst>
                                    </p:anim>
                                    <p:anim calcmode="lin" valueType="num">
                                      <p:cBhvr additive="base">
                                        <p:cTn id="40" dur="2500"/>
                                        <p:tgtEl>
                                          <p:spTgt spid="3"/>
                                        </p:tgtEl>
                                        <p:attrNameLst>
                                          <p:attrName>ppt_y</p:attrName>
                                        </p:attrNameLst>
                                      </p:cBhvr>
                                      <p:tavLst>
                                        <p:tav tm="0">
                                          <p:val>
                                            <p:strVal val="ppt_y"/>
                                          </p:val>
                                        </p:tav>
                                        <p:tav tm="100000">
                                          <p:val>
                                            <p:strVal val="1+ppt_h/2"/>
                                          </p:val>
                                        </p:tav>
                                      </p:tavLst>
                                    </p:anim>
                                    <p:set>
                                      <p:cBhvr>
                                        <p:cTn id="41" dur="1" fill="hold">
                                          <p:stCondLst>
                                            <p:cond delay="2499"/>
                                          </p:stCondLst>
                                        </p:cTn>
                                        <p:tgtEl>
                                          <p:spTgt spid="3"/>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500"/>
                                        <p:tgtEl>
                                          <p:spTgt spid="5"/>
                                        </p:tgtEl>
                                        <p:attrNameLst>
                                          <p:attrName>ppt_x</p:attrName>
                                        </p:attrNameLst>
                                      </p:cBhvr>
                                      <p:tavLst>
                                        <p:tav tm="0">
                                          <p:val>
                                            <p:strVal val="ppt_x"/>
                                          </p:val>
                                        </p:tav>
                                        <p:tav tm="100000">
                                          <p:val>
                                            <p:strVal val="1+ppt_w/2"/>
                                          </p:val>
                                        </p:tav>
                                      </p:tavLst>
                                    </p:anim>
                                    <p:anim calcmode="lin" valueType="num">
                                      <p:cBhvr additive="base">
                                        <p:cTn id="44" dur="2500"/>
                                        <p:tgtEl>
                                          <p:spTgt spid="5"/>
                                        </p:tgtEl>
                                        <p:attrNameLst>
                                          <p:attrName>ppt_y</p:attrName>
                                        </p:attrNameLst>
                                      </p:cBhvr>
                                      <p:tavLst>
                                        <p:tav tm="0">
                                          <p:val>
                                            <p:strVal val="ppt_y"/>
                                          </p:val>
                                        </p:tav>
                                        <p:tav tm="100000">
                                          <p:val>
                                            <p:strVal val="ppt_y"/>
                                          </p:val>
                                        </p:tav>
                                      </p:tavLst>
                                    </p:anim>
                                    <p:set>
                                      <p:cBhvr>
                                        <p:cTn id="45" dur="1" fill="hold">
                                          <p:stCondLst>
                                            <p:cond delay="2499"/>
                                          </p:stCondLst>
                                        </p:cTn>
                                        <p:tgtEl>
                                          <p:spTgt spid="5"/>
                                        </p:tgtEl>
                                        <p:attrNameLst>
                                          <p:attrName>style.visibility</p:attrName>
                                        </p:attrNameLst>
                                      </p:cBhvr>
                                      <p:to>
                                        <p:strVal val="hidden"/>
                                      </p:to>
                                    </p:set>
                                  </p:childTnLst>
                                </p:cTn>
                              </p:par>
                              <p:par>
                                <p:cTn id="46" presetID="2" presetClass="exit" presetSubtype="1" fill="hold" grpId="2" nodeType="withEffect">
                                  <p:stCondLst>
                                    <p:cond delay="0"/>
                                  </p:stCondLst>
                                  <p:childTnLst>
                                    <p:anim calcmode="lin" valueType="num">
                                      <p:cBhvr additive="base">
                                        <p:cTn id="47" dur="2500"/>
                                        <p:tgtEl>
                                          <p:spTgt spid="2"/>
                                        </p:tgtEl>
                                        <p:attrNameLst>
                                          <p:attrName>ppt_x</p:attrName>
                                        </p:attrNameLst>
                                      </p:cBhvr>
                                      <p:tavLst>
                                        <p:tav tm="0">
                                          <p:val>
                                            <p:strVal val="ppt_x"/>
                                          </p:val>
                                        </p:tav>
                                        <p:tav tm="100000">
                                          <p:val>
                                            <p:strVal val="ppt_x"/>
                                          </p:val>
                                        </p:tav>
                                      </p:tavLst>
                                    </p:anim>
                                    <p:anim calcmode="lin" valueType="num">
                                      <p:cBhvr additive="base">
                                        <p:cTn id="48" dur="2500"/>
                                        <p:tgtEl>
                                          <p:spTgt spid="2"/>
                                        </p:tgtEl>
                                        <p:attrNameLst>
                                          <p:attrName>ppt_y</p:attrName>
                                        </p:attrNameLst>
                                      </p:cBhvr>
                                      <p:tavLst>
                                        <p:tav tm="0">
                                          <p:val>
                                            <p:strVal val="ppt_y"/>
                                          </p:val>
                                        </p:tav>
                                        <p:tav tm="100000">
                                          <p:val>
                                            <p:strVal val="0-ppt_h/2"/>
                                          </p:val>
                                        </p:tav>
                                      </p:tavLst>
                                    </p:anim>
                                    <p:set>
                                      <p:cBhvr>
                                        <p:cTn id="49" dur="1" fill="hold">
                                          <p:stCondLst>
                                            <p:cond delay="2499"/>
                                          </p:stCondLst>
                                        </p:cTn>
                                        <p:tgtEl>
                                          <p:spTgt spid="2"/>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500"/>
                                        <p:tgtEl>
                                          <p:spTgt spid="4"/>
                                        </p:tgtEl>
                                        <p:attrNameLst>
                                          <p:attrName>ppt_x</p:attrName>
                                        </p:attrNameLst>
                                      </p:cBhvr>
                                      <p:tavLst>
                                        <p:tav tm="0">
                                          <p:val>
                                            <p:strVal val="ppt_x"/>
                                          </p:val>
                                        </p:tav>
                                        <p:tav tm="100000">
                                          <p:val>
                                            <p:strVal val="0-ppt_w/2"/>
                                          </p:val>
                                        </p:tav>
                                      </p:tavLst>
                                    </p:anim>
                                    <p:anim calcmode="lin" valueType="num">
                                      <p:cBhvr additive="base">
                                        <p:cTn id="52" dur="2500"/>
                                        <p:tgtEl>
                                          <p:spTgt spid="4"/>
                                        </p:tgtEl>
                                        <p:attrNameLst>
                                          <p:attrName>ppt_y</p:attrName>
                                        </p:attrNameLst>
                                      </p:cBhvr>
                                      <p:tavLst>
                                        <p:tav tm="0">
                                          <p:val>
                                            <p:strVal val="ppt_y"/>
                                          </p:val>
                                        </p:tav>
                                        <p:tav tm="100000">
                                          <p:val>
                                            <p:strVal val="ppt_y"/>
                                          </p:val>
                                        </p:tav>
                                      </p:tavLst>
                                    </p:anim>
                                    <p:set>
                                      <p:cBhvr>
                                        <p:cTn id="53" dur="1" fill="hold">
                                          <p:stCondLst>
                                            <p:cond delay="2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96205" y="1500174"/>
            <a:ext cx="7286676" cy="3970318"/>
          </a:xfrm>
          <a:prstGeom prst="rect">
            <a:avLst/>
          </a:prstGeom>
        </p:spPr>
        <p:txBody>
          <a:bodyPr wrap="square">
            <a:spAutoFit/>
          </a:bodyPr>
          <a:lstStyle/>
          <a:p>
            <a:pPr algn="ctr"/>
            <a:r>
              <a:rPr lang="es-ES" sz="2800" b="1" dirty="0" smtClean="0">
                <a:latin typeface="Berlin Sans FB Demi" pitchFamily="34" charset="0"/>
              </a:rPr>
              <a:t>El puente consta de 5 vigas de acero</a:t>
            </a:r>
            <a:r>
              <a:rPr lang="es-ES" sz="2800" dirty="0" smtClean="0">
                <a:latin typeface="Berlin Sans FB Demi" pitchFamily="34" charset="0"/>
              </a:rPr>
              <a:t> estabilizadas con contrapesos que suben y bajan en secuencia para crear un efecto similar al de un abanico. La primera de estas vigas se eleva 70 grados, mientras que las demás lo hacen lo suficiente como para crear un espacio libre entre una y otra de dos metros y medio, todas ellas sobre la superficie del canal sobre el que se extiende.</a:t>
            </a:r>
            <a:endParaRPr lang="es-ES" sz="2800" dirty="0">
              <a:latin typeface="Berlin Sans FB Demi" pitchFamily="34" charset="0"/>
            </a:endParaRPr>
          </a:p>
        </p:txBody>
      </p:sp>
    </p:spTree>
  </p:cSld>
  <p:clrMapOvr>
    <a:masterClrMapping/>
  </p:clrMapOvr>
  <p:transition spd="slow" advTm="3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lh4.ggpht.com/-ei8zE37UPYA/VDVhrwjnHKI/AAAAAAAA8Dg/HVw-IzVU-5U/paddington-fan-bridge-7%25255B5%25255D.gif?imgmax=800"/>
          <p:cNvPicPr>
            <a:picLocks noChangeAspect="1" noChangeArrowheads="1" noCrop="1"/>
          </p:cNvPicPr>
          <p:nvPr/>
        </p:nvPicPr>
        <p:blipFill>
          <a:blip r:embed="rId2"/>
          <a:srcRect/>
          <a:stretch>
            <a:fillRect/>
          </a:stretch>
        </p:blipFill>
        <p:spPr bwMode="auto">
          <a:xfrm>
            <a:off x="0" y="-1"/>
            <a:ext cx="10621963" cy="5643579"/>
          </a:xfrm>
          <a:prstGeom prst="rect">
            <a:avLst/>
          </a:prstGeom>
          <a:noFill/>
        </p:spPr>
      </p:pic>
      <p:sp>
        <p:nvSpPr>
          <p:cNvPr id="3" name="2 Rectángulo"/>
          <p:cNvSpPr/>
          <p:nvPr/>
        </p:nvSpPr>
        <p:spPr>
          <a:xfrm>
            <a:off x="524635" y="5929330"/>
            <a:ext cx="9740137" cy="523220"/>
          </a:xfrm>
          <a:prstGeom prst="rect">
            <a:avLst/>
          </a:prstGeom>
        </p:spPr>
        <p:txBody>
          <a:bodyPr wrap="square">
            <a:spAutoFit/>
          </a:bodyPr>
          <a:lstStyle/>
          <a:p>
            <a:r>
              <a:rPr lang="es-ES" sz="2800" b="1" dirty="0" smtClean="0">
                <a:latin typeface="Berlin Sans FB Demi" pitchFamily="34" charset="0"/>
              </a:rPr>
              <a:t>El puente tiene un ancho de 3 metros y una longitud de 20.</a:t>
            </a:r>
            <a:endParaRPr lang="es-ES" sz="2800" b="1" dirty="0">
              <a:latin typeface="Berlin Sans FB Demi" pitchFamily="34" charset="0"/>
            </a:endParaRPr>
          </a:p>
        </p:txBody>
      </p:sp>
    </p:spTree>
  </p:cSld>
  <p:clrMapOvr>
    <a:masterClrMapping/>
  </p:clrMapOvr>
  <p:transition spd="slow" advTm="1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descr="Knight Architects Merchant Square Bridge Paddington 04"/>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2771" name="Picture 3" descr="C:\Documents and Settings\Jose Luis\Escritorio\1366_2000 (1).jpg"/>
          <p:cNvPicPr>
            <a:picLocks noChangeAspect="1" noChangeArrowheads="1"/>
          </p:cNvPicPr>
          <p:nvPr/>
        </p:nvPicPr>
        <p:blipFill>
          <a:blip r:embed="rId2"/>
          <a:srcRect/>
          <a:stretch>
            <a:fillRect/>
          </a:stretch>
        </p:blipFill>
        <p:spPr bwMode="auto">
          <a:xfrm>
            <a:off x="-1" y="0"/>
            <a:ext cx="10621964" cy="706897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lh3.ggpht.com/-cQjJGej4ulE/VDVhyYnwcWI/AAAAAAAA8Dw/pe9wT21U1zQ/paddington-fan-bridge-3%25255B2%25255D.jpg?imgmax=800"/>
          <p:cNvPicPr>
            <a:picLocks noChangeAspect="1" noChangeArrowheads="1"/>
          </p:cNvPicPr>
          <p:nvPr/>
        </p:nvPicPr>
        <p:blipFill>
          <a:blip r:embed="rId2"/>
          <a:srcRect/>
          <a:stretch>
            <a:fillRect/>
          </a:stretch>
        </p:blipFill>
        <p:spPr bwMode="auto">
          <a:xfrm>
            <a:off x="-1" y="-1"/>
            <a:ext cx="10811707" cy="688036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 Elipse"/>
          <p:cNvSpPr/>
          <p:nvPr/>
        </p:nvSpPr>
        <p:spPr>
          <a:xfrm rot="20711750" flipH="1">
            <a:off x="4108711" y="1038029"/>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3" name="7 Elipse"/>
          <p:cNvSpPr/>
          <p:nvPr/>
        </p:nvSpPr>
        <p:spPr>
          <a:xfrm rot="888250" flipH="1" flipV="1">
            <a:off x="4120691" y="3422670"/>
            <a:ext cx="2166192" cy="2303585"/>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4" name="7 Elipse"/>
          <p:cNvSpPr/>
          <p:nvPr/>
        </p:nvSpPr>
        <p:spPr>
          <a:xfrm rot="15311750" flipH="1">
            <a:off x="2972602" y="2617565"/>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
        <p:nvSpPr>
          <p:cNvPr id="5" name="7 Elipse"/>
          <p:cNvSpPr/>
          <p:nvPr/>
        </p:nvSpPr>
        <p:spPr>
          <a:xfrm rot="4511750" flipH="1">
            <a:off x="5077041" y="2307479"/>
            <a:ext cx="2486377" cy="2006939"/>
          </a:xfrm>
          <a:custGeom>
            <a:avLst/>
            <a:gdLst/>
            <a:ahLst/>
            <a:cxnLst/>
            <a:rect l="l" t="t" r="r" b="b"/>
            <a:pathLst>
              <a:path w="1864783" h="1727689">
                <a:moveTo>
                  <a:pt x="1136151" y="1665828"/>
                </a:moveTo>
                <a:cubicBezTo>
                  <a:pt x="1132778" y="1667042"/>
                  <a:pt x="1128467" y="1671713"/>
                  <a:pt x="1125236" y="1678067"/>
                </a:cubicBezTo>
                <a:lnTo>
                  <a:pt x="1122675" y="1684281"/>
                </a:lnTo>
                <a:lnTo>
                  <a:pt x="1123528" y="1696509"/>
                </a:lnTo>
                <a:cubicBezTo>
                  <a:pt x="1126896" y="1698223"/>
                  <a:pt x="1133121" y="1692744"/>
                  <a:pt x="1137432" y="1684272"/>
                </a:cubicBezTo>
                <a:cubicBezTo>
                  <a:pt x="1141742" y="1675801"/>
                  <a:pt x="1142507" y="1667543"/>
                  <a:pt x="1139138" y="1665829"/>
                </a:cubicBezTo>
                <a:cubicBezTo>
                  <a:pt x="1138296" y="1665401"/>
                  <a:pt x="1137277" y="1665422"/>
                  <a:pt x="1136151" y="1665828"/>
                </a:cubicBezTo>
                <a:close/>
                <a:moveTo>
                  <a:pt x="1107499" y="1670291"/>
                </a:moveTo>
                <a:cubicBezTo>
                  <a:pt x="1106417" y="1670122"/>
                  <a:pt x="1105300" y="1670512"/>
                  <a:pt x="1104206" y="1671362"/>
                </a:cubicBezTo>
                <a:lnTo>
                  <a:pt x="1099646" y="1677952"/>
                </a:lnTo>
                <a:cubicBezTo>
                  <a:pt x="1098311" y="1680960"/>
                  <a:pt x="1097227" y="1684668"/>
                  <a:pt x="1096591" y="1688743"/>
                </a:cubicBezTo>
                <a:cubicBezTo>
                  <a:pt x="1094896" y="1699610"/>
                  <a:pt x="1097030" y="1708966"/>
                  <a:pt x="1101359" y="1709640"/>
                </a:cubicBezTo>
                <a:cubicBezTo>
                  <a:pt x="1105689" y="1710317"/>
                  <a:pt x="1110573" y="1702056"/>
                  <a:pt x="1112268" y="1691189"/>
                </a:cubicBezTo>
                <a:cubicBezTo>
                  <a:pt x="1113964" y="1680324"/>
                  <a:pt x="1111829" y="1670966"/>
                  <a:pt x="1107499" y="1670291"/>
                </a:cubicBezTo>
                <a:close/>
                <a:moveTo>
                  <a:pt x="968089" y="1703659"/>
                </a:moveTo>
                <a:cubicBezTo>
                  <a:pt x="966906" y="1703833"/>
                  <a:pt x="965997" y="1704296"/>
                  <a:pt x="965457" y="1705071"/>
                </a:cubicBezTo>
                <a:cubicBezTo>
                  <a:pt x="963297" y="1708172"/>
                  <a:pt x="967870" y="1715090"/>
                  <a:pt x="975669" y="1720523"/>
                </a:cubicBezTo>
                <a:cubicBezTo>
                  <a:pt x="983469" y="1725955"/>
                  <a:pt x="991543" y="1727846"/>
                  <a:pt x="993703" y="1724745"/>
                </a:cubicBezTo>
                <a:lnTo>
                  <a:pt x="988681" y="1713563"/>
                </a:lnTo>
                <a:lnTo>
                  <a:pt x="983490" y="1709294"/>
                </a:lnTo>
                <a:cubicBezTo>
                  <a:pt x="977641" y="1705219"/>
                  <a:pt x="971636" y="1703137"/>
                  <a:pt x="968089" y="1703659"/>
                </a:cubicBezTo>
                <a:close/>
                <a:moveTo>
                  <a:pt x="995454" y="1694066"/>
                </a:moveTo>
                <a:cubicBezTo>
                  <a:pt x="991956" y="1696705"/>
                  <a:pt x="994492" y="1705962"/>
                  <a:pt x="1001117" y="1714739"/>
                </a:cubicBezTo>
                <a:cubicBezTo>
                  <a:pt x="1007742" y="1723518"/>
                  <a:pt x="1015948" y="1728494"/>
                  <a:pt x="1019445" y="1725854"/>
                </a:cubicBezTo>
                <a:cubicBezTo>
                  <a:pt x="1022943" y="1723215"/>
                  <a:pt x="1020407" y="1713960"/>
                  <a:pt x="1013782" y="1705181"/>
                </a:cubicBezTo>
                <a:cubicBezTo>
                  <a:pt x="1011297" y="1701889"/>
                  <a:pt x="1008591" y="1699132"/>
                  <a:pt x="1005994" y="1697111"/>
                </a:cubicBezTo>
                <a:lnTo>
                  <a:pt x="998862" y="1693455"/>
                </a:lnTo>
                <a:cubicBezTo>
                  <a:pt x="997497" y="1693222"/>
                  <a:pt x="996328" y="1693406"/>
                  <a:pt x="995454" y="1694066"/>
                </a:cubicBezTo>
                <a:close/>
                <a:moveTo>
                  <a:pt x="1046983" y="1669036"/>
                </a:moveTo>
                <a:cubicBezTo>
                  <a:pt x="1041533" y="1670039"/>
                  <a:pt x="1039456" y="1683557"/>
                  <a:pt x="1042343" y="1699228"/>
                </a:cubicBezTo>
                <a:cubicBezTo>
                  <a:pt x="1045229" y="1714899"/>
                  <a:pt x="1051986" y="1726790"/>
                  <a:pt x="1057435" y="1725786"/>
                </a:cubicBezTo>
                <a:cubicBezTo>
                  <a:pt x="1058758" y="1725542"/>
                  <a:pt x="1059881" y="1724562"/>
                  <a:pt x="1059454" y="1722228"/>
                </a:cubicBezTo>
                <a:cubicBezTo>
                  <a:pt x="1062263" y="1726338"/>
                  <a:pt x="1065371" y="1728307"/>
                  <a:pt x="1067838" y="1727518"/>
                </a:cubicBezTo>
                <a:cubicBezTo>
                  <a:pt x="1073116" y="1725830"/>
                  <a:pt x="1073458" y="1712157"/>
                  <a:pt x="1068603" y="1696980"/>
                </a:cubicBezTo>
                <a:cubicBezTo>
                  <a:pt x="1065059" y="1685899"/>
                  <a:pt x="1059724" y="1677079"/>
                  <a:pt x="1054172" y="1675026"/>
                </a:cubicBezTo>
                <a:lnTo>
                  <a:pt x="1051234" y="1670558"/>
                </a:lnTo>
                <a:close/>
                <a:moveTo>
                  <a:pt x="1074121" y="1658997"/>
                </a:moveTo>
                <a:lnTo>
                  <a:pt x="1071198" y="1661125"/>
                </a:lnTo>
                <a:cubicBezTo>
                  <a:pt x="1068647" y="1665002"/>
                  <a:pt x="1067310" y="1673729"/>
                  <a:pt x="1068064" y="1683725"/>
                </a:cubicBezTo>
                <a:cubicBezTo>
                  <a:pt x="1069069" y="1697054"/>
                  <a:pt x="1073409" y="1707594"/>
                  <a:pt x="1077760" y="1707266"/>
                </a:cubicBezTo>
                <a:cubicBezTo>
                  <a:pt x="1082110" y="1706937"/>
                  <a:pt x="1084821" y="1695866"/>
                  <a:pt x="1083816" y="1682537"/>
                </a:cubicBezTo>
                <a:cubicBezTo>
                  <a:pt x="1082811" y="1669209"/>
                  <a:pt x="1078471" y="1658669"/>
                  <a:pt x="1074121" y="1658997"/>
                </a:cubicBezTo>
                <a:close/>
                <a:moveTo>
                  <a:pt x="1019545" y="1668350"/>
                </a:moveTo>
                <a:cubicBezTo>
                  <a:pt x="1015556" y="1670115"/>
                  <a:pt x="1016706" y="1681455"/>
                  <a:pt x="1022113" y="1693679"/>
                </a:cubicBezTo>
                <a:cubicBezTo>
                  <a:pt x="1027520" y="1705903"/>
                  <a:pt x="1035137" y="1714382"/>
                  <a:pt x="1039127" y="1712618"/>
                </a:cubicBezTo>
                <a:cubicBezTo>
                  <a:pt x="1043117" y="1710853"/>
                  <a:pt x="1041967" y="1699513"/>
                  <a:pt x="1036560" y="1687288"/>
                </a:cubicBezTo>
                <a:cubicBezTo>
                  <a:pt x="1032505" y="1678121"/>
                  <a:pt x="1027205" y="1671059"/>
                  <a:pt x="1023127" y="1668846"/>
                </a:cubicBezTo>
                <a:close/>
                <a:moveTo>
                  <a:pt x="1165270" y="1590924"/>
                </a:moveTo>
                <a:lnTo>
                  <a:pt x="1150213" y="1606732"/>
                </a:lnTo>
                <a:cubicBezTo>
                  <a:pt x="1144527" y="1617906"/>
                  <a:pt x="1144003" y="1629042"/>
                  <a:pt x="1149039" y="1631606"/>
                </a:cubicBezTo>
                <a:cubicBezTo>
                  <a:pt x="1154077" y="1634170"/>
                  <a:pt x="1162772" y="1627190"/>
                  <a:pt x="1168457" y="1616015"/>
                </a:cubicBezTo>
                <a:cubicBezTo>
                  <a:pt x="1174144" y="1604842"/>
                  <a:pt x="1174669" y="1593704"/>
                  <a:pt x="1169630" y="1591141"/>
                </a:cubicBezTo>
                <a:cubicBezTo>
                  <a:pt x="1168371" y="1590500"/>
                  <a:pt x="1166883" y="1590456"/>
                  <a:pt x="1165270" y="1590924"/>
                </a:cubicBezTo>
                <a:close/>
                <a:moveTo>
                  <a:pt x="907055" y="1651379"/>
                </a:moveTo>
                <a:cubicBezTo>
                  <a:pt x="905412" y="1651727"/>
                  <a:pt x="904121" y="1652469"/>
                  <a:pt x="903314" y="1653628"/>
                </a:cubicBezTo>
                <a:cubicBezTo>
                  <a:pt x="900082" y="1658267"/>
                  <a:pt x="905804" y="1667837"/>
                  <a:pt x="916092" y="1675002"/>
                </a:cubicBezTo>
                <a:cubicBezTo>
                  <a:pt x="926380" y="1682168"/>
                  <a:pt x="937340" y="1684216"/>
                  <a:pt x="940570" y="1679577"/>
                </a:cubicBezTo>
                <a:cubicBezTo>
                  <a:pt x="943800" y="1674939"/>
                  <a:pt x="938080" y="1665370"/>
                  <a:pt x="927792" y="1658204"/>
                </a:cubicBezTo>
                <a:close/>
                <a:moveTo>
                  <a:pt x="1114168" y="1577193"/>
                </a:moveTo>
                <a:cubicBezTo>
                  <a:pt x="1112548" y="1576939"/>
                  <a:pt x="1110894" y="1577425"/>
                  <a:pt x="1109286" y="1578520"/>
                </a:cubicBezTo>
                <a:lnTo>
                  <a:pt x="1102660" y="1587117"/>
                </a:lnTo>
                <a:cubicBezTo>
                  <a:pt x="1100748" y="1591060"/>
                  <a:pt x="1099231" y="1595939"/>
                  <a:pt x="1098392" y="1601313"/>
                </a:cubicBezTo>
                <a:cubicBezTo>
                  <a:pt x="1096156" y="1615646"/>
                  <a:pt x="1099594" y="1628083"/>
                  <a:pt x="1106069" y="1629094"/>
                </a:cubicBezTo>
                <a:cubicBezTo>
                  <a:pt x="1112546" y="1630104"/>
                  <a:pt x="1119609" y="1619305"/>
                  <a:pt x="1121845" y="1604972"/>
                </a:cubicBezTo>
                <a:cubicBezTo>
                  <a:pt x="1124081" y="1590640"/>
                  <a:pt x="1120645" y="1578202"/>
                  <a:pt x="1114168" y="1577193"/>
                </a:cubicBezTo>
                <a:close/>
                <a:moveTo>
                  <a:pt x="945619" y="1615146"/>
                </a:moveTo>
                <a:cubicBezTo>
                  <a:pt x="940386" y="1619094"/>
                  <a:pt x="943229" y="1631681"/>
                  <a:pt x="951967" y="1643259"/>
                </a:cubicBezTo>
                <a:cubicBezTo>
                  <a:pt x="960706" y="1654838"/>
                  <a:pt x="972031" y="1661023"/>
                  <a:pt x="977263" y="1657074"/>
                </a:cubicBezTo>
                <a:cubicBezTo>
                  <a:pt x="982494" y="1653126"/>
                  <a:pt x="979652" y="1640539"/>
                  <a:pt x="970914" y="1628960"/>
                </a:cubicBezTo>
                <a:cubicBezTo>
                  <a:pt x="967637" y="1624619"/>
                  <a:pt x="963996" y="1621035"/>
                  <a:pt x="960449" y="1618461"/>
                </a:cubicBezTo>
                <a:lnTo>
                  <a:pt x="950549" y="1614011"/>
                </a:lnTo>
                <a:cubicBezTo>
                  <a:pt x="948615" y="1613805"/>
                  <a:pt x="946927" y="1614158"/>
                  <a:pt x="945619" y="1615146"/>
                </a:cubicBezTo>
                <a:close/>
                <a:moveTo>
                  <a:pt x="999846" y="1547182"/>
                </a:moveTo>
                <a:lnTo>
                  <a:pt x="995194" y="1551811"/>
                </a:lnTo>
                <a:cubicBezTo>
                  <a:pt x="993247" y="1555934"/>
                  <a:pt x="992598" y="1562352"/>
                  <a:pt x="993669" y="1569895"/>
                </a:cubicBezTo>
                <a:lnTo>
                  <a:pt x="990704" y="1565460"/>
                </a:lnTo>
                <a:lnTo>
                  <a:pt x="986102" y="1562268"/>
                </a:lnTo>
                <a:cubicBezTo>
                  <a:pt x="984156" y="1561363"/>
                  <a:pt x="982373" y="1561174"/>
                  <a:pt x="980881" y="1561835"/>
                </a:cubicBezTo>
                <a:cubicBezTo>
                  <a:pt x="974913" y="1564474"/>
                  <a:pt x="975856" y="1579685"/>
                  <a:pt x="982989" y="1595809"/>
                </a:cubicBezTo>
                <a:cubicBezTo>
                  <a:pt x="990121" y="1611932"/>
                  <a:pt x="1000741" y="1622863"/>
                  <a:pt x="1006709" y="1620222"/>
                </a:cubicBezTo>
                <a:cubicBezTo>
                  <a:pt x="1009042" y="1619190"/>
                  <a:pt x="1010319" y="1616237"/>
                  <a:pt x="1009374" y="1611983"/>
                </a:cubicBezTo>
                <a:cubicBezTo>
                  <a:pt x="1014068" y="1617934"/>
                  <a:pt x="1019027" y="1620957"/>
                  <a:pt x="1023035" y="1619675"/>
                </a:cubicBezTo>
                <a:cubicBezTo>
                  <a:pt x="1030930" y="1617151"/>
                  <a:pt x="1032138" y="1598875"/>
                  <a:pt x="1025735" y="1578856"/>
                </a:cubicBezTo>
                <a:cubicBezTo>
                  <a:pt x="1019331" y="1558838"/>
                  <a:pt x="1007740" y="1544657"/>
                  <a:pt x="999846" y="1547182"/>
                </a:cubicBezTo>
                <a:close/>
                <a:moveTo>
                  <a:pt x="1196953" y="1494895"/>
                </a:moveTo>
                <a:cubicBezTo>
                  <a:pt x="1194678" y="1495317"/>
                  <a:pt x="1192312" y="1496219"/>
                  <a:pt x="1189932" y="1497551"/>
                </a:cubicBezTo>
                <a:lnTo>
                  <a:pt x="1170320" y="1519668"/>
                </a:lnTo>
                <a:cubicBezTo>
                  <a:pt x="1161036" y="1537913"/>
                  <a:pt x="1161678" y="1556860"/>
                  <a:pt x="1171755" y="1561988"/>
                </a:cubicBezTo>
                <a:cubicBezTo>
                  <a:pt x="1181831" y="1567116"/>
                  <a:pt x="1197526" y="1556480"/>
                  <a:pt x="1206810" y="1538234"/>
                </a:cubicBezTo>
                <a:cubicBezTo>
                  <a:pt x="1216095" y="1519988"/>
                  <a:pt x="1215453" y="1501040"/>
                  <a:pt x="1205376" y="1495912"/>
                </a:cubicBezTo>
                <a:cubicBezTo>
                  <a:pt x="1202858" y="1494631"/>
                  <a:pt x="1199986" y="1494334"/>
                  <a:pt x="1196953" y="1494895"/>
                </a:cubicBezTo>
                <a:close/>
                <a:moveTo>
                  <a:pt x="1032226" y="1534714"/>
                </a:moveTo>
                <a:cubicBezTo>
                  <a:pt x="1024075" y="1536215"/>
                  <a:pt x="1020553" y="1554189"/>
                  <a:pt x="1024360" y="1574859"/>
                </a:cubicBezTo>
                <a:cubicBezTo>
                  <a:pt x="1028167" y="1595529"/>
                  <a:pt x="1037861" y="1611069"/>
                  <a:pt x="1046013" y="1609567"/>
                </a:cubicBezTo>
                <a:cubicBezTo>
                  <a:pt x="1049617" y="1608903"/>
                  <a:pt x="1052316" y="1605020"/>
                  <a:pt x="1052998" y="1598875"/>
                </a:cubicBezTo>
                <a:cubicBezTo>
                  <a:pt x="1055248" y="1606292"/>
                  <a:pt x="1058954" y="1610794"/>
                  <a:pt x="1062713" y="1610511"/>
                </a:cubicBezTo>
                <a:cubicBezTo>
                  <a:pt x="1069221" y="1610021"/>
                  <a:pt x="1073421" y="1595371"/>
                  <a:pt x="1072096" y="1577791"/>
                </a:cubicBezTo>
                <a:cubicBezTo>
                  <a:pt x="1070770" y="1560210"/>
                  <a:pt x="1064420" y="1546355"/>
                  <a:pt x="1057913" y="1546847"/>
                </a:cubicBezTo>
                <a:cubicBezTo>
                  <a:pt x="1056286" y="1546969"/>
                  <a:pt x="1054803" y="1547977"/>
                  <a:pt x="1053515" y="1549693"/>
                </a:cubicBezTo>
                <a:lnTo>
                  <a:pt x="1050965" y="1554680"/>
                </a:lnTo>
                <a:lnTo>
                  <a:pt x="1050564" y="1558781"/>
                </a:lnTo>
                <a:cubicBezTo>
                  <a:pt x="1047979" y="1548191"/>
                  <a:pt x="1043297" y="1540146"/>
                  <a:pt x="1038513" y="1536598"/>
                </a:cubicBezTo>
                <a:close/>
                <a:moveTo>
                  <a:pt x="833785" y="1581686"/>
                </a:moveTo>
                <a:cubicBezTo>
                  <a:pt x="830847" y="1582624"/>
                  <a:pt x="828456" y="1584241"/>
                  <a:pt x="826841" y="1586560"/>
                </a:cubicBezTo>
                <a:cubicBezTo>
                  <a:pt x="820379" y="1595838"/>
                  <a:pt x="828759" y="1612844"/>
                  <a:pt x="845559" y="1624544"/>
                </a:cubicBezTo>
                <a:cubicBezTo>
                  <a:pt x="862358" y="1636245"/>
                  <a:pt x="881215" y="1638210"/>
                  <a:pt x="887676" y="1628933"/>
                </a:cubicBezTo>
                <a:cubicBezTo>
                  <a:pt x="894138" y="1619655"/>
                  <a:pt x="885758" y="1602649"/>
                  <a:pt x="868959" y="1590949"/>
                </a:cubicBezTo>
                <a:lnTo>
                  <a:pt x="841229" y="1580713"/>
                </a:lnTo>
                <a:cubicBezTo>
                  <a:pt x="838502" y="1580662"/>
                  <a:pt x="835990" y="1580984"/>
                  <a:pt x="833785" y="1581686"/>
                </a:cubicBezTo>
                <a:close/>
                <a:moveTo>
                  <a:pt x="1109572" y="1461521"/>
                </a:moveTo>
                <a:cubicBezTo>
                  <a:pt x="1107217" y="1462800"/>
                  <a:pt x="1104934" y="1464644"/>
                  <a:pt x="1102793" y="1466963"/>
                </a:cubicBezTo>
                <a:lnTo>
                  <a:pt x="1094335" y="1480320"/>
                </a:lnTo>
                <a:cubicBezTo>
                  <a:pt x="1091987" y="1485646"/>
                  <a:pt x="1090184" y="1491748"/>
                  <a:pt x="1089156" y="1498330"/>
                </a:cubicBezTo>
                <a:cubicBezTo>
                  <a:pt x="1085505" y="1521733"/>
                  <a:pt x="1093045" y="1542342"/>
                  <a:pt x="1105997" y="1544364"/>
                </a:cubicBezTo>
                <a:cubicBezTo>
                  <a:pt x="1118950" y="1546385"/>
                  <a:pt x="1132410" y="1529052"/>
                  <a:pt x="1136062" y="1505649"/>
                </a:cubicBezTo>
                <a:cubicBezTo>
                  <a:pt x="1139712" y="1482246"/>
                  <a:pt x="1132173" y="1461636"/>
                  <a:pt x="1119221" y="1459614"/>
                </a:cubicBezTo>
                <a:cubicBezTo>
                  <a:pt x="1115983" y="1459110"/>
                  <a:pt x="1112713" y="1459813"/>
                  <a:pt x="1109572" y="1461521"/>
                </a:cubicBezTo>
                <a:close/>
                <a:moveTo>
                  <a:pt x="895056" y="1511009"/>
                </a:moveTo>
                <a:cubicBezTo>
                  <a:pt x="891481" y="1510987"/>
                  <a:pt x="888266" y="1511911"/>
                  <a:pt x="885650" y="1513884"/>
                </a:cubicBezTo>
                <a:cubicBezTo>
                  <a:pt x="875187" y="1521782"/>
                  <a:pt x="878272" y="1543510"/>
                  <a:pt x="892540" y="1562416"/>
                </a:cubicBezTo>
                <a:cubicBezTo>
                  <a:pt x="906809" y="1581322"/>
                  <a:pt x="926858" y="1590246"/>
                  <a:pt x="937322" y="1582349"/>
                </a:cubicBezTo>
                <a:cubicBezTo>
                  <a:pt x="947785" y="1574452"/>
                  <a:pt x="944701" y="1552724"/>
                  <a:pt x="930432" y="1533818"/>
                </a:cubicBezTo>
                <a:cubicBezTo>
                  <a:pt x="926419" y="1528501"/>
                  <a:pt x="921948" y="1523973"/>
                  <a:pt x="917363" y="1520387"/>
                </a:cubicBezTo>
                <a:lnTo>
                  <a:pt x="903601" y="1512606"/>
                </a:lnTo>
                <a:cubicBezTo>
                  <a:pt x="900619" y="1511573"/>
                  <a:pt x="897736" y="1511025"/>
                  <a:pt x="895056" y="1511009"/>
                </a:cubicBezTo>
                <a:close/>
                <a:moveTo>
                  <a:pt x="1274205" y="1369911"/>
                </a:moveTo>
                <a:cubicBezTo>
                  <a:pt x="1258651" y="1375020"/>
                  <a:pt x="1242970" y="1389098"/>
                  <a:pt x="1232859" y="1408969"/>
                </a:cubicBezTo>
                <a:lnTo>
                  <a:pt x="1227741" y="1420971"/>
                </a:lnTo>
                <a:cubicBezTo>
                  <a:pt x="1217999" y="1449040"/>
                  <a:pt x="1223556" y="1476709"/>
                  <a:pt x="1242250" y="1486222"/>
                </a:cubicBezTo>
                <a:cubicBezTo>
                  <a:pt x="1263615" y="1497094"/>
                  <a:pt x="1294050" y="1480132"/>
                  <a:pt x="1310227" y="1448337"/>
                </a:cubicBezTo>
                <a:cubicBezTo>
                  <a:pt x="1326406" y="1416544"/>
                  <a:pt x="1322201" y="1381956"/>
                  <a:pt x="1300836" y="1371086"/>
                </a:cubicBezTo>
                <a:cubicBezTo>
                  <a:pt x="1292825" y="1367008"/>
                  <a:pt x="1283538" y="1366845"/>
                  <a:pt x="1274205" y="1369911"/>
                </a:cubicBezTo>
                <a:close/>
                <a:moveTo>
                  <a:pt x="706676" y="1507985"/>
                </a:moveTo>
                <a:cubicBezTo>
                  <a:pt x="697001" y="1509689"/>
                  <a:pt x="688891" y="1514217"/>
                  <a:pt x="683754" y="1521594"/>
                </a:cubicBezTo>
                <a:cubicBezTo>
                  <a:pt x="670053" y="1541264"/>
                  <a:pt x="682677" y="1573739"/>
                  <a:pt x="711950" y="1594127"/>
                </a:cubicBezTo>
                <a:cubicBezTo>
                  <a:pt x="741223" y="1614516"/>
                  <a:pt x="776060" y="1615099"/>
                  <a:pt x="789761" y="1595428"/>
                </a:cubicBezTo>
                <a:cubicBezTo>
                  <a:pt x="801748" y="1578216"/>
                  <a:pt x="793582" y="1551201"/>
                  <a:pt x="771742" y="1531058"/>
                </a:cubicBezTo>
                <a:lnTo>
                  <a:pt x="761564" y="1522894"/>
                </a:lnTo>
                <a:cubicBezTo>
                  <a:pt x="743269" y="1510151"/>
                  <a:pt x="722799" y="1505145"/>
                  <a:pt x="706676" y="1507985"/>
                </a:cubicBezTo>
                <a:close/>
                <a:moveTo>
                  <a:pt x="932399" y="1390843"/>
                </a:moveTo>
                <a:lnTo>
                  <a:pt x="922759" y="1399055"/>
                </a:lnTo>
                <a:cubicBezTo>
                  <a:pt x="920912" y="1402121"/>
                  <a:pt x="919497" y="1405880"/>
                  <a:pt x="918537" y="1410177"/>
                </a:cubicBezTo>
                <a:cubicBezTo>
                  <a:pt x="915656" y="1423065"/>
                  <a:pt x="916861" y="1440790"/>
                  <a:pt x="922742" y="1459176"/>
                </a:cubicBezTo>
                <a:lnTo>
                  <a:pt x="933640" y="1478794"/>
                </a:lnTo>
                <a:lnTo>
                  <a:pt x="934812" y="1483781"/>
                </a:lnTo>
                <a:cubicBezTo>
                  <a:pt x="936878" y="1488451"/>
                  <a:pt x="939178" y="1492829"/>
                  <a:pt x="943151" y="1495915"/>
                </a:cubicBezTo>
                <a:cubicBezTo>
                  <a:pt x="943461" y="1497241"/>
                  <a:pt x="944259" y="1498107"/>
                  <a:pt x="945159" y="1498837"/>
                </a:cubicBezTo>
                <a:cubicBezTo>
                  <a:pt x="954639" y="1516615"/>
                  <a:pt x="968241" y="1525992"/>
                  <a:pt x="977511" y="1521891"/>
                </a:cubicBezTo>
                <a:cubicBezTo>
                  <a:pt x="985685" y="1518276"/>
                  <a:pt x="988372" y="1505122"/>
                  <a:pt x="983766" y="1489038"/>
                </a:cubicBezTo>
                <a:cubicBezTo>
                  <a:pt x="986960" y="1476325"/>
                  <a:pt x="985690" y="1458925"/>
                  <a:pt x="979920" y="1440887"/>
                </a:cubicBezTo>
                <a:cubicBezTo>
                  <a:pt x="969465" y="1408198"/>
                  <a:pt x="948189" y="1385793"/>
                  <a:pt x="932399" y="1390843"/>
                </a:cubicBezTo>
                <a:close/>
                <a:moveTo>
                  <a:pt x="1017867" y="1365054"/>
                </a:moveTo>
                <a:cubicBezTo>
                  <a:pt x="1001564" y="1368057"/>
                  <a:pt x="993387" y="1397853"/>
                  <a:pt x="999604" y="1431605"/>
                </a:cubicBezTo>
                <a:cubicBezTo>
                  <a:pt x="1003013" y="1450114"/>
                  <a:pt x="1010042" y="1465969"/>
                  <a:pt x="1018773" y="1475697"/>
                </a:cubicBezTo>
                <a:cubicBezTo>
                  <a:pt x="1021632" y="1496569"/>
                  <a:pt x="1031600" y="1510831"/>
                  <a:pt x="1042024" y="1510044"/>
                </a:cubicBezTo>
                <a:cubicBezTo>
                  <a:pt x="1055039" y="1509063"/>
                  <a:pt x="1063835" y="1484995"/>
                  <a:pt x="1061670" y="1456289"/>
                </a:cubicBezTo>
                <a:lnTo>
                  <a:pt x="1058292" y="1443635"/>
                </a:lnTo>
                <a:lnTo>
                  <a:pt x="1058643" y="1420731"/>
                </a:lnTo>
                <a:cubicBezTo>
                  <a:pt x="1055146" y="1401746"/>
                  <a:pt x="1047840" y="1385552"/>
                  <a:pt x="1039215" y="1375552"/>
                </a:cubicBezTo>
                <a:cubicBezTo>
                  <a:pt x="1036340" y="1372217"/>
                  <a:pt x="1033318" y="1369572"/>
                  <a:pt x="1030242" y="1367741"/>
                </a:cubicBezTo>
                <a:close/>
                <a:moveTo>
                  <a:pt x="1179402" y="1288038"/>
                </a:moveTo>
                <a:cubicBezTo>
                  <a:pt x="1169103" y="1286430"/>
                  <a:pt x="1158811" y="1289586"/>
                  <a:pt x="1149632" y="1296310"/>
                </a:cubicBezTo>
                <a:cubicBezTo>
                  <a:pt x="1138159" y="1304714"/>
                  <a:pt x="1128427" y="1318692"/>
                  <a:pt x="1122600" y="1335909"/>
                </a:cubicBezTo>
                <a:cubicBezTo>
                  <a:pt x="1120658" y="1341646"/>
                  <a:pt x="1119150" y="1347745"/>
                  <a:pt x="1118155" y="1354118"/>
                </a:cubicBezTo>
                <a:cubicBezTo>
                  <a:pt x="1111791" y="1394897"/>
                  <a:pt x="1128897" y="1431429"/>
                  <a:pt x="1156359" y="1435716"/>
                </a:cubicBezTo>
                <a:cubicBezTo>
                  <a:pt x="1183822" y="1440000"/>
                  <a:pt x="1211244" y="1410415"/>
                  <a:pt x="1217606" y="1369635"/>
                </a:cubicBezTo>
                <a:cubicBezTo>
                  <a:pt x="1223969" y="1328855"/>
                  <a:pt x="1206864" y="1292322"/>
                  <a:pt x="1179402" y="1288038"/>
                </a:cubicBezTo>
                <a:close/>
                <a:moveTo>
                  <a:pt x="751590" y="1391051"/>
                </a:moveTo>
                <a:cubicBezTo>
                  <a:pt x="729404" y="1407794"/>
                  <a:pt x="731575" y="1448075"/>
                  <a:pt x="756438" y="1481019"/>
                </a:cubicBezTo>
                <a:cubicBezTo>
                  <a:pt x="781301" y="1513963"/>
                  <a:pt x="819442" y="1527095"/>
                  <a:pt x="841628" y="1510352"/>
                </a:cubicBezTo>
                <a:cubicBezTo>
                  <a:pt x="863813" y="1493607"/>
                  <a:pt x="861643" y="1453327"/>
                  <a:pt x="836779" y="1420384"/>
                </a:cubicBezTo>
                <a:cubicBezTo>
                  <a:pt x="832894" y="1415236"/>
                  <a:pt x="828685" y="1410572"/>
                  <a:pt x="824264" y="1406431"/>
                </a:cubicBezTo>
                <a:cubicBezTo>
                  <a:pt x="810999" y="1394005"/>
                  <a:pt x="795820" y="1386279"/>
                  <a:pt x="781738" y="1384287"/>
                </a:cubicBezTo>
                <a:cubicBezTo>
                  <a:pt x="770472" y="1382694"/>
                  <a:pt x="759909" y="1384771"/>
                  <a:pt x="751590" y="1391051"/>
                </a:cubicBezTo>
                <a:close/>
                <a:moveTo>
                  <a:pt x="1439227" y="1188336"/>
                </a:moveTo>
                <a:cubicBezTo>
                  <a:pt x="1420139" y="1196477"/>
                  <a:pt x="1400287" y="1209224"/>
                  <a:pt x="1382111" y="1225916"/>
                </a:cubicBezTo>
                <a:cubicBezTo>
                  <a:pt x="1357876" y="1248171"/>
                  <a:pt x="1341211" y="1273222"/>
                  <a:pt x="1333856" y="1295733"/>
                </a:cubicBezTo>
                <a:cubicBezTo>
                  <a:pt x="1326502" y="1318244"/>
                  <a:pt x="1328461" y="1338215"/>
                  <a:pt x="1341474" y="1350310"/>
                </a:cubicBezTo>
                <a:cubicBezTo>
                  <a:pt x="1367500" y="1374501"/>
                  <a:pt x="1427891" y="1358028"/>
                  <a:pt x="1476359" y="1313518"/>
                </a:cubicBezTo>
                <a:cubicBezTo>
                  <a:pt x="1524829" y="1269007"/>
                  <a:pt x="1543023" y="1213314"/>
                  <a:pt x="1516996" y="1189123"/>
                </a:cubicBezTo>
                <a:cubicBezTo>
                  <a:pt x="1500730" y="1174005"/>
                  <a:pt x="1471040" y="1174770"/>
                  <a:pt x="1439227" y="1188336"/>
                </a:cubicBezTo>
                <a:close/>
                <a:moveTo>
                  <a:pt x="475475" y="1425838"/>
                </a:moveTo>
                <a:cubicBezTo>
                  <a:pt x="441026" y="1428900"/>
                  <a:pt x="414493" y="1442244"/>
                  <a:pt x="407292" y="1463251"/>
                </a:cubicBezTo>
                <a:cubicBezTo>
                  <a:pt x="395771" y="1496864"/>
                  <a:pt x="438104" y="1537368"/>
                  <a:pt x="501847" y="1553720"/>
                </a:cubicBezTo>
                <a:cubicBezTo>
                  <a:pt x="565588" y="1570072"/>
                  <a:pt x="626601" y="1556080"/>
                  <a:pt x="638122" y="1522467"/>
                </a:cubicBezTo>
                <a:cubicBezTo>
                  <a:pt x="643883" y="1505661"/>
                  <a:pt x="636180" y="1487132"/>
                  <a:pt x="619069" y="1470760"/>
                </a:cubicBezTo>
                <a:cubicBezTo>
                  <a:pt x="601957" y="1454388"/>
                  <a:pt x="575438" y="1440174"/>
                  <a:pt x="543567" y="1431998"/>
                </a:cubicBezTo>
                <a:cubicBezTo>
                  <a:pt x="519664" y="1425866"/>
                  <a:pt x="496145" y="1424002"/>
                  <a:pt x="475475" y="1425838"/>
                </a:cubicBezTo>
                <a:close/>
                <a:moveTo>
                  <a:pt x="1723205" y="934308"/>
                </a:moveTo>
                <a:cubicBezTo>
                  <a:pt x="1694690" y="945101"/>
                  <a:pt x="1665492" y="962926"/>
                  <a:pt x="1639301" y="986979"/>
                </a:cubicBezTo>
                <a:cubicBezTo>
                  <a:pt x="1613107" y="1011033"/>
                  <a:pt x="1593638" y="1037900"/>
                  <a:pt x="1581784" y="1064179"/>
                </a:cubicBezTo>
                <a:cubicBezTo>
                  <a:pt x="1562026" y="1107977"/>
                  <a:pt x="1563420" y="1150144"/>
                  <a:pt x="1590088" y="1174932"/>
                </a:cubicBezTo>
                <a:cubicBezTo>
                  <a:pt x="1632759" y="1214592"/>
                  <a:pt x="1723972" y="1194744"/>
                  <a:pt x="1793819" y="1130601"/>
                </a:cubicBezTo>
                <a:cubicBezTo>
                  <a:pt x="1863668" y="1066458"/>
                  <a:pt x="1885700" y="982310"/>
                  <a:pt x="1843032" y="942649"/>
                </a:cubicBezTo>
                <a:cubicBezTo>
                  <a:pt x="1816362" y="917862"/>
                  <a:pt x="1770732" y="916319"/>
                  <a:pt x="1723205" y="934308"/>
                </a:cubicBezTo>
                <a:close/>
                <a:moveTo>
                  <a:pt x="105204" y="1335988"/>
                </a:moveTo>
                <a:cubicBezTo>
                  <a:pt x="54815" y="1342570"/>
                  <a:pt x="15319" y="1365474"/>
                  <a:pt x="3513" y="1399916"/>
                </a:cubicBezTo>
                <a:cubicBezTo>
                  <a:pt x="-15375" y="1455024"/>
                  <a:pt x="43778" y="1518800"/>
                  <a:pt x="135636" y="1542364"/>
                </a:cubicBezTo>
                <a:cubicBezTo>
                  <a:pt x="227493" y="1565929"/>
                  <a:pt x="317270" y="1540359"/>
                  <a:pt x="336159" y="1485251"/>
                </a:cubicBezTo>
                <a:cubicBezTo>
                  <a:pt x="347964" y="1450809"/>
                  <a:pt x="329284" y="1412980"/>
                  <a:pt x="291188" y="1383699"/>
                </a:cubicBezTo>
                <a:cubicBezTo>
                  <a:pt x="268331" y="1366131"/>
                  <a:pt x="238483" y="1351639"/>
                  <a:pt x="204036" y="1342803"/>
                </a:cubicBezTo>
                <a:cubicBezTo>
                  <a:pt x="169591" y="1333966"/>
                  <a:pt x="135436" y="1332039"/>
                  <a:pt x="105204" y="1335988"/>
                </a:cubicBezTo>
                <a:close/>
                <a:moveTo>
                  <a:pt x="929887" y="1117825"/>
                </a:moveTo>
                <a:cubicBezTo>
                  <a:pt x="920908" y="1119479"/>
                  <a:pt x="912963" y="1124268"/>
                  <a:pt x="906491" y="1131649"/>
                </a:cubicBezTo>
                <a:cubicBezTo>
                  <a:pt x="902025" y="1129403"/>
                  <a:pt x="897555" y="1129982"/>
                  <a:pt x="893226" y="1131367"/>
                </a:cubicBezTo>
                <a:cubicBezTo>
                  <a:pt x="880673" y="1135382"/>
                  <a:pt x="871087" y="1145606"/>
                  <a:pt x="864969" y="1159821"/>
                </a:cubicBezTo>
                <a:cubicBezTo>
                  <a:pt x="854774" y="1183512"/>
                  <a:pt x="854213" y="1218290"/>
                  <a:pt x="865599" y="1253891"/>
                </a:cubicBezTo>
                <a:lnTo>
                  <a:pt x="867279" y="1257576"/>
                </a:lnTo>
                <a:lnTo>
                  <a:pt x="863324" y="1253309"/>
                </a:lnTo>
                <a:lnTo>
                  <a:pt x="849262" y="1243952"/>
                </a:lnTo>
                <a:cubicBezTo>
                  <a:pt x="837986" y="1238230"/>
                  <a:pt x="826856" y="1236900"/>
                  <a:pt x="817366" y="1241098"/>
                </a:cubicBezTo>
                <a:cubicBezTo>
                  <a:pt x="792058" y="1252293"/>
                  <a:pt x="787993" y="1298559"/>
                  <a:pt x="808286" y="1344436"/>
                </a:cubicBezTo>
                <a:cubicBezTo>
                  <a:pt x="828580" y="1390313"/>
                  <a:pt x="865547" y="1418428"/>
                  <a:pt x="890855" y="1407233"/>
                </a:cubicBezTo>
                <a:cubicBezTo>
                  <a:pt x="913522" y="1397206"/>
                  <a:pt x="919148" y="1359048"/>
                  <a:pt x="904556" y="1318547"/>
                </a:cubicBezTo>
                <a:cubicBezTo>
                  <a:pt x="921793" y="1335617"/>
                  <a:pt x="941658" y="1343248"/>
                  <a:pt x="959206" y="1337636"/>
                </a:cubicBezTo>
                <a:lnTo>
                  <a:pt x="968494" y="1330714"/>
                </a:lnTo>
                <a:lnTo>
                  <a:pt x="969114" y="1330807"/>
                </a:lnTo>
                <a:cubicBezTo>
                  <a:pt x="987568" y="1327408"/>
                  <a:pt x="1001654" y="1310765"/>
                  <a:pt x="1008538" y="1286853"/>
                </a:cubicBezTo>
                <a:cubicBezTo>
                  <a:pt x="1013194" y="1334171"/>
                  <a:pt x="1037733" y="1370057"/>
                  <a:pt x="1064278" y="1368056"/>
                </a:cubicBezTo>
                <a:cubicBezTo>
                  <a:pt x="1091873" y="1365976"/>
                  <a:pt x="1111185" y="1323738"/>
                  <a:pt x="1107414" y="1273715"/>
                </a:cubicBezTo>
                <a:cubicBezTo>
                  <a:pt x="1103642" y="1223692"/>
                  <a:pt x="1078214" y="1184827"/>
                  <a:pt x="1050619" y="1186908"/>
                </a:cubicBezTo>
                <a:cubicBezTo>
                  <a:pt x="1040271" y="1187688"/>
                  <a:pt x="1031087" y="1194115"/>
                  <a:pt x="1023849" y="1204483"/>
                </a:cubicBezTo>
                <a:lnTo>
                  <a:pt x="1015871" y="1219371"/>
                </a:lnTo>
                <a:lnTo>
                  <a:pt x="1013174" y="1229689"/>
                </a:lnTo>
                <a:lnTo>
                  <a:pt x="1012090" y="1212788"/>
                </a:lnTo>
                <a:cubicBezTo>
                  <a:pt x="1005319" y="1176029"/>
                  <a:pt x="988404" y="1145637"/>
                  <a:pt x="968231" y="1129566"/>
                </a:cubicBezTo>
                <a:cubicBezTo>
                  <a:pt x="956126" y="1119924"/>
                  <a:pt x="942849" y="1115437"/>
                  <a:pt x="929887" y="1117825"/>
                </a:cubicBezTo>
                <a:close/>
                <a:moveTo>
                  <a:pt x="1311542" y="1009881"/>
                </a:moveTo>
                <a:cubicBezTo>
                  <a:pt x="1296739" y="1014702"/>
                  <a:pt x="1281088" y="1024164"/>
                  <a:pt x="1266004" y="1037337"/>
                </a:cubicBezTo>
                <a:cubicBezTo>
                  <a:pt x="1247907" y="1053144"/>
                  <a:pt x="1230627" y="1074297"/>
                  <a:pt x="1216617" y="1099182"/>
                </a:cubicBezTo>
                <a:lnTo>
                  <a:pt x="1204360" y="1124032"/>
                </a:lnTo>
                <a:cubicBezTo>
                  <a:pt x="1179848" y="1181701"/>
                  <a:pt x="1183965" y="1235491"/>
                  <a:pt x="1216691" y="1250595"/>
                </a:cubicBezTo>
                <a:cubicBezTo>
                  <a:pt x="1254093" y="1267854"/>
                  <a:pt x="1314700" y="1228051"/>
                  <a:pt x="1352062" y="1161690"/>
                </a:cubicBezTo>
                <a:cubicBezTo>
                  <a:pt x="1389422" y="1095328"/>
                  <a:pt x="1389388" y="1027538"/>
                  <a:pt x="1351986" y="1010276"/>
                </a:cubicBezTo>
                <a:cubicBezTo>
                  <a:pt x="1340298" y="1004882"/>
                  <a:pt x="1326345" y="1005061"/>
                  <a:pt x="1311542" y="1009881"/>
                </a:cubicBezTo>
                <a:close/>
                <a:moveTo>
                  <a:pt x="503775" y="1208241"/>
                </a:moveTo>
                <a:cubicBezTo>
                  <a:pt x="488450" y="1210980"/>
                  <a:pt x="476064" y="1217411"/>
                  <a:pt x="468308" y="1227684"/>
                </a:cubicBezTo>
                <a:cubicBezTo>
                  <a:pt x="443488" y="1260560"/>
                  <a:pt x="475465" y="1320334"/>
                  <a:pt x="539732" y="1361194"/>
                </a:cubicBezTo>
                <a:cubicBezTo>
                  <a:pt x="603999" y="1402053"/>
                  <a:pt x="676219" y="1408524"/>
                  <a:pt x="701040" y="1375650"/>
                </a:cubicBezTo>
                <a:cubicBezTo>
                  <a:pt x="722758" y="1346884"/>
                  <a:pt x="700990" y="1297524"/>
                  <a:pt x="652154" y="1258261"/>
                </a:cubicBezTo>
                <a:lnTo>
                  <a:pt x="629616" y="1242142"/>
                </a:lnTo>
                <a:cubicBezTo>
                  <a:pt x="605516" y="1226820"/>
                  <a:pt x="580297" y="1216332"/>
                  <a:pt x="556880" y="1210943"/>
                </a:cubicBezTo>
                <a:cubicBezTo>
                  <a:pt x="537365" y="1206452"/>
                  <a:pt x="519100" y="1205501"/>
                  <a:pt x="503775" y="1208241"/>
                </a:cubicBezTo>
                <a:close/>
                <a:moveTo>
                  <a:pt x="1130486" y="812677"/>
                </a:moveTo>
                <a:cubicBezTo>
                  <a:pt x="1110743" y="817901"/>
                  <a:pt x="1090409" y="837667"/>
                  <a:pt x="1073344" y="867001"/>
                </a:cubicBezTo>
                <a:lnTo>
                  <a:pt x="1054682" y="906477"/>
                </a:lnTo>
                <a:cubicBezTo>
                  <a:pt x="1049150" y="920954"/>
                  <a:pt x="1044387" y="936643"/>
                  <a:pt x="1040643" y="953227"/>
                </a:cubicBezTo>
                <a:cubicBezTo>
                  <a:pt x="1020669" y="1041674"/>
                  <a:pt x="1037197" y="1122061"/>
                  <a:pt x="1077560" y="1132776"/>
                </a:cubicBezTo>
                <a:cubicBezTo>
                  <a:pt x="1117922" y="1143493"/>
                  <a:pt x="1166835" y="1080480"/>
                  <a:pt x="1186808" y="992033"/>
                </a:cubicBezTo>
                <a:cubicBezTo>
                  <a:pt x="1206781" y="903587"/>
                  <a:pt x="1190251" y="823200"/>
                  <a:pt x="1149890" y="812484"/>
                </a:cubicBezTo>
                <a:cubicBezTo>
                  <a:pt x="1143583" y="810809"/>
                  <a:pt x="1137067" y="810935"/>
                  <a:pt x="1130486" y="812677"/>
                </a:cubicBezTo>
                <a:close/>
                <a:moveTo>
                  <a:pt x="570269" y="948915"/>
                </a:moveTo>
                <a:cubicBezTo>
                  <a:pt x="563645" y="950488"/>
                  <a:pt x="557842" y="953453"/>
                  <a:pt x="553073" y="957907"/>
                </a:cubicBezTo>
                <a:cubicBezTo>
                  <a:pt x="522553" y="986410"/>
                  <a:pt x="545937" y="1065077"/>
                  <a:pt x="605303" y="1133614"/>
                </a:cubicBezTo>
                <a:cubicBezTo>
                  <a:pt x="664670" y="1202151"/>
                  <a:pt x="737539" y="1234604"/>
                  <a:pt x="768059" y="1206100"/>
                </a:cubicBezTo>
                <a:cubicBezTo>
                  <a:pt x="798580" y="1177597"/>
                  <a:pt x="775195" y="1098931"/>
                  <a:pt x="715828" y="1030394"/>
                </a:cubicBezTo>
                <a:cubicBezTo>
                  <a:pt x="704697" y="1017543"/>
                  <a:pt x="693091" y="1005961"/>
                  <a:pt x="681379" y="995812"/>
                </a:cubicBezTo>
                <a:lnTo>
                  <a:pt x="646290" y="969824"/>
                </a:lnTo>
                <a:cubicBezTo>
                  <a:pt x="617397" y="952023"/>
                  <a:pt x="590139" y="944199"/>
                  <a:pt x="570269" y="948915"/>
                </a:cubicBezTo>
                <a:close/>
                <a:moveTo>
                  <a:pt x="1557696" y="618576"/>
                </a:moveTo>
                <a:cubicBezTo>
                  <a:pt x="1534460" y="624644"/>
                  <a:pt x="1510278" y="637530"/>
                  <a:pt x="1487337" y="655956"/>
                </a:cubicBezTo>
                <a:cubicBezTo>
                  <a:pt x="1459806" y="678068"/>
                  <a:pt x="1434059" y="708157"/>
                  <a:pt x="1413869" y="744020"/>
                </a:cubicBezTo>
                <a:lnTo>
                  <a:pt x="1396478" y="779958"/>
                </a:lnTo>
                <a:cubicBezTo>
                  <a:pt x="1362409" y="863642"/>
                  <a:pt x="1373758" y="943656"/>
                  <a:pt x="1427414" y="968419"/>
                </a:cubicBezTo>
                <a:cubicBezTo>
                  <a:pt x="1488733" y="996717"/>
                  <a:pt x="1582089" y="942133"/>
                  <a:pt x="1635928" y="846501"/>
                </a:cubicBezTo>
                <a:cubicBezTo>
                  <a:pt x="1689769" y="750867"/>
                  <a:pt x="1683705" y="650400"/>
                  <a:pt x="1622385" y="622102"/>
                </a:cubicBezTo>
                <a:cubicBezTo>
                  <a:pt x="1603222" y="613258"/>
                  <a:pt x="1580931" y="612509"/>
                  <a:pt x="1557696" y="618576"/>
                </a:cubicBezTo>
                <a:close/>
                <a:moveTo>
                  <a:pt x="102032" y="979519"/>
                </a:moveTo>
                <a:cubicBezTo>
                  <a:pt x="78684" y="985141"/>
                  <a:pt x="59388" y="996326"/>
                  <a:pt x="46671" y="1013170"/>
                </a:cubicBezTo>
                <a:cubicBezTo>
                  <a:pt x="5977" y="1067068"/>
                  <a:pt x="48067" y="1158494"/>
                  <a:pt x="140682" y="1217376"/>
                </a:cubicBezTo>
                <a:cubicBezTo>
                  <a:pt x="233295" y="1276258"/>
                  <a:pt x="341362" y="1280297"/>
                  <a:pt x="382055" y="1226399"/>
                </a:cubicBezTo>
                <a:cubicBezTo>
                  <a:pt x="417662" y="1179237"/>
                  <a:pt x="389888" y="1103344"/>
                  <a:pt x="320344" y="1045661"/>
                </a:cubicBezTo>
                <a:lnTo>
                  <a:pt x="288045" y="1022192"/>
                </a:lnTo>
                <a:cubicBezTo>
                  <a:pt x="253315" y="1000111"/>
                  <a:pt x="216412" y="985743"/>
                  <a:pt x="181703" y="979250"/>
                </a:cubicBezTo>
                <a:cubicBezTo>
                  <a:pt x="152779" y="973839"/>
                  <a:pt x="125379" y="973897"/>
                  <a:pt x="102032" y="979519"/>
                </a:cubicBezTo>
                <a:close/>
                <a:moveTo>
                  <a:pt x="692062" y="718091"/>
                </a:moveTo>
                <a:cubicBezTo>
                  <a:pt x="645756" y="743251"/>
                  <a:pt x="650296" y="841089"/>
                  <a:pt x="702201" y="936618"/>
                </a:cubicBezTo>
                <a:cubicBezTo>
                  <a:pt x="754106" y="1032147"/>
                  <a:pt x="833722" y="1089192"/>
                  <a:pt x="880028" y="1064033"/>
                </a:cubicBezTo>
                <a:cubicBezTo>
                  <a:pt x="884162" y="1061787"/>
                  <a:pt x="887891" y="1058961"/>
                  <a:pt x="890644" y="1055040"/>
                </a:cubicBezTo>
                <a:cubicBezTo>
                  <a:pt x="897330" y="1058617"/>
                  <a:pt x="904454" y="1060363"/>
                  <a:pt x="911780" y="1060407"/>
                </a:cubicBezTo>
                <a:cubicBezTo>
                  <a:pt x="964478" y="1060722"/>
                  <a:pt x="1007728" y="972845"/>
                  <a:pt x="1008379" y="864128"/>
                </a:cubicBezTo>
                <a:cubicBezTo>
                  <a:pt x="1009030" y="755410"/>
                  <a:pt x="966838" y="667021"/>
                  <a:pt x="914140" y="666705"/>
                </a:cubicBezTo>
                <a:cubicBezTo>
                  <a:pt x="881202" y="666508"/>
                  <a:pt x="851957" y="700761"/>
                  <a:pt x="834496" y="753020"/>
                </a:cubicBezTo>
                <a:lnTo>
                  <a:pt x="827149" y="783716"/>
                </a:lnTo>
                <a:lnTo>
                  <a:pt x="803023" y="756576"/>
                </a:lnTo>
                <a:cubicBezTo>
                  <a:pt x="762956" y="718753"/>
                  <a:pt x="721004" y="702366"/>
                  <a:pt x="692062" y="718091"/>
                </a:cubicBezTo>
                <a:close/>
                <a:moveTo>
                  <a:pt x="1285276" y="280918"/>
                </a:moveTo>
                <a:cubicBezTo>
                  <a:pt x="1253350" y="287525"/>
                  <a:pt x="1221075" y="315221"/>
                  <a:pt x="1194529" y="356975"/>
                </a:cubicBezTo>
                <a:lnTo>
                  <a:pt x="1165812" y="413378"/>
                </a:lnTo>
                <a:cubicBezTo>
                  <a:pt x="1157415" y="434128"/>
                  <a:pt x="1150324" y="456677"/>
                  <a:pt x="1144927" y="480576"/>
                </a:cubicBezTo>
                <a:cubicBezTo>
                  <a:pt x="1116145" y="608034"/>
                  <a:pt x="1146455" y="725601"/>
                  <a:pt x="1212629" y="743170"/>
                </a:cubicBezTo>
                <a:cubicBezTo>
                  <a:pt x="1278802" y="760739"/>
                  <a:pt x="1355780" y="671656"/>
                  <a:pt x="1384563" y="544198"/>
                </a:cubicBezTo>
                <a:cubicBezTo>
                  <a:pt x="1413346" y="416740"/>
                  <a:pt x="1383035" y="299171"/>
                  <a:pt x="1316862" y="281603"/>
                </a:cubicBezTo>
                <a:cubicBezTo>
                  <a:pt x="1306522" y="278857"/>
                  <a:pt x="1295919" y="278716"/>
                  <a:pt x="1285276" y="280918"/>
                </a:cubicBezTo>
                <a:close/>
                <a:moveTo>
                  <a:pt x="182749" y="553245"/>
                </a:moveTo>
                <a:cubicBezTo>
                  <a:pt x="172328" y="556328"/>
                  <a:pt x="163047" y="561459"/>
                  <a:pt x="155229" y="568761"/>
                </a:cubicBezTo>
                <a:cubicBezTo>
                  <a:pt x="105191" y="615492"/>
                  <a:pt x="133981" y="733442"/>
                  <a:pt x="219533" y="832209"/>
                </a:cubicBezTo>
                <a:cubicBezTo>
                  <a:pt x="305085" y="930976"/>
                  <a:pt x="415003" y="973159"/>
                  <a:pt x="465041" y="926428"/>
                </a:cubicBezTo>
                <a:cubicBezTo>
                  <a:pt x="515079" y="879697"/>
                  <a:pt x="486289" y="761748"/>
                  <a:pt x="400738" y="662981"/>
                </a:cubicBezTo>
                <a:cubicBezTo>
                  <a:pt x="384696" y="644462"/>
                  <a:pt x="367799" y="627932"/>
                  <a:pt x="350600" y="613605"/>
                </a:cubicBezTo>
                <a:lnTo>
                  <a:pt x="298655" y="577444"/>
                </a:lnTo>
                <a:cubicBezTo>
                  <a:pt x="255540" y="553171"/>
                  <a:pt x="214012" y="543994"/>
                  <a:pt x="182749" y="553245"/>
                </a:cubicBezTo>
                <a:close/>
                <a:moveTo>
                  <a:pt x="936987" y="8698"/>
                </a:moveTo>
                <a:cubicBezTo>
                  <a:pt x="899393" y="25965"/>
                  <a:pt x="867090" y="67828"/>
                  <a:pt x="845665" y="124296"/>
                </a:cubicBezTo>
                <a:cubicBezTo>
                  <a:pt x="828526" y="169469"/>
                  <a:pt x="818351" y="223990"/>
                  <a:pt x="817998" y="282741"/>
                </a:cubicBezTo>
                <a:cubicBezTo>
                  <a:pt x="817059" y="439412"/>
                  <a:pt x="886339" y="566839"/>
                  <a:pt x="972738" y="567356"/>
                </a:cubicBezTo>
                <a:cubicBezTo>
                  <a:pt x="1059136" y="567874"/>
                  <a:pt x="1129938" y="441287"/>
                  <a:pt x="1130877" y="284616"/>
                </a:cubicBezTo>
                <a:cubicBezTo>
                  <a:pt x="1131815" y="127946"/>
                  <a:pt x="1062536" y="519"/>
                  <a:pt x="976137" y="1"/>
                </a:cubicBezTo>
                <a:cubicBezTo>
                  <a:pt x="962637" y="-80"/>
                  <a:pt x="949518" y="2943"/>
                  <a:pt x="936987" y="8698"/>
                </a:cubicBezTo>
                <a:close/>
                <a:moveTo>
                  <a:pt x="361244" y="148833"/>
                </a:moveTo>
                <a:cubicBezTo>
                  <a:pt x="347480" y="149676"/>
                  <a:pt x="334488" y="153206"/>
                  <a:pt x="322626" y="159651"/>
                </a:cubicBezTo>
                <a:cubicBezTo>
                  <a:pt x="246709" y="200901"/>
                  <a:pt x="245802" y="345940"/>
                  <a:pt x="320601" y="483605"/>
                </a:cubicBezTo>
                <a:cubicBezTo>
                  <a:pt x="395401" y="621270"/>
                  <a:pt x="517582" y="699429"/>
                  <a:pt x="593499" y="658180"/>
                </a:cubicBezTo>
                <a:cubicBezTo>
                  <a:pt x="669417" y="616931"/>
                  <a:pt x="670324" y="471892"/>
                  <a:pt x="595524" y="334227"/>
                </a:cubicBezTo>
                <a:cubicBezTo>
                  <a:pt x="567474" y="282603"/>
                  <a:pt x="532762" y="239346"/>
                  <a:pt x="496325" y="207617"/>
                </a:cubicBezTo>
                <a:cubicBezTo>
                  <a:pt x="450778" y="167955"/>
                  <a:pt x="402536" y="146304"/>
                  <a:pt x="361244" y="148833"/>
                </a:cubicBezTo>
                <a:close/>
              </a:path>
            </a:pathLst>
          </a:custGeom>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10000" cap="flat" cmpd="sng" algn="ctr">
            <a:solidFill>
              <a:srgbClr val="848058"/>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flat">
            <a:bevelT/>
          </a:sp3d>
        </p:spPr>
        <p:txBody>
          <a:bodyPr lIns="111868" tIns="55934" rIns="111868" bIns="55934" rtlCol="0" anchor="ctr"/>
          <a:lstStyle/>
          <a:p>
            <a:pPr algn="ctr" defTabSz="1118677">
              <a:defRPr/>
            </a:pPr>
            <a:endParaRPr lang="es-ES_tradnl" sz="2200" kern="0" dirty="0" smtClean="0">
              <a:solidFill>
                <a:prstClr val="white"/>
              </a:solidFill>
              <a:latin typeface="Arial Black"/>
              <a:ea typeface="+mj-ea"/>
              <a:cs typeface="+mj-cs"/>
            </a:endParaRPr>
          </a:p>
        </p:txBody>
      </p:sp>
    </p:spTree>
    <p:extLst>
      <p:ext uri="{BB962C8B-B14F-4D97-AF65-F5344CB8AC3E}">
        <p14:creationId xmlns:p14="http://schemas.microsoft.com/office/powerpoint/2010/main" xmlns="" val="2062108997"/>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750" fill="hold"/>
                                        <p:tgtEl>
                                          <p:spTgt spid="2"/>
                                        </p:tgtEl>
                                        <p:attrNameLst>
                                          <p:attrName>ppt_w</p:attrName>
                                        </p:attrNameLst>
                                      </p:cBhvr>
                                      <p:tavLst>
                                        <p:tav tm="0">
                                          <p:val>
                                            <p:fltVal val="0"/>
                                          </p:val>
                                        </p:tav>
                                        <p:tav tm="100000">
                                          <p:val>
                                            <p:strVal val="#ppt_w"/>
                                          </p:val>
                                        </p:tav>
                                      </p:tavLst>
                                    </p:anim>
                                    <p:anim calcmode="lin" valueType="num">
                                      <p:cBhvr>
                                        <p:cTn id="8" dur="2750" fill="hold"/>
                                        <p:tgtEl>
                                          <p:spTgt spid="2"/>
                                        </p:tgtEl>
                                        <p:attrNameLst>
                                          <p:attrName>ppt_h</p:attrName>
                                        </p:attrNameLst>
                                      </p:cBhvr>
                                      <p:tavLst>
                                        <p:tav tm="0">
                                          <p:val>
                                            <p:fltVal val="0"/>
                                          </p:val>
                                        </p:tav>
                                        <p:tav tm="100000">
                                          <p:val>
                                            <p:strVal val="#ppt_h"/>
                                          </p:val>
                                        </p:tav>
                                      </p:tavLst>
                                    </p:anim>
                                    <p:anim calcmode="lin" valueType="num">
                                      <p:cBhvr>
                                        <p:cTn id="9" dur="2750" fill="hold"/>
                                        <p:tgtEl>
                                          <p:spTgt spid="2"/>
                                        </p:tgtEl>
                                        <p:attrNameLst>
                                          <p:attrName>ppt_x</p:attrName>
                                        </p:attrNameLst>
                                      </p:cBhvr>
                                      <p:tavLst>
                                        <p:tav tm="0">
                                          <p:val>
                                            <p:fltVal val="0.5"/>
                                          </p:val>
                                        </p:tav>
                                        <p:tav tm="100000">
                                          <p:val>
                                            <p:strVal val="#ppt_x"/>
                                          </p:val>
                                        </p:tav>
                                      </p:tavLst>
                                    </p:anim>
                                    <p:anim calcmode="lin" valueType="num">
                                      <p:cBhvr>
                                        <p:cTn id="10" dur="2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repeatCount="2000" fill="hold" grpId="1" nodeType="withEffect">
                                  <p:stCondLst>
                                    <p:cond delay="0"/>
                                  </p:stCondLst>
                                  <p:childTnLst>
                                    <p:animRot by="-21600000">
                                      <p:cBhvr>
                                        <p:cTn id="12" dur="12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750" fill="hold"/>
                                        <p:tgtEl>
                                          <p:spTgt spid="5"/>
                                        </p:tgtEl>
                                        <p:attrNameLst>
                                          <p:attrName>ppt_w</p:attrName>
                                        </p:attrNameLst>
                                      </p:cBhvr>
                                      <p:tavLst>
                                        <p:tav tm="0">
                                          <p:val>
                                            <p:fltVal val="0"/>
                                          </p:val>
                                        </p:tav>
                                        <p:tav tm="100000">
                                          <p:val>
                                            <p:strVal val="#ppt_w"/>
                                          </p:val>
                                        </p:tav>
                                      </p:tavLst>
                                    </p:anim>
                                    <p:anim calcmode="lin" valueType="num">
                                      <p:cBhvr>
                                        <p:cTn id="16" dur="2750" fill="hold"/>
                                        <p:tgtEl>
                                          <p:spTgt spid="5"/>
                                        </p:tgtEl>
                                        <p:attrNameLst>
                                          <p:attrName>ppt_h</p:attrName>
                                        </p:attrNameLst>
                                      </p:cBhvr>
                                      <p:tavLst>
                                        <p:tav tm="0">
                                          <p:val>
                                            <p:fltVal val="0"/>
                                          </p:val>
                                        </p:tav>
                                        <p:tav tm="100000">
                                          <p:val>
                                            <p:strVal val="#ppt_h"/>
                                          </p:val>
                                        </p:tav>
                                      </p:tavLst>
                                    </p:anim>
                                    <p:anim calcmode="lin" valueType="num">
                                      <p:cBhvr>
                                        <p:cTn id="17" dur="2750" fill="hold"/>
                                        <p:tgtEl>
                                          <p:spTgt spid="5"/>
                                        </p:tgtEl>
                                        <p:attrNameLst>
                                          <p:attrName>ppt_x</p:attrName>
                                        </p:attrNameLst>
                                      </p:cBhvr>
                                      <p:tavLst>
                                        <p:tav tm="0">
                                          <p:val>
                                            <p:fltVal val="0.5"/>
                                          </p:val>
                                        </p:tav>
                                        <p:tav tm="100000">
                                          <p:val>
                                            <p:strVal val="#ppt_x"/>
                                          </p:val>
                                        </p:tav>
                                      </p:tavLst>
                                    </p:anim>
                                    <p:anim calcmode="lin" valueType="num">
                                      <p:cBhvr>
                                        <p:cTn id="18" dur="2750" fill="hold"/>
                                        <p:tgtEl>
                                          <p:spTgt spid="5"/>
                                        </p:tgtEl>
                                        <p:attrNameLst>
                                          <p:attrName>ppt_y</p:attrName>
                                        </p:attrNameLst>
                                      </p:cBhvr>
                                      <p:tavLst>
                                        <p:tav tm="0">
                                          <p:val>
                                            <p:fltVal val="0.5"/>
                                          </p:val>
                                        </p:tav>
                                        <p:tav tm="100000">
                                          <p:val>
                                            <p:strVal val="#ppt_y"/>
                                          </p:val>
                                        </p:tav>
                                      </p:tavLst>
                                    </p:anim>
                                  </p:childTnLst>
                                </p:cTn>
                              </p:par>
                              <p:par>
                                <p:cTn id="19" presetID="8" presetClass="emph" presetSubtype="0" repeatCount="2000" fill="hold" grpId="1" nodeType="withEffect">
                                  <p:stCondLst>
                                    <p:cond delay="0"/>
                                  </p:stCondLst>
                                  <p:childTnLst>
                                    <p:animRot by="21600000">
                                      <p:cBhvr>
                                        <p:cTn id="20" dur="1250" fill="hold"/>
                                        <p:tgtEl>
                                          <p:spTgt spid="5"/>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750" fill="hold"/>
                                        <p:tgtEl>
                                          <p:spTgt spid="3"/>
                                        </p:tgtEl>
                                        <p:attrNameLst>
                                          <p:attrName>ppt_w</p:attrName>
                                        </p:attrNameLst>
                                      </p:cBhvr>
                                      <p:tavLst>
                                        <p:tav tm="0">
                                          <p:val>
                                            <p:fltVal val="0"/>
                                          </p:val>
                                        </p:tav>
                                        <p:tav tm="100000">
                                          <p:val>
                                            <p:strVal val="#ppt_w"/>
                                          </p:val>
                                        </p:tav>
                                      </p:tavLst>
                                    </p:anim>
                                    <p:anim calcmode="lin" valueType="num">
                                      <p:cBhvr>
                                        <p:cTn id="24" dur="2750" fill="hold"/>
                                        <p:tgtEl>
                                          <p:spTgt spid="3"/>
                                        </p:tgtEl>
                                        <p:attrNameLst>
                                          <p:attrName>ppt_h</p:attrName>
                                        </p:attrNameLst>
                                      </p:cBhvr>
                                      <p:tavLst>
                                        <p:tav tm="0">
                                          <p:val>
                                            <p:fltVal val="0"/>
                                          </p:val>
                                        </p:tav>
                                        <p:tav tm="100000">
                                          <p:val>
                                            <p:strVal val="#ppt_h"/>
                                          </p:val>
                                        </p:tav>
                                      </p:tavLst>
                                    </p:anim>
                                    <p:anim calcmode="lin" valueType="num">
                                      <p:cBhvr>
                                        <p:cTn id="25" dur="2750" fill="hold"/>
                                        <p:tgtEl>
                                          <p:spTgt spid="3"/>
                                        </p:tgtEl>
                                        <p:attrNameLst>
                                          <p:attrName>ppt_x</p:attrName>
                                        </p:attrNameLst>
                                      </p:cBhvr>
                                      <p:tavLst>
                                        <p:tav tm="0">
                                          <p:val>
                                            <p:fltVal val="0.5"/>
                                          </p:val>
                                        </p:tav>
                                        <p:tav tm="100000">
                                          <p:val>
                                            <p:strVal val="#ppt_x"/>
                                          </p:val>
                                        </p:tav>
                                      </p:tavLst>
                                    </p:anim>
                                    <p:anim calcmode="lin" valueType="num">
                                      <p:cBhvr>
                                        <p:cTn id="26" dur="2750" fill="hold"/>
                                        <p:tgtEl>
                                          <p:spTgt spid="3"/>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750" fill="hold"/>
                                        <p:tgtEl>
                                          <p:spTgt spid="4"/>
                                        </p:tgtEl>
                                        <p:attrNameLst>
                                          <p:attrName>ppt_w</p:attrName>
                                        </p:attrNameLst>
                                      </p:cBhvr>
                                      <p:tavLst>
                                        <p:tav tm="0">
                                          <p:val>
                                            <p:fltVal val="0"/>
                                          </p:val>
                                        </p:tav>
                                        <p:tav tm="100000">
                                          <p:val>
                                            <p:strVal val="#ppt_w"/>
                                          </p:val>
                                        </p:tav>
                                      </p:tavLst>
                                    </p:anim>
                                    <p:anim calcmode="lin" valueType="num">
                                      <p:cBhvr>
                                        <p:cTn id="30" dur="2750" fill="hold"/>
                                        <p:tgtEl>
                                          <p:spTgt spid="4"/>
                                        </p:tgtEl>
                                        <p:attrNameLst>
                                          <p:attrName>ppt_h</p:attrName>
                                        </p:attrNameLst>
                                      </p:cBhvr>
                                      <p:tavLst>
                                        <p:tav tm="0">
                                          <p:val>
                                            <p:fltVal val="0"/>
                                          </p:val>
                                        </p:tav>
                                        <p:tav tm="100000">
                                          <p:val>
                                            <p:strVal val="#ppt_h"/>
                                          </p:val>
                                        </p:tav>
                                      </p:tavLst>
                                    </p:anim>
                                    <p:anim calcmode="lin" valueType="num">
                                      <p:cBhvr>
                                        <p:cTn id="31" dur="2750" fill="hold"/>
                                        <p:tgtEl>
                                          <p:spTgt spid="4"/>
                                        </p:tgtEl>
                                        <p:attrNameLst>
                                          <p:attrName>ppt_x</p:attrName>
                                        </p:attrNameLst>
                                      </p:cBhvr>
                                      <p:tavLst>
                                        <p:tav tm="0">
                                          <p:val>
                                            <p:fltVal val="0.5"/>
                                          </p:val>
                                        </p:tav>
                                        <p:tav tm="100000">
                                          <p:val>
                                            <p:strVal val="#ppt_x"/>
                                          </p:val>
                                        </p:tav>
                                      </p:tavLst>
                                    </p:anim>
                                    <p:anim calcmode="lin" valueType="num">
                                      <p:cBhvr>
                                        <p:cTn id="32" dur="2750" fill="hold"/>
                                        <p:tgtEl>
                                          <p:spTgt spid="4"/>
                                        </p:tgtEl>
                                        <p:attrNameLst>
                                          <p:attrName>ppt_y</p:attrName>
                                        </p:attrNameLst>
                                      </p:cBhvr>
                                      <p:tavLst>
                                        <p:tav tm="0">
                                          <p:val>
                                            <p:fltVal val="0.5"/>
                                          </p:val>
                                        </p:tav>
                                        <p:tav tm="100000">
                                          <p:val>
                                            <p:strVal val="#ppt_y"/>
                                          </p:val>
                                        </p:tav>
                                      </p:tavLst>
                                    </p:anim>
                                  </p:childTnLst>
                                </p:cTn>
                              </p:par>
                              <p:par>
                                <p:cTn id="33" presetID="8" presetClass="emph" presetSubtype="0" repeatCount="2000" fill="hold" grpId="1" nodeType="withEffect">
                                  <p:stCondLst>
                                    <p:cond delay="0"/>
                                  </p:stCondLst>
                                  <p:childTnLst>
                                    <p:animRot by="21600000">
                                      <p:cBhvr>
                                        <p:cTn id="34" dur="1250" fill="hold"/>
                                        <p:tgtEl>
                                          <p:spTgt spid="4"/>
                                        </p:tgtEl>
                                        <p:attrNameLst>
                                          <p:attrName>r</p:attrName>
                                        </p:attrNameLst>
                                      </p:cBhvr>
                                    </p:animRot>
                                  </p:childTnLst>
                                </p:cTn>
                              </p:par>
                              <p:par>
                                <p:cTn id="35" presetID="8" presetClass="emph" presetSubtype="0" repeatCount="2000" fill="hold" grpId="1" nodeType="withEffect">
                                  <p:stCondLst>
                                    <p:cond delay="0"/>
                                  </p:stCondLst>
                                  <p:childTnLst>
                                    <p:animRot by="-21600000">
                                      <p:cBhvr>
                                        <p:cTn id="36" dur="1250" fill="hold"/>
                                        <p:tgtEl>
                                          <p:spTgt spid="3"/>
                                        </p:tgtEl>
                                        <p:attrNameLst>
                                          <p:attrName>r</p:attrName>
                                        </p:attrNameLst>
                                      </p:cBhvr>
                                    </p:animRot>
                                  </p:childTnLst>
                                </p:cTn>
                              </p:par>
                            </p:childTnLst>
                          </p:cTn>
                        </p:par>
                        <p:par>
                          <p:cTn id="37" fill="hold">
                            <p:stCondLst>
                              <p:cond delay="2750"/>
                            </p:stCondLst>
                            <p:childTnLst>
                              <p:par>
                                <p:cTn id="38" presetID="2" presetClass="exit" presetSubtype="4" fill="hold" grpId="2" nodeType="afterEffect">
                                  <p:stCondLst>
                                    <p:cond delay="0"/>
                                  </p:stCondLst>
                                  <p:childTnLst>
                                    <p:anim calcmode="lin" valueType="num">
                                      <p:cBhvr additive="base">
                                        <p:cTn id="39" dur="2500"/>
                                        <p:tgtEl>
                                          <p:spTgt spid="3"/>
                                        </p:tgtEl>
                                        <p:attrNameLst>
                                          <p:attrName>ppt_x</p:attrName>
                                        </p:attrNameLst>
                                      </p:cBhvr>
                                      <p:tavLst>
                                        <p:tav tm="0">
                                          <p:val>
                                            <p:strVal val="ppt_x"/>
                                          </p:val>
                                        </p:tav>
                                        <p:tav tm="100000">
                                          <p:val>
                                            <p:strVal val="ppt_x"/>
                                          </p:val>
                                        </p:tav>
                                      </p:tavLst>
                                    </p:anim>
                                    <p:anim calcmode="lin" valueType="num">
                                      <p:cBhvr additive="base">
                                        <p:cTn id="40" dur="2500"/>
                                        <p:tgtEl>
                                          <p:spTgt spid="3"/>
                                        </p:tgtEl>
                                        <p:attrNameLst>
                                          <p:attrName>ppt_y</p:attrName>
                                        </p:attrNameLst>
                                      </p:cBhvr>
                                      <p:tavLst>
                                        <p:tav tm="0">
                                          <p:val>
                                            <p:strVal val="ppt_y"/>
                                          </p:val>
                                        </p:tav>
                                        <p:tav tm="100000">
                                          <p:val>
                                            <p:strVal val="1+ppt_h/2"/>
                                          </p:val>
                                        </p:tav>
                                      </p:tavLst>
                                    </p:anim>
                                    <p:set>
                                      <p:cBhvr>
                                        <p:cTn id="41" dur="1" fill="hold">
                                          <p:stCondLst>
                                            <p:cond delay="2499"/>
                                          </p:stCondLst>
                                        </p:cTn>
                                        <p:tgtEl>
                                          <p:spTgt spid="3"/>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500"/>
                                        <p:tgtEl>
                                          <p:spTgt spid="5"/>
                                        </p:tgtEl>
                                        <p:attrNameLst>
                                          <p:attrName>ppt_x</p:attrName>
                                        </p:attrNameLst>
                                      </p:cBhvr>
                                      <p:tavLst>
                                        <p:tav tm="0">
                                          <p:val>
                                            <p:strVal val="ppt_x"/>
                                          </p:val>
                                        </p:tav>
                                        <p:tav tm="100000">
                                          <p:val>
                                            <p:strVal val="1+ppt_w/2"/>
                                          </p:val>
                                        </p:tav>
                                      </p:tavLst>
                                    </p:anim>
                                    <p:anim calcmode="lin" valueType="num">
                                      <p:cBhvr additive="base">
                                        <p:cTn id="44" dur="2500"/>
                                        <p:tgtEl>
                                          <p:spTgt spid="5"/>
                                        </p:tgtEl>
                                        <p:attrNameLst>
                                          <p:attrName>ppt_y</p:attrName>
                                        </p:attrNameLst>
                                      </p:cBhvr>
                                      <p:tavLst>
                                        <p:tav tm="0">
                                          <p:val>
                                            <p:strVal val="ppt_y"/>
                                          </p:val>
                                        </p:tav>
                                        <p:tav tm="100000">
                                          <p:val>
                                            <p:strVal val="ppt_y"/>
                                          </p:val>
                                        </p:tav>
                                      </p:tavLst>
                                    </p:anim>
                                    <p:set>
                                      <p:cBhvr>
                                        <p:cTn id="45" dur="1" fill="hold">
                                          <p:stCondLst>
                                            <p:cond delay="2499"/>
                                          </p:stCondLst>
                                        </p:cTn>
                                        <p:tgtEl>
                                          <p:spTgt spid="5"/>
                                        </p:tgtEl>
                                        <p:attrNameLst>
                                          <p:attrName>style.visibility</p:attrName>
                                        </p:attrNameLst>
                                      </p:cBhvr>
                                      <p:to>
                                        <p:strVal val="hidden"/>
                                      </p:to>
                                    </p:set>
                                  </p:childTnLst>
                                </p:cTn>
                              </p:par>
                              <p:par>
                                <p:cTn id="46" presetID="2" presetClass="exit" presetSubtype="1" fill="hold" grpId="2" nodeType="withEffect">
                                  <p:stCondLst>
                                    <p:cond delay="0"/>
                                  </p:stCondLst>
                                  <p:childTnLst>
                                    <p:anim calcmode="lin" valueType="num">
                                      <p:cBhvr additive="base">
                                        <p:cTn id="47" dur="2500"/>
                                        <p:tgtEl>
                                          <p:spTgt spid="2"/>
                                        </p:tgtEl>
                                        <p:attrNameLst>
                                          <p:attrName>ppt_x</p:attrName>
                                        </p:attrNameLst>
                                      </p:cBhvr>
                                      <p:tavLst>
                                        <p:tav tm="0">
                                          <p:val>
                                            <p:strVal val="ppt_x"/>
                                          </p:val>
                                        </p:tav>
                                        <p:tav tm="100000">
                                          <p:val>
                                            <p:strVal val="ppt_x"/>
                                          </p:val>
                                        </p:tav>
                                      </p:tavLst>
                                    </p:anim>
                                    <p:anim calcmode="lin" valueType="num">
                                      <p:cBhvr additive="base">
                                        <p:cTn id="48" dur="2500"/>
                                        <p:tgtEl>
                                          <p:spTgt spid="2"/>
                                        </p:tgtEl>
                                        <p:attrNameLst>
                                          <p:attrName>ppt_y</p:attrName>
                                        </p:attrNameLst>
                                      </p:cBhvr>
                                      <p:tavLst>
                                        <p:tav tm="0">
                                          <p:val>
                                            <p:strVal val="ppt_y"/>
                                          </p:val>
                                        </p:tav>
                                        <p:tav tm="100000">
                                          <p:val>
                                            <p:strVal val="0-ppt_h/2"/>
                                          </p:val>
                                        </p:tav>
                                      </p:tavLst>
                                    </p:anim>
                                    <p:set>
                                      <p:cBhvr>
                                        <p:cTn id="49" dur="1" fill="hold">
                                          <p:stCondLst>
                                            <p:cond delay="2499"/>
                                          </p:stCondLst>
                                        </p:cTn>
                                        <p:tgtEl>
                                          <p:spTgt spid="2"/>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500"/>
                                        <p:tgtEl>
                                          <p:spTgt spid="4"/>
                                        </p:tgtEl>
                                        <p:attrNameLst>
                                          <p:attrName>ppt_x</p:attrName>
                                        </p:attrNameLst>
                                      </p:cBhvr>
                                      <p:tavLst>
                                        <p:tav tm="0">
                                          <p:val>
                                            <p:strVal val="ppt_x"/>
                                          </p:val>
                                        </p:tav>
                                        <p:tav tm="100000">
                                          <p:val>
                                            <p:strVal val="0-ppt_w/2"/>
                                          </p:val>
                                        </p:tav>
                                      </p:tavLst>
                                    </p:anim>
                                    <p:anim calcmode="lin" valueType="num">
                                      <p:cBhvr additive="base">
                                        <p:cTn id="52" dur="2500"/>
                                        <p:tgtEl>
                                          <p:spTgt spid="4"/>
                                        </p:tgtEl>
                                        <p:attrNameLst>
                                          <p:attrName>ppt_y</p:attrName>
                                        </p:attrNameLst>
                                      </p:cBhvr>
                                      <p:tavLst>
                                        <p:tav tm="0">
                                          <p:val>
                                            <p:strVal val="ppt_y"/>
                                          </p:val>
                                        </p:tav>
                                        <p:tav tm="100000">
                                          <p:val>
                                            <p:strVal val="ppt_y"/>
                                          </p:val>
                                        </p:tav>
                                      </p:tavLst>
                                    </p:anim>
                                    <p:set>
                                      <p:cBhvr>
                                        <p:cTn id="53" dur="1" fill="hold">
                                          <p:stCondLst>
                                            <p:cond delay="2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239675" y="1357298"/>
            <a:ext cx="3584186" cy="3970318"/>
          </a:xfrm>
          <a:prstGeom prst="rect">
            <a:avLst/>
          </a:prstGeom>
        </p:spPr>
        <p:txBody>
          <a:bodyPr wrap="square">
            <a:spAutoFit/>
          </a:bodyPr>
          <a:lstStyle/>
          <a:p>
            <a:pPr algn="ctr"/>
            <a:r>
              <a:rPr lang="es-ES" sz="2400" dirty="0" smtClean="0">
                <a:latin typeface="Berlin Sans FB Demi" pitchFamily="34" charset="0"/>
              </a:rPr>
              <a:t>Los arquitectos que diseñaron el puente ganaron un concurso en 2012 para el diseño de una “escultura cinética” que pudiera elevarse para permitir el paso de barcos por el canal a lo largo de la vía acuática.</a:t>
            </a:r>
          </a:p>
          <a:p>
            <a:pPr algn="ctr"/>
            <a:r>
              <a:rPr lang="es-ES" dirty="0" smtClean="0"/>
              <a:t/>
            </a:r>
            <a:br>
              <a:rPr lang="es-ES" dirty="0" smtClean="0"/>
            </a:br>
            <a:endParaRPr lang="es-ES" dirty="0"/>
          </a:p>
        </p:txBody>
      </p:sp>
      <p:pic>
        <p:nvPicPr>
          <p:cNvPr id="3" name="Picture 5" descr="C:\Documents and Settings\Jose Luis\Escritorio\05_knight-arch_merchant-square-bridge_ph-edmund_sumner_popup.jpg"/>
          <p:cNvPicPr>
            <a:picLocks noChangeAspect="1" noChangeArrowheads="1"/>
          </p:cNvPicPr>
          <p:nvPr/>
        </p:nvPicPr>
        <p:blipFill>
          <a:blip r:embed="rId2"/>
          <a:srcRect/>
          <a:stretch>
            <a:fillRect/>
          </a:stretch>
        </p:blipFill>
        <p:spPr bwMode="auto">
          <a:xfrm>
            <a:off x="453197" y="285728"/>
            <a:ext cx="4714908" cy="6295754"/>
          </a:xfrm>
          <a:prstGeom prst="rect">
            <a:avLst/>
          </a:prstGeom>
          <a:noFill/>
        </p:spPr>
      </p:pic>
    </p:spTree>
  </p:cSld>
  <p:clrMapOvr>
    <a:masterClrMapping/>
  </p:clrMapOvr>
  <p:transition spd="slow" advTm="29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lh6.ggpht.com/-ietXcEY4SlU/VDVh44NZmWI/AAAAAAAA8EA/Fo4tC65SsSw/paddington-fan-bridge-5%25255B6%25255D.jpg?imgmax=800"/>
          <p:cNvPicPr>
            <a:picLocks noChangeAspect="1" noChangeArrowheads="1"/>
          </p:cNvPicPr>
          <p:nvPr/>
        </p:nvPicPr>
        <p:blipFill>
          <a:blip r:embed="rId2"/>
          <a:srcRect/>
          <a:stretch>
            <a:fillRect/>
          </a:stretch>
        </p:blipFill>
        <p:spPr bwMode="auto">
          <a:xfrm>
            <a:off x="0" y="19050"/>
            <a:ext cx="10621963" cy="683895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n relacionada"/>
          <p:cNvPicPr>
            <a:picLocks noChangeAspect="1" noChangeArrowheads="1"/>
          </p:cNvPicPr>
          <p:nvPr/>
        </p:nvPicPr>
        <p:blipFill>
          <a:blip r:embed="rId2"/>
          <a:srcRect/>
          <a:stretch>
            <a:fillRect/>
          </a:stretch>
        </p:blipFill>
        <p:spPr bwMode="auto">
          <a:xfrm>
            <a:off x="0" y="-714404"/>
            <a:ext cx="11883277" cy="757240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2"/>
          <a:srcRect/>
          <a:stretch>
            <a:fillRect/>
          </a:stretch>
        </p:blipFill>
        <p:spPr bwMode="auto">
          <a:xfrm>
            <a:off x="-110645" y="0"/>
            <a:ext cx="1073260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descr="Resultado de imagen de PUENTE ESCULTURA Paddington, Londres"/>
          <p:cNvSpPr>
            <a:spLocks noChangeAspect="1" noChangeArrowheads="1"/>
          </p:cNvSpPr>
          <p:nvPr/>
        </p:nvSpPr>
        <p:spPr bwMode="auto">
          <a:xfrm>
            <a:off x="180721" y="-144463"/>
            <a:ext cx="354065"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8676" name="AutoShape 4" descr="Resultado de imagen de PUENTE ESCULTURA Paddington, Londres"/>
          <p:cNvSpPr>
            <a:spLocks noChangeAspect="1" noChangeArrowheads="1"/>
          </p:cNvSpPr>
          <p:nvPr/>
        </p:nvSpPr>
        <p:spPr bwMode="auto">
          <a:xfrm>
            <a:off x="180721" y="-144463"/>
            <a:ext cx="354065"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8678" name="Picture 6" descr="Resultado de imagen de PUENTE ESCULTURA Paddington, Londres"/>
          <p:cNvPicPr>
            <a:picLocks noChangeAspect="1" noChangeArrowheads="1"/>
          </p:cNvPicPr>
          <p:nvPr/>
        </p:nvPicPr>
        <p:blipFill>
          <a:blip r:embed="rId2"/>
          <a:srcRect/>
          <a:stretch>
            <a:fillRect/>
          </a:stretch>
        </p:blipFill>
        <p:spPr bwMode="auto">
          <a:xfrm>
            <a:off x="0" y="0"/>
            <a:ext cx="1062828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2"/>
          <a:srcRect/>
          <a:stretch>
            <a:fillRect/>
          </a:stretch>
        </p:blipFill>
        <p:spPr bwMode="auto">
          <a:xfrm>
            <a:off x="0" y="0"/>
            <a:ext cx="10754735"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572" y="3388583"/>
            <a:ext cx="6858000" cy="8085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152537" y="3388583"/>
            <a:ext cx="6858000" cy="8085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6219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8436" y="5803932"/>
            <a:ext cx="699945" cy="684513"/>
          </a:xfrm>
          <a:prstGeom prst="rect">
            <a:avLst/>
          </a:prstGeom>
          <a:noFill/>
          <a:ln w="38100">
            <a:solidFill>
              <a:srgbClr val="1CDEF8"/>
            </a:solidFill>
            <a:miter lim="800000"/>
            <a:headEnd/>
            <a:tailEnd/>
          </a:ln>
        </p:spPr>
      </p:pic>
      <p:sp>
        <p:nvSpPr>
          <p:cNvPr id="19" name="18 Rectángulo"/>
          <p:cNvSpPr/>
          <p:nvPr/>
        </p:nvSpPr>
        <p:spPr>
          <a:xfrm>
            <a:off x="2300446" y="4572019"/>
            <a:ext cx="312737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8337" y="501226"/>
            <a:ext cx="3254024"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301" y="3"/>
            <a:ext cx="4063619"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15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17:53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73044" y="5611366"/>
            <a:ext cx="2333529" cy="934064"/>
          </a:xfrm>
          <a:prstGeom prst="rect">
            <a:avLst/>
          </a:prstGeom>
          <a:noFill/>
        </p:spPr>
      </p:pic>
    </p:spTree>
  </p:cSld>
  <p:clrMapOvr>
    <a:masterClrMapping/>
  </p:clrMapOvr>
  <p:transition spd="slow" advClick="0"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219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6219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01425" y="0"/>
            <a:ext cx="5665047" cy="1562100"/>
          </a:xfrm>
          <a:prstGeom prst="rect">
            <a:avLst/>
          </a:prstGeom>
          <a:noFill/>
        </p:spPr>
      </p:pic>
      <p:sp>
        <p:nvSpPr>
          <p:cNvPr id="4104" name="Text Box 8"/>
          <p:cNvSpPr txBox="1">
            <a:spLocks noChangeArrowheads="1"/>
          </p:cNvSpPr>
          <p:nvPr/>
        </p:nvSpPr>
        <p:spPr bwMode="auto">
          <a:xfrm>
            <a:off x="0" y="1905001"/>
            <a:ext cx="106219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7745" y="4724402"/>
            <a:ext cx="309807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50212" y="4191000"/>
            <a:ext cx="2744007"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91367" y="4876800"/>
            <a:ext cx="141626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1961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1961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1961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1961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UENTE ABAN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PUENTE ABANICO</Template>
  <TotalTime>16</TotalTime>
  <Words>127</Words>
  <Application>Microsoft Office PowerPoint</Application>
  <PresentationFormat>Personalizado</PresentationFormat>
  <Paragraphs>20</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PUENTE ABANICO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2017-09-15T15:41:03Z</dcterms:created>
  <dcterms:modified xsi:type="dcterms:W3CDTF">2017-09-15T15:57:42Z</dcterms:modified>
</cp:coreProperties>
</file>