
<file path=[Content_Types].xml><?xml version="1.0" encoding="utf-8"?>
<Types xmlns="http://schemas.openxmlformats.org/package/2006/content-types">
  <Default Extension="png" ContentType="image/png"/>
  <Default Extension="jfif" ContentType="image/jpe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2"/>
  </p:notesMasterIdLst>
  <p:handoutMasterIdLst>
    <p:handoutMasterId r:id="rId23"/>
  </p:handoutMasterIdLst>
  <p:sldIdLst>
    <p:sldId id="481" r:id="rId3"/>
    <p:sldId id="483" r:id="rId4"/>
    <p:sldId id="308" r:id="rId5"/>
    <p:sldId id="340" r:id="rId6"/>
    <p:sldId id="341" r:id="rId7"/>
    <p:sldId id="434" r:id="rId8"/>
    <p:sldId id="344" r:id="rId9"/>
    <p:sldId id="345" r:id="rId10"/>
    <p:sldId id="477" r:id="rId11"/>
    <p:sldId id="347" r:id="rId12"/>
    <p:sldId id="349" r:id="rId13"/>
    <p:sldId id="448" r:id="rId14"/>
    <p:sldId id="351" r:id="rId15"/>
    <p:sldId id="450" r:id="rId16"/>
    <p:sldId id="449" r:id="rId17"/>
    <p:sldId id="354" r:id="rId18"/>
    <p:sldId id="484" r:id="rId19"/>
    <p:sldId id="485" r:id="rId20"/>
    <p:sldId id="486" r:id="rId21"/>
  </p:sldIdLst>
  <p:sldSz cx="12192000" cy="6858000"/>
  <p:notesSz cx="9144000" cy="6858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3DOR91LGaBuoCPdiCr/F3w==" hashData="mdMJOCiqz2A5sVmOGF9f7cDAuJcfEOieh7qRjYLmmI4btrs1rSFSsdKMvOj5rED3O06t81r/wHdFDeJFT0aK/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2160" userDrawn="1">
          <p15:clr>
            <a:srgbClr val="A4A3A4"/>
          </p15:clr>
        </p15:guide>
        <p15:guide id="2" pos="2880"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533" autoAdjust="0"/>
    <p:restoredTop sz="94162" autoAdjust="0"/>
  </p:normalViewPr>
  <p:slideViewPr>
    <p:cSldViewPr snapToGrid="0" showGuides="1">
      <p:cViewPr varScale="1">
        <p:scale>
          <a:sx n="65" d="100"/>
          <a:sy n="65" d="100"/>
        </p:scale>
        <p:origin x="408" y="72"/>
      </p:cViewPr>
      <p:guideLst>
        <p:guide orient="horz" pos="2160"/>
        <p:guide pos="3840"/>
      </p:guideLst>
    </p:cSldViewPr>
  </p:slideViewPr>
  <p:outlineViewPr>
    <p:cViewPr>
      <p:scale>
        <a:sx n="33" d="100"/>
        <a:sy n="33" d="100"/>
      </p:scale>
      <p:origin x="0" y="-8352"/>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70" d="100"/>
          <a:sy n="70" d="100"/>
        </p:scale>
        <p:origin x="546" y="60"/>
      </p:cViewPr>
      <p:guideLst>
        <p:guide orient="horz" pos="2160"/>
        <p:guide pos="288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B58F0387-AE6F-445B-9494-D7A966A1CD70}"/>
              </a:ext>
            </a:extLst>
          </p:cNvPr>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s-MX"/>
          </a:p>
        </p:txBody>
      </p:sp>
      <p:sp>
        <p:nvSpPr>
          <p:cNvPr id="3" name="Marcador de fecha 2">
            <a:extLst>
              <a:ext uri="{FF2B5EF4-FFF2-40B4-BE49-F238E27FC236}">
                <a16:creationId xmlns:a16="http://schemas.microsoft.com/office/drawing/2014/main" id="{C4DCB8CC-6B94-486C-AD86-9C60CDC868CE}"/>
              </a:ext>
            </a:extLst>
          </p:cNvPr>
          <p:cNvSpPr>
            <a:spLocks noGrp="1"/>
          </p:cNvSpPr>
          <p:nvPr>
            <p:ph type="dt" sz="quarter" idx="1"/>
          </p:nvPr>
        </p:nvSpPr>
        <p:spPr>
          <a:xfrm>
            <a:off x="5180013" y="0"/>
            <a:ext cx="3962400" cy="344488"/>
          </a:xfrm>
          <a:prstGeom prst="rect">
            <a:avLst/>
          </a:prstGeom>
        </p:spPr>
        <p:txBody>
          <a:bodyPr vert="horz" lIns="91440" tIns="45720" rIns="91440" bIns="45720" rtlCol="0"/>
          <a:lstStyle>
            <a:lvl1pPr algn="r">
              <a:defRPr sz="1200"/>
            </a:lvl1pPr>
          </a:lstStyle>
          <a:p>
            <a:fld id="{08F64FA2-9090-4FB1-BA8A-9CC04B0E9BB1}" type="datetimeFigureOut">
              <a:rPr lang="es-MX" smtClean="0"/>
              <a:t>09/04/2018</a:t>
            </a:fld>
            <a:endParaRPr lang="es-MX"/>
          </a:p>
        </p:txBody>
      </p:sp>
      <p:sp>
        <p:nvSpPr>
          <p:cNvPr id="4" name="Marcador de pie de página 3">
            <a:extLst>
              <a:ext uri="{FF2B5EF4-FFF2-40B4-BE49-F238E27FC236}">
                <a16:creationId xmlns:a16="http://schemas.microsoft.com/office/drawing/2014/main" id="{7B2E84C6-8C5A-4AE8-8E62-232084F1A108}"/>
              </a:ext>
            </a:extLst>
          </p:cNvPr>
          <p:cNvSpPr>
            <a:spLocks noGrp="1"/>
          </p:cNvSpPr>
          <p:nvPr>
            <p:ph type="ftr" sz="quarter" idx="2"/>
          </p:nvPr>
        </p:nvSpPr>
        <p:spPr>
          <a:xfrm>
            <a:off x="0" y="6513513"/>
            <a:ext cx="3962400" cy="344487"/>
          </a:xfrm>
          <a:prstGeom prst="rect">
            <a:avLst/>
          </a:prstGeom>
        </p:spPr>
        <p:txBody>
          <a:bodyPr vert="horz" lIns="91440" tIns="45720" rIns="91440" bIns="45720" rtlCol="0" anchor="b"/>
          <a:lstStyle>
            <a:lvl1pPr algn="l">
              <a:defRPr sz="1200"/>
            </a:lvl1pPr>
          </a:lstStyle>
          <a:p>
            <a:endParaRPr lang="es-MX"/>
          </a:p>
        </p:txBody>
      </p:sp>
      <p:sp>
        <p:nvSpPr>
          <p:cNvPr id="5" name="Marcador de número de diapositiva 4">
            <a:extLst>
              <a:ext uri="{FF2B5EF4-FFF2-40B4-BE49-F238E27FC236}">
                <a16:creationId xmlns:a16="http://schemas.microsoft.com/office/drawing/2014/main" id="{965F1CF9-55A4-48CC-88E3-60AAE0FE32B2}"/>
              </a:ext>
            </a:extLst>
          </p:cNvPr>
          <p:cNvSpPr>
            <a:spLocks noGrp="1"/>
          </p:cNvSpPr>
          <p:nvPr>
            <p:ph type="sldNum" sz="quarter" idx="3"/>
          </p:nvPr>
        </p:nvSpPr>
        <p:spPr>
          <a:xfrm>
            <a:off x="5180013" y="6513513"/>
            <a:ext cx="3962400" cy="344487"/>
          </a:xfrm>
          <a:prstGeom prst="rect">
            <a:avLst/>
          </a:prstGeom>
        </p:spPr>
        <p:txBody>
          <a:bodyPr vert="horz" lIns="91440" tIns="45720" rIns="91440" bIns="45720" rtlCol="0" anchor="b"/>
          <a:lstStyle>
            <a:lvl1pPr algn="r">
              <a:defRPr sz="1200"/>
            </a:lvl1pPr>
          </a:lstStyle>
          <a:p>
            <a:fld id="{29061608-D4DA-444F-BC85-B411E6B5D212}" type="slidenum">
              <a:rPr lang="es-MX" smtClean="0"/>
              <a:t>‹Nº›</a:t>
            </a:fld>
            <a:endParaRPr lang="es-MX"/>
          </a:p>
        </p:txBody>
      </p:sp>
    </p:spTree>
    <p:extLst>
      <p:ext uri="{BB962C8B-B14F-4D97-AF65-F5344CB8AC3E}">
        <p14:creationId xmlns:p14="http://schemas.microsoft.com/office/powerpoint/2010/main" val="228782694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sp>
        <p:nvSpPr>
          <p:cNvPr id="7" name="Marcador de número de diapositiva 6"/>
          <p:cNvSpPr>
            <a:spLocks noGrp="1"/>
          </p:cNvSpPr>
          <p:nvPr>
            <p:ph type="sldNum" sz="quarter" idx="5"/>
          </p:nvPr>
        </p:nvSpPr>
        <p:spPr>
          <a:xfrm>
            <a:off x="5179484" y="3910"/>
            <a:ext cx="3962400" cy="344090"/>
          </a:xfrm>
          <a:prstGeom prst="rect">
            <a:avLst/>
          </a:prstGeom>
        </p:spPr>
        <p:txBody>
          <a:bodyPr vert="horz" lIns="91440" tIns="45720" rIns="91440" bIns="45720" rtlCol="0" anchor="b"/>
          <a:lstStyle>
            <a:lvl1pPr algn="r">
              <a:defRPr sz="2400">
                <a:latin typeface="Algerian" panose="04020705040A02060702" pitchFamily="82" charset="0"/>
              </a:defRPr>
            </a:lvl1pPr>
          </a:lstStyle>
          <a:p>
            <a:fld id="{98FC6336-E10E-44D8-A72E-6DF8FA7E0841}" type="slidenum">
              <a:rPr lang="es-MX" smtClean="0"/>
              <a:pPr/>
              <a:t>‹Nº›</a:t>
            </a:fld>
            <a:endParaRPr lang="es-MX" dirty="0"/>
          </a:p>
        </p:txBody>
      </p:sp>
      <p:pic>
        <p:nvPicPr>
          <p:cNvPr id="9" name="Imagen 8">
            <a:extLst>
              <a:ext uri="{FF2B5EF4-FFF2-40B4-BE49-F238E27FC236}">
                <a16:creationId xmlns:a16="http://schemas.microsoft.com/office/drawing/2014/main" id="{475B8324-6975-481F-96FA-53DBF4034E9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97" y="6531081"/>
            <a:ext cx="970697" cy="344090"/>
          </a:xfrm>
          <a:prstGeom prst="rect">
            <a:avLst/>
          </a:prstGeom>
        </p:spPr>
      </p:pic>
    </p:spTree>
    <p:extLst>
      <p:ext uri="{BB962C8B-B14F-4D97-AF65-F5344CB8AC3E}">
        <p14:creationId xmlns:p14="http://schemas.microsoft.com/office/powerpoint/2010/main" val="2139881257"/>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787993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8259865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2210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6130713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400596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5250180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767091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72864344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093315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469256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12434932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21023854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notas 2"/>
          <p:cNvSpPr>
            <a:spLocks noGrp="1"/>
          </p:cNvSpPr>
          <p:nvPr>
            <p:ph type="body" idx="1"/>
          </p:nvPr>
        </p:nvSpPr>
        <p:spPr>
          <a:xfrm>
            <a:off x="914400" y="3300413"/>
            <a:ext cx="7315200" cy="2700337"/>
          </a:xfrm>
          <a:prstGeom prst="rect">
            <a:avLst/>
          </a:prstGeom>
        </p:spPr>
        <p:txBody>
          <a:bodyPr/>
          <a:lstStyle/>
          <a:p>
            <a:endParaRPr lang="es-MX" dirty="0"/>
          </a:p>
        </p:txBody>
      </p:sp>
      <p:sp>
        <p:nvSpPr>
          <p:cNvPr id="4" name="Marcador de número de diapositiva 3"/>
          <p:cNvSpPr>
            <a:spLocks noGrp="1"/>
          </p:cNvSpPr>
          <p:nvPr>
            <p:ph type="sldNum" sz="quarter" idx="10"/>
          </p:nvPr>
        </p:nvSpPr>
        <p:spPr/>
        <p:txBody>
          <a:bodyPr>
            <a:scene3d>
              <a:camera prst="orthographicFront"/>
              <a:lightRig rig="soft" dir="t">
                <a:rot lat="0" lon="0" rev="15600000"/>
              </a:lightRig>
            </a:scene3d>
            <a:sp3d extrusionH="57150" prstMaterial="softEdge">
              <a:bevelT w="25400" h="38100"/>
            </a:sp3d>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8FC6336-E10E-44D8-A72E-6DF8FA7E0841}" type="slidenum">
              <a:rPr kumimoji="0" lang="es-MX" sz="2400" b="1" i="0" u="none" strike="noStrike" kern="1200" cap="none" spc="0" normalizeH="0" baseline="0" noProof="0" smtClean="0">
                <a:ln/>
                <a:solidFill>
                  <a:srgbClr val="FFC000"/>
                </a:solidFill>
                <a:effectLst/>
                <a:uLnTx/>
                <a:uFillTx/>
                <a:latin typeface="Algerian" panose="04020705040A02060702" pitchFamily="8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s-MX" sz="2400" b="1" i="0" u="none" strike="noStrike" kern="1200" cap="none" spc="0" normalizeH="0" baseline="0" noProof="0" dirty="0">
              <a:ln/>
              <a:solidFill>
                <a:srgbClr val="FFC000"/>
              </a:solidFill>
              <a:effectLst/>
              <a:uLnTx/>
              <a:uFillTx/>
              <a:latin typeface="Algerian" panose="04020705040A02060702" pitchFamily="82" charset="0"/>
              <a:ea typeface="+mn-ea"/>
              <a:cs typeface="+mn-cs"/>
            </a:endParaRPr>
          </a:p>
        </p:txBody>
      </p:sp>
    </p:spTree>
    <p:extLst>
      <p:ext uri="{BB962C8B-B14F-4D97-AF65-F5344CB8AC3E}">
        <p14:creationId xmlns:p14="http://schemas.microsoft.com/office/powerpoint/2010/main" val="381698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a de título">
    <p:spTree>
      <p:nvGrpSpPr>
        <p:cNvPr id="1" name=""/>
        <p:cNvGrpSpPr/>
        <p:nvPr/>
      </p:nvGrpSpPr>
      <p:grpSpPr>
        <a:xfrm>
          <a:off x="0" y="0"/>
          <a:ext cx="0" cy="0"/>
          <a:chOff x="0" y="0"/>
          <a:chExt cx="0" cy="0"/>
        </a:xfrm>
      </p:grpSpPr>
      <p:sp>
        <p:nvSpPr>
          <p:cNvPr id="3" name="Subtítulo 2">
            <a:extLst>
              <a:ext uri="{FF2B5EF4-FFF2-40B4-BE49-F238E27FC236}">
                <a16:creationId xmlns:a16="http://schemas.microsoft.com/office/drawing/2014/main" id="{41427B35-A7EB-4A40-B80F-8356273DB3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MX"/>
          </a:p>
        </p:txBody>
      </p:sp>
    </p:spTree>
    <p:extLst>
      <p:ext uri="{BB962C8B-B14F-4D97-AF65-F5344CB8AC3E}">
        <p14:creationId xmlns:p14="http://schemas.microsoft.com/office/powerpoint/2010/main" val="39630711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2C171F4-5936-47DC-9C9A-D9DA4E37B20F}"/>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5CE32F0D-1F9A-4887-B6A7-6FF423376B85}"/>
              </a:ext>
            </a:extLst>
          </p:cNvPr>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98296050-3DD1-4696-A240-D3914FB9C64E}"/>
              </a:ext>
            </a:extLst>
          </p:cNvPr>
          <p:cNvSpPr>
            <a:spLocks noGrp="1"/>
          </p:cNvSpPr>
          <p:nvPr>
            <p:ph type="dt" sz="half" idx="10"/>
          </p:nvPr>
        </p:nvSpPr>
        <p:spPr/>
        <p:txBody>
          <a:bodyPr/>
          <a:lstStyle/>
          <a:p>
            <a:fld id="{32FF0C13-E180-4943-A0B5-7A14E8684D29}" type="datetime1">
              <a:rPr lang="es-MX" smtClean="0"/>
              <a:t>09/04/2018</a:t>
            </a:fld>
            <a:endParaRPr lang="es-MX"/>
          </a:p>
        </p:txBody>
      </p:sp>
      <p:sp>
        <p:nvSpPr>
          <p:cNvPr id="5" name="Marcador de pie de página 4">
            <a:extLst>
              <a:ext uri="{FF2B5EF4-FFF2-40B4-BE49-F238E27FC236}">
                <a16:creationId xmlns:a16="http://schemas.microsoft.com/office/drawing/2014/main" id="{0317096B-2B6F-4544-99A7-EED2E1D02E04}"/>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952EA72A-46D3-40DF-8427-3248807A3290}"/>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2660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E9DA12-FF04-412A-9502-E543A01F09FB}"/>
              </a:ext>
            </a:extLst>
          </p:cNvPr>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4D25ADCB-FCFA-4C6D-B650-9C4F7FA432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sp>
        <p:nvSpPr>
          <p:cNvPr id="4" name="Marcador de fecha 3">
            <a:extLst>
              <a:ext uri="{FF2B5EF4-FFF2-40B4-BE49-F238E27FC236}">
                <a16:creationId xmlns:a16="http://schemas.microsoft.com/office/drawing/2014/main" id="{BE6548AD-64CA-4B34-925E-7099B56F7E4D}"/>
              </a:ext>
            </a:extLst>
          </p:cNvPr>
          <p:cNvSpPr>
            <a:spLocks noGrp="1"/>
          </p:cNvSpPr>
          <p:nvPr>
            <p:ph type="dt" sz="half" idx="10"/>
          </p:nvPr>
        </p:nvSpPr>
        <p:spPr/>
        <p:txBody>
          <a:bodyPr/>
          <a:lstStyle/>
          <a:p>
            <a:fld id="{A0307C8B-DB5C-432F-81AD-32C941D458C1}" type="datetime1">
              <a:rPr lang="es-MX" smtClean="0"/>
              <a:t>09/04/2018</a:t>
            </a:fld>
            <a:endParaRPr lang="es-MX"/>
          </a:p>
        </p:txBody>
      </p:sp>
      <p:sp>
        <p:nvSpPr>
          <p:cNvPr id="5" name="Marcador de pie de página 4">
            <a:extLst>
              <a:ext uri="{FF2B5EF4-FFF2-40B4-BE49-F238E27FC236}">
                <a16:creationId xmlns:a16="http://schemas.microsoft.com/office/drawing/2014/main" id="{3808B373-58D2-41BF-8CAB-D3D3FAADD5D9}"/>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66F34DD4-52EA-477D-AA3D-A72330D6BB8A}"/>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9756893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CA425C7-A3E1-4AFB-93B8-D64E259479A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4BDD5007-F19A-47FD-A824-7801B3844742}"/>
              </a:ext>
            </a:extLst>
          </p:cNvPr>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a:extLst>
              <a:ext uri="{FF2B5EF4-FFF2-40B4-BE49-F238E27FC236}">
                <a16:creationId xmlns:a16="http://schemas.microsoft.com/office/drawing/2014/main" id="{33287AEE-6A3B-4F88-93F4-B5BF0D763FF1}"/>
              </a:ext>
            </a:extLst>
          </p:cNvPr>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a:extLst>
              <a:ext uri="{FF2B5EF4-FFF2-40B4-BE49-F238E27FC236}">
                <a16:creationId xmlns:a16="http://schemas.microsoft.com/office/drawing/2014/main" id="{BD300EB5-5783-4FDF-A234-6F7E8D225AF7}"/>
              </a:ext>
            </a:extLst>
          </p:cNvPr>
          <p:cNvSpPr>
            <a:spLocks noGrp="1"/>
          </p:cNvSpPr>
          <p:nvPr>
            <p:ph type="dt" sz="half" idx="10"/>
          </p:nvPr>
        </p:nvSpPr>
        <p:spPr/>
        <p:txBody>
          <a:bodyPr/>
          <a:lstStyle/>
          <a:p>
            <a:fld id="{C2C0CC86-FBEB-4804-A124-F6DEE9FE6B63}" type="datetime1">
              <a:rPr lang="es-MX" smtClean="0"/>
              <a:t>09/04/2018</a:t>
            </a:fld>
            <a:endParaRPr lang="es-MX"/>
          </a:p>
        </p:txBody>
      </p:sp>
      <p:sp>
        <p:nvSpPr>
          <p:cNvPr id="6" name="Marcador de pie de página 5">
            <a:extLst>
              <a:ext uri="{FF2B5EF4-FFF2-40B4-BE49-F238E27FC236}">
                <a16:creationId xmlns:a16="http://schemas.microsoft.com/office/drawing/2014/main" id="{B4B5A0AE-61CF-48F2-8518-3852C7CD6F8F}"/>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9A720E75-9585-4E76-9389-C8123FFCA2FC}"/>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849118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D858C82-19D5-4125-BA9D-189706DEB68E}"/>
              </a:ext>
            </a:extLst>
          </p:cNvPr>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0510E22A-30F5-4136-B4AC-6629C2870BC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a:extLst>
              <a:ext uri="{FF2B5EF4-FFF2-40B4-BE49-F238E27FC236}">
                <a16:creationId xmlns:a16="http://schemas.microsoft.com/office/drawing/2014/main" id="{E6C24C5E-031A-4162-8A83-117EC8F060FC}"/>
              </a:ext>
            </a:extLst>
          </p:cNvPr>
          <p:cNvSpPr>
            <a:spLocks noGrp="1"/>
          </p:cNvSpPr>
          <p:nvPr>
            <p:ph sz="half" idx="2"/>
          </p:nvPr>
        </p:nvSpPr>
        <p:spPr>
          <a:xfrm>
            <a:off x="839788" y="250507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a:extLst>
              <a:ext uri="{FF2B5EF4-FFF2-40B4-BE49-F238E27FC236}">
                <a16:creationId xmlns:a16="http://schemas.microsoft.com/office/drawing/2014/main" id="{7AB83A1B-17C7-4644-82DF-8CE62955819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a:extLst>
              <a:ext uri="{FF2B5EF4-FFF2-40B4-BE49-F238E27FC236}">
                <a16:creationId xmlns:a16="http://schemas.microsoft.com/office/drawing/2014/main" id="{F70D03B5-C0E0-4E7E-B389-C6045306AC8F}"/>
              </a:ext>
            </a:extLst>
          </p:cNvPr>
          <p:cNvSpPr>
            <a:spLocks noGrp="1"/>
          </p:cNvSpPr>
          <p:nvPr>
            <p:ph sz="quarter" idx="4"/>
          </p:nvPr>
        </p:nvSpPr>
        <p:spPr>
          <a:xfrm>
            <a:off x="6172200" y="250507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a:extLst>
              <a:ext uri="{FF2B5EF4-FFF2-40B4-BE49-F238E27FC236}">
                <a16:creationId xmlns:a16="http://schemas.microsoft.com/office/drawing/2014/main" id="{A6850DF7-7BC8-48A5-BAE3-89C687AE4D0C}"/>
              </a:ext>
            </a:extLst>
          </p:cNvPr>
          <p:cNvSpPr>
            <a:spLocks noGrp="1"/>
          </p:cNvSpPr>
          <p:nvPr>
            <p:ph type="dt" sz="half" idx="10"/>
          </p:nvPr>
        </p:nvSpPr>
        <p:spPr/>
        <p:txBody>
          <a:bodyPr/>
          <a:lstStyle/>
          <a:p>
            <a:fld id="{BE44A0C4-469D-4398-A499-502BCB82AD00}" type="datetime1">
              <a:rPr lang="es-MX" smtClean="0"/>
              <a:t>09/04/2018</a:t>
            </a:fld>
            <a:endParaRPr lang="es-MX"/>
          </a:p>
        </p:txBody>
      </p:sp>
      <p:sp>
        <p:nvSpPr>
          <p:cNvPr id="8" name="Marcador de pie de página 7">
            <a:extLst>
              <a:ext uri="{FF2B5EF4-FFF2-40B4-BE49-F238E27FC236}">
                <a16:creationId xmlns:a16="http://schemas.microsoft.com/office/drawing/2014/main" id="{ED172839-A6DC-4F7D-B346-8B115552E27D}"/>
              </a:ext>
            </a:extLst>
          </p:cNvPr>
          <p:cNvSpPr>
            <a:spLocks noGrp="1"/>
          </p:cNvSpPr>
          <p:nvPr>
            <p:ph type="ftr" sz="quarter" idx="11"/>
          </p:nvPr>
        </p:nvSpPr>
        <p:spPr/>
        <p:txBody>
          <a:bodyPr/>
          <a:lstStyle/>
          <a:p>
            <a:endParaRPr lang="es-MX"/>
          </a:p>
        </p:txBody>
      </p:sp>
      <p:sp>
        <p:nvSpPr>
          <p:cNvPr id="9" name="Marcador de número de diapositiva 8">
            <a:extLst>
              <a:ext uri="{FF2B5EF4-FFF2-40B4-BE49-F238E27FC236}">
                <a16:creationId xmlns:a16="http://schemas.microsoft.com/office/drawing/2014/main" id="{621ECE62-9175-4456-ABE7-5146D1FEC1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799071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D194DF9-C2BF-4F71-BB1C-F8418CA7B213}"/>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fecha 2">
            <a:extLst>
              <a:ext uri="{FF2B5EF4-FFF2-40B4-BE49-F238E27FC236}">
                <a16:creationId xmlns:a16="http://schemas.microsoft.com/office/drawing/2014/main" id="{3AF2EA75-39EC-48A8-824C-6F3F7BE0C3B7}"/>
              </a:ext>
            </a:extLst>
          </p:cNvPr>
          <p:cNvSpPr>
            <a:spLocks noGrp="1"/>
          </p:cNvSpPr>
          <p:nvPr>
            <p:ph type="dt" sz="half" idx="10"/>
          </p:nvPr>
        </p:nvSpPr>
        <p:spPr/>
        <p:txBody>
          <a:bodyPr/>
          <a:lstStyle/>
          <a:p>
            <a:fld id="{7FE60DA8-8157-40E2-9B9B-8F811ED148A9}" type="datetime1">
              <a:rPr lang="es-MX" smtClean="0"/>
              <a:t>09/04/2018</a:t>
            </a:fld>
            <a:endParaRPr lang="es-MX"/>
          </a:p>
        </p:txBody>
      </p:sp>
      <p:sp>
        <p:nvSpPr>
          <p:cNvPr id="4" name="Marcador de pie de página 3">
            <a:extLst>
              <a:ext uri="{FF2B5EF4-FFF2-40B4-BE49-F238E27FC236}">
                <a16:creationId xmlns:a16="http://schemas.microsoft.com/office/drawing/2014/main" id="{A30AF138-40ED-4452-BA67-CAD051C87F83}"/>
              </a:ext>
            </a:extLst>
          </p:cNvPr>
          <p:cNvSpPr>
            <a:spLocks noGrp="1"/>
          </p:cNvSpPr>
          <p:nvPr>
            <p:ph type="ftr" sz="quarter" idx="11"/>
          </p:nvPr>
        </p:nvSpPr>
        <p:spPr/>
        <p:txBody>
          <a:bodyPr/>
          <a:lstStyle/>
          <a:p>
            <a:endParaRPr lang="es-MX"/>
          </a:p>
        </p:txBody>
      </p:sp>
      <p:sp>
        <p:nvSpPr>
          <p:cNvPr id="5" name="Marcador de número de diapositiva 4">
            <a:extLst>
              <a:ext uri="{FF2B5EF4-FFF2-40B4-BE49-F238E27FC236}">
                <a16:creationId xmlns:a16="http://schemas.microsoft.com/office/drawing/2014/main" id="{D0FB7741-55A6-4DE5-BD62-1B7E67FFD9B9}"/>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10192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68FA58C-3D68-413F-B5F6-768DB11814C7}"/>
              </a:ext>
            </a:extLst>
          </p:cNvPr>
          <p:cNvSpPr>
            <a:spLocks noGrp="1"/>
          </p:cNvSpPr>
          <p:nvPr>
            <p:ph type="dt" sz="half" idx="10"/>
          </p:nvPr>
        </p:nvSpPr>
        <p:spPr/>
        <p:txBody>
          <a:bodyPr/>
          <a:lstStyle/>
          <a:p>
            <a:fld id="{557579DB-AD83-4EDA-A25A-1D394EC43802}" type="datetime1">
              <a:rPr lang="es-MX" smtClean="0"/>
              <a:t>09/04/2018</a:t>
            </a:fld>
            <a:endParaRPr lang="es-MX"/>
          </a:p>
        </p:txBody>
      </p:sp>
      <p:sp>
        <p:nvSpPr>
          <p:cNvPr id="3" name="Marcador de pie de página 2">
            <a:extLst>
              <a:ext uri="{FF2B5EF4-FFF2-40B4-BE49-F238E27FC236}">
                <a16:creationId xmlns:a16="http://schemas.microsoft.com/office/drawing/2014/main" id="{4333EB14-5FCF-431C-BB86-D38A10366189}"/>
              </a:ext>
            </a:extLst>
          </p:cNvPr>
          <p:cNvSpPr>
            <a:spLocks noGrp="1"/>
          </p:cNvSpPr>
          <p:nvPr>
            <p:ph type="ftr" sz="quarter" idx="11"/>
          </p:nvPr>
        </p:nvSpPr>
        <p:spPr/>
        <p:txBody>
          <a:bodyPr/>
          <a:lstStyle/>
          <a:p>
            <a:endParaRPr lang="es-MX"/>
          </a:p>
        </p:txBody>
      </p:sp>
      <p:sp>
        <p:nvSpPr>
          <p:cNvPr id="4" name="Marcador de número de diapositiva 3">
            <a:extLst>
              <a:ext uri="{FF2B5EF4-FFF2-40B4-BE49-F238E27FC236}">
                <a16:creationId xmlns:a16="http://schemas.microsoft.com/office/drawing/2014/main" id="{9D9283A3-22AF-41E6-B83A-ECC73B05A384}"/>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3810464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A1DF9B0-E8FC-4E1F-B426-DF578ED9CFAC}"/>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a:extLst>
              <a:ext uri="{FF2B5EF4-FFF2-40B4-BE49-F238E27FC236}">
                <a16:creationId xmlns:a16="http://schemas.microsoft.com/office/drawing/2014/main" id="{B974399C-7513-4CFA-A928-772261E6611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a:extLst>
              <a:ext uri="{FF2B5EF4-FFF2-40B4-BE49-F238E27FC236}">
                <a16:creationId xmlns:a16="http://schemas.microsoft.com/office/drawing/2014/main" id="{00597A33-2287-4D2B-9957-565334BF5A6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63EC1042-D42C-4FA5-A021-620C25A23917}"/>
              </a:ext>
            </a:extLst>
          </p:cNvPr>
          <p:cNvSpPr>
            <a:spLocks noGrp="1"/>
          </p:cNvSpPr>
          <p:nvPr>
            <p:ph type="dt" sz="half" idx="10"/>
          </p:nvPr>
        </p:nvSpPr>
        <p:spPr/>
        <p:txBody>
          <a:bodyPr/>
          <a:lstStyle/>
          <a:p>
            <a:fld id="{599BCB9B-1B48-45A1-BC68-3DE683694B9C}" type="datetime1">
              <a:rPr lang="es-MX" smtClean="0"/>
              <a:t>09/04/2018</a:t>
            </a:fld>
            <a:endParaRPr lang="es-MX"/>
          </a:p>
        </p:txBody>
      </p:sp>
      <p:sp>
        <p:nvSpPr>
          <p:cNvPr id="6" name="Marcador de pie de página 5">
            <a:extLst>
              <a:ext uri="{FF2B5EF4-FFF2-40B4-BE49-F238E27FC236}">
                <a16:creationId xmlns:a16="http://schemas.microsoft.com/office/drawing/2014/main" id="{E5076181-72D4-49C2-A787-41A105B4C4C2}"/>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7FC2C856-EF43-42FD-8049-E8FF78CDC6A6}"/>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19849877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E30B1D3-A186-4733-9471-554157B44B10}"/>
              </a:ext>
            </a:extLst>
          </p:cNvPr>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a:extLst>
              <a:ext uri="{FF2B5EF4-FFF2-40B4-BE49-F238E27FC236}">
                <a16:creationId xmlns:a16="http://schemas.microsoft.com/office/drawing/2014/main" id="{78A1C751-2FEC-4D7A-B91A-BEE38B7433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MX"/>
          </a:p>
        </p:txBody>
      </p:sp>
      <p:sp>
        <p:nvSpPr>
          <p:cNvPr id="4" name="Marcador de texto 3">
            <a:extLst>
              <a:ext uri="{FF2B5EF4-FFF2-40B4-BE49-F238E27FC236}">
                <a16:creationId xmlns:a16="http://schemas.microsoft.com/office/drawing/2014/main" id="{6856B397-A4CF-4E22-B1C6-6998E324EE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los estilos de texto del patrón</a:t>
            </a:r>
          </a:p>
        </p:txBody>
      </p:sp>
      <p:sp>
        <p:nvSpPr>
          <p:cNvPr id="5" name="Marcador de fecha 4">
            <a:extLst>
              <a:ext uri="{FF2B5EF4-FFF2-40B4-BE49-F238E27FC236}">
                <a16:creationId xmlns:a16="http://schemas.microsoft.com/office/drawing/2014/main" id="{ED7273FB-A8BA-4884-9FD1-89FFC9DA8C0B}"/>
              </a:ext>
            </a:extLst>
          </p:cNvPr>
          <p:cNvSpPr>
            <a:spLocks noGrp="1"/>
          </p:cNvSpPr>
          <p:nvPr>
            <p:ph type="dt" sz="half" idx="10"/>
          </p:nvPr>
        </p:nvSpPr>
        <p:spPr/>
        <p:txBody>
          <a:bodyPr/>
          <a:lstStyle/>
          <a:p>
            <a:fld id="{6DE69306-D13B-48F5-8224-C10EC83F8911}" type="datetime1">
              <a:rPr lang="es-MX" smtClean="0"/>
              <a:t>09/04/2018</a:t>
            </a:fld>
            <a:endParaRPr lang="es-MX"/>
          </a:p>
        </p:txBody>
      </p:sp>
      <p:sp>
        <p:nvSpPr>
          <p:cNvPr id="6" name="Marcador de pie de página 5">
            <a:extLst>
              <a:ext uri="{FF2B5EF4-FFF2-40B4-BE49-F238E27FC236}">
                <a16:creationId xmlns:a16="http://schemas.microsoft.com/office/drawing/2014/main" id="{E6B476BF-7ED6-41E9-9FD6-495B2E7B6D47}"/>
              </a:ext>
            </a:extLst>
          </p:cNvPr>
          <p:cNvSpPr>
            <a:spLocks noGrp="1"/>
          </p:cNvSpPr>
          <p:nvPr>
            <p:ph type="ftr" sz="quarter" idx="11"/>
          </p:nvPr>
        </p:nvSpPr>
        <p:spPr/>
        <p:txBody>
          <a:bodyPr/>
          <a:lstStyle/>
          <a:p>
            <a:endParaRPr lang="es-MX"/>
          </a:p>
        </p:txBody>
      </p:sp>
      <p:sp>
        <p:nvSpPr>
          <p:cNvPr id="7" name="Marcador de número de diapositiva 6">
            <a:extLst>
              <a:ext uri="{FF2B5EF4-FFF2-40B4-BE49-F238E27FC236}">
                <a16:creationId xmlns:a16="http://schemas.microsoft.com/office/drawing/2014/main" id="{DC712CDF-444B-4C07-B1C5-3BF012D642F3}"/>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0686788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444B4D8-FF0B-496E-BA3D-744E54923111}"/>
              </a:ext>
            </a:extLst>
          </p:cNvPr>
          <p:cNvSpPr>
            <a:spLocks noGrp="1"/>
          </p:cNvSpPr>
          <p:nvPr>
            <p:ph type="title"/>
          </p:nvPr>
        </p:nvSpPr>
        <p:spPr/>
        <p:txBody>
          <a:bodyPr/>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4F6C0BEB-9B2D-4E68-96F1-684C79B9B82D}"/>
              </a:ext>
            </a:extLst>
          </p:cNvPr>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AF81557C-5D44-48EF-AD2B-A6B7A709834C}"/>
              </a:ext>
            </a:extLst>
          </p:cNvPr>
          <p:cNvSpPr>
            <a:spLocks noGrp="1"/>
          </p:cNvSpPr>
          <p:nvPr>
            <p:ph type="dt" sz="half" idx="10"/>
          </p:nvPr>
        </p:nvSpPr>
        <p:spPr/>
        <p:txBody>
          <a:bodyPr/>
          <a:lstStyle/>
          <a:p>
            <a:fld id="{A701FB78-06D8-4493-9A3F-A4139CF04495}" type="datetime1">
              <a:rPr lang="es-MX" smtClean="0"/>
              <a:t>09/04/2018</a:t>
            </a:fld>
            <a:endParaRPr lang="es-MX"/>
          </a:p>
        </p:txBody>
      </p:sp>
      <p:sp>
        <p:nvSpPr>
          <p:cNvPr id="5" name="Marcador de pie de página 4">
            <a:extLst>
              <a:ext uri="{FF2B5EF4-FFF2-40B4-BE49-F238E27FC236}">
                <a16:creationId xmlns:a16="http://schemas.microsoft.com/office/drawing/2014/main" id="{71DDEE1E-C5F7-4C25-A5A4-D3B180FA4BCF}"/>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34B23398-393B-4008-902C-999040638778}"/>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4162463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EDA49456-1349-43EF-B2EC-4C6A8032C879}"/>
              </a:ext>
            </a:extLst>
          </p:cNvPr>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a:extLst>
              <a:ext uri="{FF2B5EF4-FFF2-40B4-BE49-F238E27FC236}">
                <a16:creationId xmlns:a16="http://schemas.microsoft.com/office/drawing/2014/main" id="{F6251E08-92E6-44A4-B43C-DF430993AE3C}"/>
              </a:ext>
            </a:extLst>
          </p:cNvPr>
          <p:cNvSpPr>
            <a:spLocks noGrp="1"/>
          </p:cNvSpPr>
          <p:nvPr>
            <p:ph type="body" orient="vert" idx="1"/>
          </p:nvPr>
        </p:nvSpPr>
        <p:spPr>
          <a:xfrm>
            <a:off x="838200" y="365125"/>
            <a:ext cx="7734300" cy="5811838"/>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D9B49008-0988-430B-A3D2-027C10DC7A59}"/>
              </a:ext>
            </a:extLst>
          </p:cNvPr>
          <p:cNvSpPr>
            <a:spLocks noGrp="1"/>
          </p:cNvSpPr>
          <p:nvPr>
            <p:ph type="dt" sz="half" idx="10"/>
          </p:nvPr>
        </p:nvSpPr>
        <p:spPr/>
        <p:txBody>
          <a:bodyPr/>
          <a:lstStyle/>
          <a:p>
            <a:fld id="{A4DFB1CB-C50E-4339-B0BA-C1FD0DDC9710}" type="datetime1">
              <a:rPr lang="es-MX" smtClean="0"/>
              <a:t>09/04/2018</a:t>
            </a:fld>
            <a:endParaRPr lang="es-MX"/>
          </a:p>
        </p:txBody>
      </p:sp>
      <p:sp>
        <p:nvSpPr>
          <p:cNvPr id="5" name="Marcador de pie de página 4">
            <a:extLst>
              <a:ext uri="{FF2B5EF4-FFF2-40B4-BE49-F238E27FC236}">
                <a16:creationId xmlns:a16="http://schemas.microsoft.com/office/drawing/2014/main" id="{9BA27EC0-A978-49A6-AFB6-1A7E470D7D6B}"/>
              </a:ext>
            </a:extLst>
          </p:cNvPr>
          <p:cNvSpPr>
            <a:spLocks noGrp="1"/>
          </p:cNvSpPr>
          <p:nvPr>
            <p:ph type="ftr" sz="quarter" idx="11"/>
          </p:nvPr>
        </p:nvSpPr>
        <p:spPr/>
        <p:txBody>
          <a:bodyPr/>
          <a:lstStyle/>
          <a:p>
            <a:endParaRPr lang="es-MX"/>
          </a:p>
        </p:txBody>
      </p:sp>
      <p:sp>
        <p:nvSpPr>
          <p:cNvPr id="6" name="Marcador de número de diapositiva 5">
            <a:extLst>
              <a:ext uri="{FF2B5EF4-FFF2-40B4-BE49-F238E27FC236}">
                <a16:creationId xmlns:a16="http://schemas.microsoft.com/office/drawing/2014/main" id="{C995751A-F79E-4E37-BEDC-B22172AB29AE}"/>
              </a:ext>
            </a:extLst>
          </p:cNvPr>
          <p:cNvSpPr>
            <a:spLocks noGrp="1"/>
          </p:cNvSpPr>
          <p:nvPr>
            <p:ph type="sldNum" sz="quarter" idx="12"/>
          </p:nvPr>
        </p:nvSpPr>
        <p:spPr/>
        <p:txBody>
          <a:bodyPr/>
          <a:lstStyle/>
          <a:p>
            <a:fld id="{70DAEFE9-E137-4A8E-8E7A-5880347B9E77}" type="slidenum">
              <a:rPr lang="es-MX" smtClean="0"/>
              <a:t>‹Nº›</a:t>
            </a:fld>
            <a:endParaRPr lang="es-MX"/>
          </a:p>
        </p:txBody>
      </p:sp>
    </p:spTree>
    <p:extLst>
      <p:ext uri="{BB962C8B-B14F-4D97-AF65-F5344CB8AC3E}">
        <p14:creationId xmlns:p14="http://schemas.microsoft.com/office/powerpoint/2010/main" val="2736634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27D26521-9192-4148-BA0D-A4AFF721136F}"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06500938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B9BD1735-390F-494F-A807-3A25F850E5A9}"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3771879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8BF8E153-0D7B-4C6D-BD26-D30F971F885E}"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798032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692A2A7D-EDA2-4627-B9AE-DC2E7C3A5677}" type="datetime1">
              <a:rPr lang="es-MX" smtClean="0"/>
              <a:t>09/04/2018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1177402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1C29557A-0A43-485E-94A7-F639C2353749}" type="datetime1">
              <a:rPr lang="es-MX" smtClean="0"/>
              <a:t>09/04/2018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0198247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747B91F3-7816-42AE-8E90-FA992C178B79}" type="datetime1">
              <a:rPr lang="es-MX" smtClean="0"/>
              <a:t>09/04/2018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6011919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EAAA6395-61D2-4BB6-9ED4-B23AE96DD700}" type="datetime1">
              <a:rPr lang="es-MX" smtClean="0"/>
              <a:t>09/04/2018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97146126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2FC14CC2-B48C-4418-ABD3-0A43744D3692}" type="datetime1">
              <a:rPr lang="es-MX" smtClean="0"/>
              <a:t>09/04/2018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14867874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7EFBFADD-CC5C-4EE3-AE1A-24500BE34851}" type="datetime1">
              <a:rPr lang="es-MX" smtClean="0"/>
              <a:t>09/04/2018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023905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8A08FC31-AA73-4B4E-8D3F-DBB7D4BC6080}"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77002921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473A511B-F5A3-4600-9092-1986D0E4F8DE}" type="datetime1">
              <a:rPr lang="es-MX" smtClean="0"/>
              <a:t>09/04/2018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54701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tileRect/>
        </a:gra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E8E0CBB-BA3C-4420-AF44-0A219259746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a:extLst>
              <a:ext uri="{FF2B5EF4-FFF2-40B4-BE49-F238E27FC236}">
                <a16:creationId xmlns:a16="http://schemas.microsoft.com/office/drawing/2014/main" id="{65ED4555-B48E-4499-9A45-ED361FB4BE5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a:extLst>
              <a:ext uri="{FF2B5EF4-FFF2-40B4-BE49-F238E27FC236}">
                <a16:creationId xmlns:a16="http://schemas.microsoft.com/office/drawing/2014/main" id="{3C2B8AC4-B6E0-4B3F-9217-59D00991655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DE211B-955F-44A6-8E81-F8CC25C4C99A}" type="datetime1">
              <a:rPr lang="es-MX" smtClean="0"/>
              <a:t>09/04/2018</a:t>
            </a:fld>
            <a:endParaRPr lang="es-MX"/>
          </a:p>
        </p:txBody>
      </p:sp>
      <p:sp>
        <p:nvSpPr>
          <p:cNvPr id="5" name="Marcador de pie de página 4">
            <a:extLst>
              <a:ext uri="{FF2B5EF4-FFF2-40B4-BE49-F238E27FC236}">
                <a16:creationId xmlns:a16="http://schemas.microsoft.com/office/drawing/2014/main" id="{E1C557D9-7A91-4C2A-AB7B-9516F92DED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a:extLst>
              <a:ext uri="{FF2B5EF4-FFF2-40B4-BE49-F238E27FC236}">
                <a16:creationId xmlns:a16="http://schemas.microsoft.com/office/drawing/2014/main" id="{A240AA4E-3A63-44E3-AEC2-EA4B8DAB649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DAEFE9-E137-4A8E-8E7A-5880347B9E77}" type="slidenum">
              <a:rPr lang="es-MX" smtClean="0"/>
              <a:t>‹Nº›</a:t>
            </a:fld>
            <a:endParaRPr lang="es-MX"/>
          </a:p>
        </p:txBody>
      </p:sp>
    </p:spTree>
    <p:extLst>
      <p:ext uri="{BB962C8B-B14F-4D97-AF65-F5344CB8AC3E}">
        <p14:creationId xmlns:p14="http://schemas.microsoft.com/office/powerpoint/2010/main" val="383828471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D2A141A-A329-4A65-A900-2DE668A31A97}" type="datetime1">
              <a:rPr lang="es-MX" smtClean="0"/>
              <a:t>09/04/2018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808632554"/>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7.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g"/></Relationships>
</file>

<file path=ppt/slides/_rels/slide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audio" Target="../media/audio2.wav"/><Relationship Id="rId5" Type="http://schemas.microsoft.com/office/2007/relationships/hdphoto" Target="../media/hdphoto2.wdp"/><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jpg"/></Relationships>
</file>

<file path=ppt/slides/_rels/slide7.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fi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22.jp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28.png"/></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13.xml"/><Relationship Id="rId7" Type="http://schemas.openxmlformats.org/officeDocument/2006/relationships/image" Target="../media/image7.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30.png"/><Relationship Id="rId5" Type="http://schemas.openxmlformats.org/officeDocument/2006/relationships/image" Target="../media/image29.jpg"/><Relationship Id="rId10" Type="http://schemas.openxmlformats.org/officeDocument/2006/relationships/audio" Target="../media/audio1.wav"/><Relationship Id="rId4" Type="http://schemas.openxmlformats.org/officeDocument/2006/relationships/audio" Target="../media/audio1.wav"/><Relationship Id="rId9"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34.png"/><Relationship Id="rId13" Type="http://schemas.openxmlformats.org/officeDocument/2006/relationships/hyperlink" Target="https://vk.com/mispps" TargetMode="External"/><Relationship Id="rId3" Type="http://schemas.openxmlformats.org/officeDocument/2006/relationships/image" Target="../media/image31.png"/><Relationship Id="rId7" Type="http://schemas.openxmlformats.org/officeDocument/2006/relationships/hyperlink" Target="https://www.facebook.com/mispps" TargetMode="External"/><Relationship Id="rId12" Type="http://schemas.openxmlformats.org/officeDocument/2006/relationships/image" Target="../media/image3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hyperlink" Target="https://plus.google.com/+Mispps/" TargetMode="External"/><Relationship Id="rId5" Type="http://schemas.openxmlformats.org/officeDocument/2006/relationships/image" Target="../media/image32.png"/><Relationship Id="rId10" Type="http://schemas.openxmlformats.org/officeDocument/2006/relationships/image" Target="../media/image3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B05F7B7-CA0B-433B-A307-E76AC5F77D54}"/>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Layer>
                </a14:imgProps>
              </a:ext>
              <a:ext uri="{28A0092B-C50C-407E-A947-70E740481C1C}">
                <a14:useLocalDpi xmlns:a14="http://schemas.microsoft.com/office/drawing/2010/main" val="0"/>
              </a:ext>
            </a:extLst>
          </a:blip>
          <a:stretch>
            <a:fillRect/>
          </a:stretch>
        </p:blipFill>
        <p:spPr>
          <a:xfrm>
            <a:off x="2667000" y="-2459"/>
            <a:ext cx="6860459" cy="6860459"/>
          </a:xfrm>
          <a:prstGeom prst="rect">
            <a:avLst/>
          </a:prstGeom>
        </p:spPr>
      </p:pic>
      <p:sp>
        <p:nvSpPr>
          <p:cNvPr id="2" name="Marcador de número de diapositiva 1">
            <a:extLst>
              <a:ext uri="{FF2B5EF4-FFF2-40B4-BE49-F238E27FC236}">
                <a16:creationId xmlns:a16="http://schemas.microsoft.com/office/drawing/2014/main" id="{42A2A329-E357-43DE-B853-397D59AD0977}"/>
              </a:ext>
            </a:extLst>
          </p:cNvPr>
          <p:cNvSpPr>
            <a:spLocks noGrp="1"/>
          </p:cNvSpPr>
          <p:nvPr>
            <p:ph type="sldNum" sz="quarter" idx="12"/>
          </p:nvPr>
        </p:nvSpPr>
        <p:spPr/>
        <p:txBody>
          <a:bodyPr/>
          <a:lstStyle/>
          <a:p>
            <a:fld id="{70DAEFE9-E137-4A8E-8E7A-5880347B9E77}" type="slidenum">
              <a:rPr lang="es-MX" smtClean="0"/>
              <a:t>1</a:t>
            </a:fld>
            <a:endParaRPr lang="es-MX"/>
          </a:p>
        </p:txBody>
      </p:sp>
      <p:pic>
        <p:nvPicPr>
          <p:cNvPr id="5" name="Imagen 4">
            <a:extLst>
              <a:ext uri="{FF2B5EF4-FFF2-40B4-BE49-F238E27FC236}">
                <a16:creationId xmlns:a16="http://schemas.microsoft.com/office/drawing/2014/main" id="{79DC4A86-1A41-414D-95CF-26CFA98207FD}"/>
              </a:ext>
            </a:extLst>
          </p:cNvPr>
          <p:cNvPicPr>
            <a:picLocks noChangeAspect="1"/>
          </p:cNvPicPr>
          <p:nvPr/>
        </p:nvPicPr>
        <p:blipFill>
          <a:blip r:embed="rId5"/>
          <a:stretch>
            <a:fillRect/>
          </a:stretch>
        </p:blipFill>
        <p:spPr>
          <a:xfrm>
            <a:off x="317851" y="211240"/>
            <a:ext cx="1335140" cy="463336"/>
          </a:xfrm>
          <a:prstGeom prst="rect">
            <a:avLst/>
          </a:prstGeom>
        </p:spPr>
      </p:pic>
      <p:sp>
        <p:nvSpPr>
          <p:cNvPr id="6" name="12 CuadroTexto">
            <a:extLst>
              <a:ext uri="{FF2B5EF4-FFF2-40B4-BE49-F238E27FC236}">
                <a16:creationId xmlns:a16="http://schemas.microsoft.com/office/drawing/2014/main" id="{E0D5BE75-30B8-4FEE-8853-DFD61117FF21}"/>
              </a:ext>
            </a:extLst>
          </p:cNvPr>
          <p:cNvSpPr txBox="1"/>
          <p:nvPr/>
        </p:nvSpPr>
        <p:spPr>
          <a:xfrm>
            <a:off x="9881912" y="73743"/>
            <a:ext cx="2300257" cy="307777"/>
          </a:xfrm>
          <a:prstGeom prst="rect">
            <a:avLst/>
          </a:prstGeom>
          <a:noFill/>
        </p:spPr>
        <p:txBody>
          <a:bodyPr wrap="square">
            <a:spAutoFit/>
          </a:bodyPr>
          <a:lstStyle/>
          <a:p>
            <a:pPr algn="ctr" defTabSz="914378">
              <a:defRPr/>
            </a:pPr>
            <a:r>
              <a:rPr lang="es-MX" sz="1400" b="1" kern="0" dirty="0">
                <a:solidFill>
                  <a:srgbClr val="002060"/>
                </a:solidFill>
                <a:effectLst>
                  <a:outerShdw blurRad="38100" dist="38100" dir="2700000" algn="tl">
                    <a:srgbClr val="000000">
                      <a:alpha val="43137"/>
                    </a:srgbClr>
                  </a:outerShdw>
                </a:effectLst>
                <a:latin typeface="Arial Narrow" panose="020B0606020202030204" pitchFamily="34" charset="0"/>
                <a:cs typeface="Arial"/>
              </a:rPr>
              <a:t>eaglenest8@hotmail.com</a:t>
            </a:r>
          </a:p>
        </p:txBody>
      </p:sp>
      <p:sp>
        <p:nvSpPr>
          <p:cNvPr id="7" name="1 Rectángulo">
            <a:extLst>
              <a:ext uri="{FF2B5EF4-FFF2-40B4-BE49-F238E27FC236}">
                <a16:creationId xmlns:a16="http://schemas.microsoft.com/office/drawing/2014/main" id="{1A716851-1BA2-4203-A039-4975A0E57D4D}"/>
              </a:ext>
            </a:extLst>
          </p:cNvPr>
          <p:cNvSpPr/>
          <p:nvPr/>
        </p:nvSpPr>
        <p:spPr>
          <a:xfrm>
            <a:off x="8082107" y="1843551"/>
            <a:ext cx="2888997" cy="1386337"/>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defRPr/>
            </a:pPr>
            <a:r>
              <a:rPr lang="es-ES" sz="4400" b="1" kern="0" dirty="0">
                <a:ln>
                  <a:solidFill>
                    <a:srgbClr val="996633"/>
                  </a:solidFill>
                </a:ln>
                <a:solidFill>
                  <a:srgbClr val="FFC000"/>
                </a:solidFill>
                <a:latin typeface="Arial"/>
                <a:cs typeface="Arial"/>
              </a:rPr>
              <a:t>23’ 17”</a:t>
            </a:r>
          </a:p>
        </p:txBody>
      </p:sp>
      <p:sp>
        <p:nvSpPr>
          <p:cNvPr id="9" name="1 Rectángulo">
            <a:extLst>
              <a:ext uri="{FF2B5EF4-FFF2-40B4-BE49-F238E27FC236}">
                <a16:creationId xmlns:a16="http://schemas.microsoft.com/office/drawing/2014/main" id="{A83DE8E3-168C-4421-93F5-E32147D5C2F4}"/>
              </a:ext>
            </a:extLst>
          </p:cNvPr>
          <p:cNvSpPr/>
          <p:nvPr/>
        </p:nvSpPr>
        <p:spPr>
          <a:xfrm>
            <a:off x="1096297" y="1664592"/>
            <a:ext cx="2888997" cy="2052001"/>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2800"/>
              </a:lnSpc>
              <a:defRPr/>
            </a:pPr>
            <a:r>
              <a:rPr lang="es-ES" sz="2800" b="1" kern="0" dirty="0">
                <a:ln>
                  <a:solidFill>
                    <a:srgbClr val="996633"/>
                  </a:solidFill>
                </a:ln>
                <a:solidFill>
                  <a:srgbClr val="FFC000"/>
                </a:solidFill>
                <a:latin typeface="Arial"/>
                <a:cs typeface="Arial"/>
              </a:rPr>
              <a:t>  2ª parte de 7  .</a:t>
            </a:r>
            <a:endParaRPr lang="es-ES" sz="4400" b="1" kern="0" dirty="0">
              <a:ln>
                <a:solidFill>
                  <a:srgbClr val="996633"/>
                </a:solidFill>
              </a:ln>
              <a:solidFill>
                <a:srgbClr val="FFC000"/>
              </a:solidFill>
              <a:latin typeface="Arial"/>
              <a:cs typeface="Arial"/>
            </a:endParaRPr>
          </a:p>
        </p:txBody>
      </p:sp>
    </p:spTree>
    <p:extLst>
      <p:ext uri="{BB962C8B-B14F-4D97-AF65-F5344CB8AC3E}">
        <p14:creationId xmlns:p14="http://schemas.microsoft.com/office/powerpoint/2010/main" val="3539869048"/>
      </p:ext>
    </p:extLst>
  </p:cSld>
  <p:clrMapOvr>
    <a:masterClrMapping/>
  </p:clrMapOvr>
  <mc:AlternateContent xmlns:mc="http://schemas.openxmlformats.org/markup-compatibility/2006">
    <mc:Choice xmlns:p14="http://schemas.microsoft.com/office/powerpoint/2010/main" Requires="p14">
      <p:transition spd="slow" p14:dur="5130" advTm="4000">
        <p14:vortex dir="u"/>
        <p:sndAc>
          <p:stSnd>
            <p:snd r:embed="rId2" name="Concorde F-Eaglenest-1.wav"/>
          </p:stSnd>
        </p:sndAc>
      </p:transition>
    </mc:Choice>
    <mc:Fallback>
      <p:transition spd="slow" advTm="4000">
        <p:fade/>
        <p:sndAc>
          <p:stSnd>
            <p:snd r:embed="rId2" name="Concorde F-Eaglenest-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0000"/>
            <a:lum/>
          </a:blip>
          <a:srcRect/>
          <a:stretch>
            <a:fillRect/>
          </a:stretch>
        </a:blipFill>
        <a:effectLst/>
      </p:bgPr>
    </p:bg>
    <p:spTree>
      <p:nvGrpSpPr>
        <p:cNvPr id="1" name=""/>
        <p:cNvGrpSpPr/>
        <p:nvPr/>
      </p:nvGrpSpPr>
      <p:grpSpPr>
        <a:xfrm>
          <a:off x="0" y="0"/>
          <a:ext cx="0" cy="0"/>
          <a:chOff x="0" y="0"/>
          <a:chExt cx="0" cy="0"/>
        </a:xfrm>
      </p:grpSpPr>
      <p:pic>
        <p:nvPicPr>
          <p:cNvPr id="8" name="Imagen 7" descr="Imagen que contiene exterior, cielo, edificio, reloj&#10;&#10;Descripción generada con confianza muy alta">
            <a:extLst>
              <a:ext uri="{FF2B5EF4-FFF2-40B4-BE49-F238E27FC236}">
                <a16:creationId xmlns:a16="http://schemas.microsoft.com/office/drawing/2014/main" id="{1F240510-7AB1-4F2E-8396-F9226DB2FB1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1 Rectángulo">
            <a:extLst>
              <a:ext uri="{FF2B5EF4-FFF2-40B4-BE49-F238E27FC236}">
                <a16:creationId xmlns:a16="http://schemas.microsoft.com/office/drawing/2014/main" id="{E127DC25-2E82-433B-8CF9-4C639B7749AA}"/>
              </a:ext>
            </a:extLst>
          </p:cNvPr>
          <p:cNvSpPr/>
          <p:nvPr/>
        </p:nvSpPr>
        <p:spPr>
          <a:xfrm>
            <a:off x="8763000" y="701040"/>
            <a:ext cx="3328991" cy="2269578"/>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2ª parte de 7  .</a:t>
            </a:r>
          </a:p>
          <a:p>
            <a:pPr marL="0" marR="0" lvl="0" indent="0" algn="ctr" defTabSz="1219170" rtl="0" eaLnBrk="1" fontAlgn="auto" latinLnBrk="0" hangingPunct="1">
              <a:lnSpc>
                <a:spcPts val="2800"/>
              </a:lnSpc>
              <a:spcBef>
                <a:spcPts val="0"/>
              </a:spcBef>
              <a:spcAft>
                <a:spcPts val="0"/>
              </a:spcAft>
              <a:buClrTx/>
              <a:buSzTx/>
              <a:buFontTx/>
              <a:buNone/>
              <a:tabLst/>
              <a:defRPr/>
            </a:pPr>
            <a:endParaRPr lang="es-ES" sz="2800" b="1" kern="0" dirty="0">
              <a:ln>
                <a:solidFill>
                  <a:srgbClr val="996633"/>
                </a:solidFill>
              </a:ln>
              <a:solidFill>
                <a:srgbClr val="FFC000"/>
              </a:solidFill>
              <a:latin typeface="Arial"/>
              <a:cs typeface="Arial"/>
            </a:endParaRP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rPr>
              <a:t>23’ 17”</a:t>
            </a:r>
          </a:p>
        </p:txBody>
      </p:sp>
      <p:sp>
        <p:nvSpPr>
          <p:cNvPr id="14" name="1 Rectángulo">
            <a:extLst>
              <a:ext uri="{FF2B5EF4-FFF2-40B4-BE49-F238E27FC236}">
                <a16:creationId xmlns:a16="http://schemas.microsoft.com/office/drawing/2014/main" id="{0ECE0C5C-D404-4029-ACED-62BFB6D75EA9}"/>
              </a:ext>
            </a:extLst>
          </p:cNvPr>
          <p:cNvSpPr/>
          <p:nvPr/>
        </p:nvSpPr>
        <p:spPr>
          <a:xfrm>
            <a:off x="2166942" y="481012"/>
            <a:ext cx="3328992" cy="2489606"/>
          </a:xfrm>
          <a:prstGeom prst="rect">
            <a:avLst/>
          </a:prstGeom>
          <a:noFill/>
        </p:spPr>
        <p:txBody>
          <a:bodyPr wrap="square" lIns="121920" tIns="60960" rIns="121920" bIns="60960" numCol="1">
            <a:prstTxWarp prst="textCanUp">
              <a:avLst>
                <a:gd name="adj" fmla="val 66667"/>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Puebla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y su </a:t>
            </a:r>
          </a:p>
          <a:p>
            <a:pPr marL="0" marR="0" lvl="0" indent="0" algn="ctr" defTabSz="1219170" rtl="0" eaLnBrk="1" fontAlgn="auto" latinLnBrk="0" hangingPunct="1">
              <a:lnSpc>
                <a:spcPts val="2800"/>
              </a:lnSpc>
              <a:spcBef>
                <a:spcPts val="0"/>
              </a:spcBef>
              <a:spcAft>
                <a:spcPts val="0"/>
              </a:spcAft>
              <a:buClrTx/>
              <a:buSzTx/>
              <a:buFontTx/>
              <a:buNone/>
              <a:tabLst/>
              <a:defRPr/>
            </a:pPr>
            <a:r>
              <a:rPr kumimoji="0" lang="es-ES" sz="2800" b="1" i="0" u="none" strike="noStrike" kern="0" cap="none" spc="0" normalizeH="0" baseline="0" noProof="0" dirty="0">
                <a:ln>
                  <a:solidFill>
                    <a:srgbClr val="996633"/>
                  </a:solidFill>
                </a:ln>
                <a:solidFill>
                  <a:srgbClr val="FFC000"/>
                </a:solidFill>
                <a:effectLst/>
                <a:uLnTx/>
                <a:uFillTx/>
                <a:latin typeface="Arial"/>
                <a:ea typeface="+mn-ea"/>
                <a:cs typeface="Arial"/>
              </a:rPr>
              <a:t>  Catedral  .</a:t>
            </a:r>
            <a:endParaRPr kumimoji="0" lang="es-ES" sz="44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2" name="Marcador de número de diapositiva 1">
            <a:extLst>
              <a:ext uri="{FF2B5EF4-FFF2-40B4-BE49-F238E27FC236}">
                <a16:creationId xmlns:a16="http://schemas.microsoft.com/office/drawing/2014/main" id="{9B1CEAF1-F7C1-4622-B06A-8FDEDB4D4255}"/>
              </a:ext>
            </a:extLst>
          </p:cNvPr>
          <p:cNvSpPr>
            <a:spLocks noGrp="1"/>
          </p:cNvSpPr>
          <p:nvPr>
            <p:ph type="sldNum" sz="quarter" idx="12"/>
          </p:nvPr>
        </p:nvSpPr>
        <p:spPr/>
        <p:txBody>
          <a:bodyPr/>
          <a:lstStyle/>
          <a:p>
            <a:fld id="{2BCB0698-9121-45D1-ACA1-C70C471D26E1}" type="slidenum">
              <a:rPr lang="es-MX" smtClean="0"/>
              <a:t>2</a:t>
            </a:fld>
            <a:endParaRPr lang="es-MX"/>
          </a:p>
        </p:txBody>
      </p:sp>
    </p:spTree>
    <p:extLst>
      <p:ext uri="{BB962C8B-B14F-4D97-AF65-F5344CB8AC3E}">
        <p14:creationId xmlns:p14="http://schemas.microsoft.com/office/powerpoint/2010/main" val="30028392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0">
        <p15:prstTrans prst="curtains"/>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37000"/>
                                        <p:tgtEl>
                                          <p:spTgt spid="8"/>
                                        </p:tgtEl>
                                      </p:cBhvr>
                                    </p:animEffect>
                                  </p:childTnLst>
                                </p:cTn>
                              </p:par>
                              <p:par>
                                <p:cTn id="8" presetID="2" presetClass="exit" presetSubtype="2" fill="hold" nodeType="withEffect">
                                  <p:stCondLst>
                                    <p:cond delay="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120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120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21500"/>
                                  </p:stCondLst>
                                  <p:iterate type="lt">
                                    <p:tmPct val="10000"/>
                                  </p:iterate>
                                  <p:childTnLst>
                                    <p:set>
                                      <p:cBhvr>
                                        <p:cTn id="27" dur="1" fill="hold">
                                          <p:stCondLst>
                                            <p:cond delay="0"/>
                                          </p:stCondLst>
                                        </p:cTn>
                                        <p:tgtEl>
                                          <p:spTgt spid="17"/>
                                        </p:tgtEl>
                                        <p:attrNameLst>
                                          <p:attrName>style.visibility</p:attrName>
                                        </p:attrNameLst>
                                      </p:cBhvr>
                                      <p:to>
                                        <p:strVal val="visible"/>
                                      </p:to>
                                    </p:set>
                                    <p:anim calcmode="lin" valueType="num">
                                      <p:cBhvr>
                                        <p:cTn id="28" dur="3000" fill="hold"/>
                                        <p:tgtEl>
                                          <p:spTgt spid="17"/>
                                        </p:tgtEl>
                                        <p:attrNameLst>
                                          <p:attrName>ppt_x</p:attrName>
                                        </p:attrNameLst>
                                      </p:cBhvr>
                                      <p:tavLst>
                                        <p:tav tm="0">
                                          <p:val>
                                            <p:strVal val="#ppt_x"/>
                                          </p:val>
                                        </p:tav>
                                        <p:tav tm="100000">
                                          <p:val>
                                            <p:strVal val="#ppt_x"/>
                                          </p:val>
                                        </p:tav>
                                      </p:tavLst>
                                    </p:anim>
                                    <p:anim calcmode="lin" valueType="num">
                                      <p:cBhvr>
                                        <p:cTn id="29" dur="3000" fill="hold"/>
                                        <p:tgtEl>
                                          <p:spTgt spid="17"/>
                                        </p:tgtEl>
                                        <p:attrNameLst>
                                          <p:attrName>ppt_y</p:attrName>
                                        </p:attrNameLst>
                                      </p:cBhvr>
                                      <p:tavLst>
                                        <p:tav tm="0">
                                          <p:val>
                                            <p:strVal val="#ppt_y+#ppt_h/2"/>
                                          </p:val>
                                        </p:tav>
                                        <p:tav tm="100000">
                                          <p:val>
                                            <p:strVal val="#ppt_y"/>
                                          </p:val>
                                        </p:tav>
                                      </p:tavLst>
                                    </p:anim>
                                    <p:anim calcmode="lin" valueType="num">
                                      <p:cBhvr>
                                        <p:cTn id="30" dur="3000" fill="hold"/>
                                        <p:tgtEl>
                                          <p:spTgt spid="17"/>
                                        </p:tgtEl>
                                        <p:attrNameLst>
                                          <p:attrName>ppt_w</p:attrName>
                                        </p:attrNameLst>
                                      </p:cBhvr>
                                      <p:tavLst>
                                        <p:tav tm="0">
                                          <p:val>
                                            <p:strVal val="#ppt_w"/>
                                          </p:val>
                                        </p:tav>
                                        <p:tav tm="100000">
                                          <p:val>
                                            <p:strVal val="#ppt_w"/>
                                          </p:val>
                                        </p:tav>
                                      </p:tavLst>
                                    </p:anim>
                                    <p:anim calcmode="lin" valueType="num">
                                      <p:cBhvr>
                                        <p:cTn id="31" dur="3000" fill="hold"/>
                                        <p:tgtEl>
                                          <p:spTgt spid="17"/>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21500"/>
                                  </p:stCondLst>
                                  <p:iterate type="lt">
                                    <p:tmPct val="10000"/>
                                  </p:iterate>
                                  <p:childTnLst>
                                    <p:set>
                                      <p:cBhvr>
                                        <p:cTn id="33" dur="1" fill="hold">
                                          <p:stCondLst>
                                            <p:cond delay="0"/>
                                          </p:stCondLst>
                                        </p:cTn>
                                        <p:tgtEl>
                                          <p:spTgt spid="17"/>
                                        </p:tgtEl>
                                        <p:attrNameLst>
                                          <p:attrName>style.visibility</p:attrName>
                                        </p:attrNameLst>
                                      </p:cBhvr>
                                      <p:to>
                                        <p:strVal val="visible"/>
                                      </p:to>
                                    </p:set>
                                    <p:animEffect transition="in" filter="fade">
                                      <p:cBhvr>
                                        <p:cTn id="34" dur="3000"/>
                                        <p:tgtEl>
                                          <p:spTgt spid="17"/>
                                        </p:tgtEl>
                                      </p:cBhvr>
                                    </p:animEffect>
                                  </p:childTnLst>
                                </p:cTn>
                              </p:par>
                              <p:par>
                                <p:cTn id="35" presetID="1" presetClass="mediacall" presetSubtype="0" fill="hold" nodeType="withEffect">
                                  <p:stCondLst>
                                    <p:cond delay="500"/>
                                  </p:stCondLst>
                                  <p:childTnLst>
                                    <p:cmd type="call" cmd="playFrom(0.0)">
                                      <p:cBhvr>
                                        <p:cTn id="36" dur="38005" fill="hold"/>
                                        <p:tgtEl>
                                          <p:spTgt spid="3"/>
                                        </p:tgtEl>
                                      </p:cBhvr>
                                    </p:cmd>
                                  </p:childTnLst>
                                </p:cTn>
                              </p:par>
                              <p:par>
                                <p:cTn id="37" presetID="36" presetClass="path" presetSubtype="0" accel="50000" decel="50000" fill="hold" nodeType="withEffect">
                                  <p:stCondLst>
                                    <p:cond delay="17500"/>
                                  </p:stCondLst>
                                  <p:childTnLst>
                                    <p:animMotion origin="layout" path="M -0.0457 -1.11111E-6 L -0.53997 0.23658 C -0.62227 0.27639 -0.99648 0.26412 -0.99635 0.26458 " pathEditMode="relative" rAng="0" ptsTypes="AAA">
                                      <p:cBhvr>
                                        <p:cTn id="38" dur="195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6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6"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7" grpId="0"/>
      <p:bldP spid="17" grpId="1"/>
      <p:bldP spid="14" grpId="0"/>
      <p:bldP spid="14"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1" y="997377"/>
            <a:ext cx="7669160" cy="4260141"/>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llegada del obispo Juan de Palafox y Mendoza a Puebla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significó la reanudación de los trabajos por años interrumpidos,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convertirse pronto en un entusiasta promotor de su terminación</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Trayendo consigo Palafox una cédula real fechada el 19 de enero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1640 que ordenaba se terminasen y concluyesen las obras,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novel obispo de Puebla dispuso su reanudación,</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no sin antes visitar la catedral que viéndola en total descuido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describió:</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hallé este templo edificado solo hasta la mitad de los pilares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y todo al descubierto, sin instrumentos y materiales algunos ni efectos pronto para comprarse, sin haber comenzado arco ni bóveda alguna y sin esperanza de proseguir.</a:t>
            </a:r>
          </a:p>
        </p:txBody>
      </p:sp>
      <p:pic>
        <p:nvPicPr>
          <p:cNvPr id="3" name="Imagen 2" descr="Imagen que contiene persona, interior&#10;&#10;Descripción generada con confianza muy alta">
            <a:extLst>
              <a:ext uri="{FF2B5EF4-FFF2-40B4-BE49-F238E27FC236}">
                <a16:creationId xmlns:a16="http://schemas.microsoft.com/office/drawing/2014/main" id="{52B18001-2E1C-4A34-A6D5-C3036C740679}"/>
              </a:ext>
            </a:extLst>
          </p:cNvPr>
          <p:cNvPicPr>
            <a:picLocks noChangeAspect="1"/>
          </p:cNvPicPr>
          <p:nvPr/>
        </p:nvPicPr>
        <p:blipFill rotWithShape="1">
          <a:blip r:embed="rId4">
            <a:extLst>
              <a:ext uri="{BEBA8EAE-BF5A-486C-A8C5-ECC9F3942E4B}">
                <a14:imgProps xmlns:a14="http://schemas.microsoft.com/office/drawing/2010/main">
                  <a14:imgLayer r:embed="rId5">
                    <a14:imgEffect>
                      <a14:sharpenSoften amount="50000"/>
                    </a14:imgEffect>
                    <a14:imgEffect>
                      <a14:brightnessContrast bright="40000" contrast="-20000"/>
                    </a14:imgEffect>
                  </a14:imgLayer>
                </a14:imgProps>
              </a:ext>
              <a:ext uri="{28A0092B-C50C-407E-A947-70E740481C1C}">
                <a14:useLocalDpi xmlns:a14="http://schemas.microsoft.com/office/drawing/2010/main" val="0"/>
              </a:ext>
            </a:extLst>
          </a:blip>
          <a:srcRect b="6184"/>
          <a:stretch/>
        </p:blipFill>
        <p:spPr>
          <a:xfrm>
            <a:off x="7647036" y="810932"/>
            <a:ext cx="4443432" cy="537398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ángulo 3">
            <a:extLst>
              <a:ext uri="{FF2B5EF4-FFF2-40B4-BE49-F238E27FC236}">
                <a16:creationId xmlns:a16="http://schemas.microsoft.com/office/drawing/2014/main" id="{D67A834E-A779-4968-8CED-9104E860182E}"/>
              </a:ext>
            </a:extLst>
          </p:cNvPr>
          <p:cNvSpPr/>
          <p:nvPr/>
        </p:nvSpPr>
        <p:spPr>
          <a:xfrm>
            <a:off x="7504619" y="322712"/>
            <a:ext cx="4745757"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Juan de Palafox y Mendoza </a:t>
            </a:r>
          </a:p>
        </p:txBody>
      </p:sp>
      <p:sp>
        <p:nvSpPr>
          <p:cNvPr id="5" name="Rectángulo 4">
            <a:extLst>
              <a:ext uri="{FF2B5EF4-FFF2-40B4-BE49-F238E27FC236}">
                <a16:creationId xmlns:a16="http://schemas.microsoft.com/office/drawing/2014/main" id="{9365A6D9-4EBA-4970-8BCE-EFDC18811D3A}"/>
              </a:ext>
            </a:extLst>
          </p:cNvPr>
          <p:cNvSpPr/>
          <p:nvPr/>
        </p:nvSpPr>
        <p:spPr>
          <a:xfrm>
            <a:off x="1246709" y="379323"/>
            <a:ext cx="5384108"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La era de Palafox y Mendoza</a:t>
            </a:r>
          </a:p>
        </p:txBody>
      </p:sp>
      <p:sp>
        <p:nvSpPr>
          <p:cNvPr id="6" name="Rectángulo 5">
            <a:extLst>
              <a:ext uri="{FF2B5EF4-FFF2-40B4-BE49-F238E27FC236}">
                <a16:creationId xmlns:a16="http://schemas.microsoft.com/office/drawing/2014/main" id="{66F4B242-1082-47D3-8396-FB9BD8E5AD00}"/>
              </a:ext>
            </a:extLst>
          </p:cNvPr>
          <p:cNvSpPr/>
          <p:nvPr/>
        </p:nvSpPr>
        <p:spPr>
          <a:xfrm>
            <a:off x="0" y="5356674"/>
            <a:ext cx="7543799"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se recogían forajidos de la justicia por tenerse por sagrado.</a:t>
            </a: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Rectángulo 6">
            <a:extLst>
              <a:ext uri="{FF2B5EF4-FFF2-40B4-BE49-F238E27FC236}">
                <a16:creationId xmlns:a16="http://schemas.microsoft.com/office/drawing/2014/main" id="{CD171ADD-ABAC-454A-8255-44D76723A35F}"/>
              </a:ext>
            </a:extLst>
          </p:cNvPr>
          <p:cNvSpPr/>
          <p:nvPr/>
        </p:nvSpPr>
        <p:spPr>
          <a:xfrm>
            <a:off x="4755" y="6105487"/>
            <a:ext cx="7539043"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las capillas vivían indios casados, y otras indecencias</a:t>
            </a:r>
          </a:p>
        </p:txBody>
      </p:sp>
      <p:sp>
        <p:nvSpPr>
          <p:cNvPr id="8" name="CuadroTexto 7">
            <a:extLst>
              <a:ext uri="{FF2B5EF4-FFF2-40B4-BE49-F238E27FC236}">
                <a16:creationId xmlns:a16="http://schemas.microsoft.com/office/drawing/2014/main" id="{EC11A349-F30B-4A38-9007-F254A9E60CD6}"/>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9" name="Marcador de número de diapositiva 8">
            <a:extLst>
              <a:ext uri="{FF2B5EF4-FFF2-40B4-BE49-F238E27FC236}">
                <a16:creationId xmlns:a16="http://schemas.microsoft.com/office/drawing/2014/main" id="{A1D0876F-2644-435B-A494-FE58F84A158E}"/>
              </a:ext>
            </a:extLst>
          </p:cNvPr>
          <p:cNvSpPr>
            <a:spLocks noGrp="1"/>
          </p:cNvSpPr>
          <p:nvPr>
            <p:ph type="sldNum" sz="quarter" idx="12"/>
          </p:nvPr>
        </p:nvSpPr>
        <p:spPr/>
        <p:txBody>
          <a:bodyPr/>
          <a:lstStyle/>
          <a:p>
            <a:fld id="{70DAEFE9-E137-4A8E-8E7A-5880347B9E77}" type="slidenum">
              <a:rPr lang="es-MX" smtClean="0"/>
              <a:t>3</a:t>
            </a:fld>
            <a:endParaRPr lang="es-MX"/>
          </a:p>
        </p:txBody>
      </p:sp>
    </p:spTree>
    <p:extLst>
      <p:ext uri="{BB962C8B-B14F-4D97-AF65-F5344CB8AC3E}">
        <p14:creationId xmlns:p14="http://schemas.microsoft.com/office/powerpoint/2010/main" val="2548665813"/>
      </p:ext>
    </p:extLst>
  </p:cSld>
  <p:clrMapOvr>
    <a:masterClrMapping/>
  </p:clrMapOvr>
  <mc:AlternateContent xmlns:mc="http://schemas.openxmlformats.org/markup-compatibility/2006" xmlns:p14="http://schemas.microsoft.com/office/powerpoint/2010/main">
    <mc:Choice Requires="p14">
      <p:transition spd="slow" p14:dur="2000" advTm="0">
        <p14:switch dir="r"/>
        <p:sndAc>
          <p:stSnd>
            <p:snd r:embed="rId3" name="Catedral 02 - Eaglenest 1.wav"/>
          </p:stSnd>
        </p:sndAc>
      </p:transition>
    </mc:Choice>
    <mc:Fallback xmlns="">
      <p:transition spd="slow" advTm="0">
        <p:fade/>
        <p:sndAc>
          <p:stSnd>
            <p:snd r:embed="rId6" name="Catedral 02 - Eaglenest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40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par>
                                <p:cTn id="8" presetID="10" presetClass="entr" presetSubtype="0" fill="hold" grpId="0" nodeType="withEffect">
                                  <p:stCondLst>
                                    <p:cond delay="0"/>
                                  </p:stCondLst>
                                  <p:iterate type="lt">
                                    <p:tmPct val="10000"/>
                                  </p:iterate>
                                  <p:childTnLst>
                                    <p:set>
                                      <p:cBhvr>
                                        <p:cTn id="9" dur="1" fill="hold">
                                          <p:stCondLst>
                                            <p:cond delay="0"/>
                                          </p:stCondLst>
                                        </p:cTn>
                                        <p:tgtEl>
                                          <p:spTgt spid="5"/>
                                        </p:tgtEl>
                                        <p:attrNameLst>
                                          <p:attrName>style.visibility</p:attrName>
                                        </p:attrNameLst>
                                      </p:cBhvr>
                                      <p:to>
                                        <p:strVal val="visible"/>
                                      </p:to>
                                    </p:set>
                                    <p:animEffect transition="in" filter="fade">
                                      <p:cBhvr>
                                        <p:cTn id="10" dur="2500"/>
                                        <p:tgtEl>
                                          <p:spTgt spid="5"/>
                                        </p:tgtEl>
                                      </p:cBhvr>
                                    </p:animEffect>
                                  </p:childTnLst>
                                </p:cTn>
                              </p:par>
                            </p:childTnLst>
                          </p:cTn>
                        </p:par>
                        <p:par>
                          <p:cTn id="11" fill="hold">
                            <p:stCondLst>
                              <p:cond delay="7750"/>
                            </p:stCondLst>
                            <p:childTnLst>
                              <p:par>
                                <p:cTn id="12" presetID="10" presetClass="entr" presetSubtype="0" fill="hold" grpId="0" nodeType="afterEffect">
                                  <p:stCondLst>
                                    <p:cond delay="1000"/>
                                  </p:stCondLst>
                                  <p:iterate type="lt">
                                    <p:tmPct val="10000"/>
                                  </p:iterate>
                                  <p:childTnLst>
                                    <p:set>
                                      <p:cBhvr>
                                        <p:cTn id="13" dur="1" fill="hold">
                                          <p:stCondLst>
                                            <p:cond delay="0"/>
                                          </p:stCondLst>
                                        </p:cTn>
                                        <p:tgtEl>
                                          <p:spTgt spid="2">
                                            <p:txEl>
                                              <p:pRg st="0" end="0"/>
                                            </p:txEl>
                                          </p:spTgt>
                                        </p:tgtEl>
                                        <p:attrNameLst>
                                          <p:attrName>style.visibility</p:attrName>
                                        </p:attrNameLst>
                                      </p:cBhvr>
                                      <p:to>
                                        <p:strVal val="visible"/>
                                      </p:to>
                                    </p:set>
                                    <p:animEffect transition="in" filter="fade">
                                      <p:cBhvr>
                                        <p:cTn id="14" dur="1170"/>
                                        <p:tgtEl>
                                          <p:spTgt spid="2">
                                            <p:txEl>
                                              <p:pRg st="0" end="0"/>
                                            </p:txEl>
                                          </p:spTgt>
                                        </p:tgtEl>
                                      </p:cBhvr>
                                    </p:animEffect>
                                  </p:childTnLst>
                                </p:cTn>
                              </p:par>
                            </p:childTnLst>
                          </p:cTn>
                        </p:par>
                        <p:par>
                          <p:cTn id="15" fill="hold">
                            <p:stCondLst>
                              <p:cond delay="15185"/>
                            </p:stCondLst>
                            <p:childTnLst>
                              <p:par>
                                <p:cTn id="16" presetID="10" presetClass="entr" presetSubtype="0" fill="hold" grpId="0" nodeType="afterEffect">
                                  <p:stCondLst>
                                    <p:cond delay="0"/>
                                  </p:stCondLst>
                                  <p:iterate type="lt">
                                    <p:tmPct val="10000"/>
                                  </p:iterate>
                                  <p:childTnLst>
                                    <p:set>
                                      <p:cBhvr>
                                        <p:cTn id="17" dur="1" fill="hold">
                                          <p:stCondLst>
                                            <p:cond delay="0"/>
                                          </p:stCondLst>
                                        </p:cTn>
                                        <p:tgtEl>
                                          <p:spTgt spid="2">
                                            <p:txEl>
                                              <p:pRg st="1" end="1"/>
                                            </p:txEl>
                                          </p:spTgt>
                                        </p:tgtEl>
                                        <p:attrNameLst>
                                          <p:attrName>style.visibility</p:attrName>
                                        </p:attrNameLst>
                                      </p:cBhvr>
                                      <p:to>
                                        <p:strVal val="visible"/>
                                      </p:to>
                                    </p:set>
                                    <p:animEffect transition="in" filter="fade">
                                      <p:cBhvr>
                                        <p:cTn id="18" dur="1170"/>
                                        <p:tgtEl>
                                          <p:spTgt spid="2">
                                            <p:txEl>
                                              <p:pRg st="1" end="1"/>
                                            </p:txEl>
                                          </p:spTgt>
                                        </p:tgtEl>
                                      </p:cBhvr>
                                    </p:animEffect>
                                  </p:childTnLst>
                                </p:cTn>
                              </p:par>
                            </p:childTnLst>
                          </p:cTn>
                        </p:par>
                        <p:par>
                          <p:cTn id="19" fill="hold">
                            <p:stCondLst>
                              <p:cond delay="22790"/>
                            </p:stCondLst>
                            <p:childTnLst>
                              <p:par>
                                <p:cTn id="20" presetID="10" presetClass="entr" presetSubtype="0" fill="hold" grpId="0" nodeType="afterEffect">
                                  <p:stCondLst>
                                    <p:cond delay="0"/>
                                  </p:stCondLst>
                                  <p:iterate type="lt">
                                    <p:tmPct val="10000"/>
                                  </p:iterate>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1170"/>
                                        <p:tgtEl>
                                          <p:spTgt spid="2">
                                            <p:txEl>
                                              <p:pRg st="2" end="2"/>
                                            </p:txEl>
                                          </p:spTgt>
                                        </p:tgtEl>
                                      </p:cBhvr>
                                    </p:animEffect>
                                  </p:childTnLst>
                                </p:cTn>
                              </p:par>
                            </p:childTnLst>
                          </p:cTn>
                        </p:par>
                        <p:par>
                          <p:cTn id="23" fill="hold">
                            <p:stCondLst>
                              <p:cond delay="30395"/>
                            </p:stCondLst>
                            <p:childTnLst>
                              <p:par>
                                <p:cTn id="24" presetID="10" presetClass="entr" presetSubtype="0" fill="hold" grpId="0" nodeType="afterEffect">
                                  <p:stCondLst>
                                    <p:cond delay="750"/>
                                  </p:stCondLst>
                                  <p:iterate type="lt">
                                    <p:tmPct val="10000"/>
                                  </p:iterate>
                                  <p:childTnLst>
                                    <p:set>
                                      <p:cBhvr>
                                        <p:cTn id="25" dur="1" fill="hold">
                                          <p:stCondLst>
                                            <p:cond delay="0"/>
                                          </p:stCondLst>
                                        </p:cTn>
                                        <p:tgtEl>
                                          <p:spTgt spid="2">
                                            <p:txEl>
                                              <p:pRg st="4" end="4"/>
                                            </p:txEl>
                                          </p:spTgt>
                                        </p:tgtEl>
                                        <p:attrNameLst>
                                          <p:attrName>style.visibility</p:attrName>
                                        </p:attrNameLst>
                                      </p:cBhvr>
                                      <p:to>
                                        <p:strVal val="visible"/>
                                      </p:to>
                                    </p:set>
                                    <p:animEffect transition="in" filter="fade">
                                      <p:cBhvr>
                                        <p:cTn id="26" dur="1170"/>
                                        <p:tgtEl>
                                          <p:spTgt spid="2">
                                            <p:txEl>
                                              <p:pRg st="4" end="4"/>
                                            </p:txEl>
                                          </p:spTgt>
                                        </p:tgtEl>
                                      </p:cBhvr>
                                    </p:animEffect>
                                  </p:childTnLst>
                                </p:cTn>
                              </p:par>
                            </p:childTnLst>
                          </p:cTn>
                        </p:par>
                        <p:par>
                          <p:cTn id="27" fill="hold">
                            <p:stCondLst>
                              <p:cond delay="38399"/>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2">
                                            <p:txEl>
                                              <p:pRg st="5" end="5"/>
                                            </p:txEl>
                                          </p:spTgt>
                                        </p:tgtEl>
                                        <p:attrNameLst>
                                          <p:attrName>style.visibility</p:attrName>
                                        </p:attrNameLst>
                                      </p:cBhvr>
                                      <p:to>
                                        <p:strVal val="visible"/>
                                      </p:to>
                                    </p:set>
                                    <p:animEffect transition="in" filter="fade">
                                      <p:cBhvr>
                                        <p:cTn id="30" dur="1170"/>
                                        <p:tgtEl>
                                          <p:spTgt spid="2">
                                            <p:txEl>
                                              <p:pRg st="5" end="5"/>
                                            </p:txEl>
                                          </p:spTgt>
                                        </p:tgtEl>
                                      </p:cBhvr>
                                    </p:animEffect>
                                  </p:childTnLst>
                                </p:cTn>
                              </p:par>
                            </p:childTnLst>
                          </p:cTn>
                        </p:par>
                        <p:par>
                          <p:cTn id="31" fill="hold">
                            <p:stCondLst>
                              <p:cond delay="45302"/>
                            </p:stCondLst>
                            <p:childTnLst>
                              <p:par>
                                <p:cTn id="32" presetID="10" presetClass="entr" presetSubtype="0" fill="hold" grpId="0" nodeType="afterEffect">
                                  <p:stCondLst>
                                    <p:cond delay="0"/>
                                  </p:stCondLst>
                                  <p:iterate type="lt">
                                    <p:tmPct val="10000"/>
                                  </p:iterate>
                                  <p:childTnLst>
                                    <p:set>
                                      <p:cBhvr>
                                        <p:cTn id="33" dur="1" fill="hold">
                                          <p:stCondLst>
                                            <p:cond delay="0"/>
                                          </p:stCondLst>
                                        </p:cTn>
                                        <p:tgtEl>
                                          <p:spTgt spid="2">
                                            <p:txEl>
                                              <p:pRg st="6" end="6"/>
                                            </p:txEl>
                                          </p:spTgt>
                                        </p:tgtEl>
                                        <p:attrNameLst>
                                          <p:attrName>style.visibility</p:attrName>
                                        </p:attrNameLst>
                                      </p:cBhvr>
                                      <p:to>
                                        <p:strVal val="visible"/>
                                      </p:to>
                                    </p:set>
                                    <p:animEffect transition="in" filter="fade">
                                      <p:cBhvr>
                                        <p:cTn id="34" dur="1170"/>
                                        <p:tgtEl>
                                          <p:spTgt spid="2">
                                            <p:txEl>
                                              <p:pRg st="6" end="6"/>
                                            </p:txEl>
                                          </p:spTgt>
                                        </p:tgtEl>
                                      </p:cBhvr>
                                    </p:animEffect>
                                  </p:childTnLst>
                                </p:cTn>
                              </p:par>
                            </p:childTnLst>
                          </p:cTn>
                        </p:par>
                        <p:par>
                          <p:cTn id="35" fill="hold">
                            <p:stCondLst>
                              <p:cond delay="51269"/>
                            </p:stCondLst>
                            <p:childTnLst>
                              <p:par>
                                <p:cTn id="36" presetID="10" presetClass="entr" presetSubtype="0" fill="hold" grpId="0" nodeType="afterEffect">
                                  <p:stCondLst>
                                    <p:cond delay="0"/>
                                  </p:stCondLst>
                                  <p:iterate type="lt">
                                    <p:tmPct val="10000"/>
                                  </p:iterate>
                                  <p:childTnLst>
                                    <p:set>
                                      <p:cBhvr>
                                        <p:cTn id="37" dur="1" fill="hold">
                                          <p:stCondLst>
                                            <p:cond delay="0"/>
                                          </p:stCondLst>
                                        </p:cTn>
                                        <p:tgtEl>
                                          <p:spTgt spid="2">
                                            <p:txEl>
                                              <p:pRg st="7" end="7"/>
                                            </p:txEl>
                                          </p:spTgt>
                                        </p:tgtEl>
                                        <p:attrNameLst>
                                          <p:attrName>style.visibility</p:attrName>
                                        </p:attrNameLst>
                                      </p:cBhvr>
                                      <p:to>
                                        <p:strVal val="visible"/>
                                      </p:to>
                                    </p:set>
                                    <p:animEffect transition="in" filter="fade">
                                      <p:cBhvr>
                                        <p:cTn id="38" dur="1170"/>
                                        <p:tgtEl>
                                          <p:spTgt spid="2">
                                            <p:txEl>
                                              <p:pRg st="7" end="7"/>
                                            </p:txEl>
                                          </p:spTgt>
                                        </p:tgtEl>
                                      </p:cBhvr>
                                    </p:animEffect>
                                  </p:childTnLst>
                                </p:cTn>
                              </p:par>
                            </p:childTnLst>
                          </p:cTn>
                        </p:par>
                        <p:par>
                          <p:cTn id="39" fill="hold">
                            <p:stCondLst>
                              <p:cond delay="58523"/>
                            </p:stCondLst>
                            <p:childTnLst>
                              <p:par>
                                <p:cTn id="40" presetID="10" presetClass="entr" presetSubtype="0" fill="hold" grpId="0" nodeType="afterEffect">
                                  <p:stCondLst>
                                    <p:cond delay="0"/>
                                  </p:stCondLst>
                                  <p:iterate type="lt">
                                    <p:tmPct val="10000"/>
                                  </p:iterate>
                                  <p:childTnLst>
                                    <p:set>
                                      <p:cBhvr>
                                        <p:cTn id="41" dur="1" fill="hold">
                                          <p:stCondLst>
                                            <p:cond delay="0"/>
                                          </p:stCondLst>
                                        </p:cTn>
                                        <p:tgtEl>
                                          <p:spTgt spid="2">
                                            <p:txEl>
                                              <p:pRg st="8" end="8"/>
                                            </p:txEl>
                                          </p:spTgt>
                                        </p:tgtEl>
                                        <p:attrNameLst>
                                          <p:attrName>style.visibility</p:attrName>
                                        </p:attrNameLst>
                                      </p:cBhvr>
                                      <p:to>
                                        <p:strVal val="visible"/>
                                      </p:to>
                                    </p:set>
                                    <p:animEffect transition="in" filter="fade">
                                      <p:cBhvr>
                                        <p:cTn id="42" dur="1170"/>
                                        <p:tgtEl>
                                          <p:spTgt spid="2">
                                            <p:txEl>
                                              <p:pRg st="8" end="8"/>
                                            </p:txEl>
                                          </p:spTgt>
                                        </p:tgtEl>
                                      </p:cBhvr>
                                    </p:animEffect>
                                  </p:childTnLst>
                                </p:cTn>
                              </p:par>
                            </p:childTnLst>
                          </p:cTn>
                        </p:par>
                        <p:par>
                          <p:cTn id="43" fill="hold">
                            <p:stCondLst>
                              <p:cond delay="60980"/>
                            </p:stCondLst>
                            <p:childTnLst>
                              <p:par>
                                <p:cTn id="44" presetID="10" presetClass="entr" presetSubtype="0" fill="hold" grpId="0" nodeType="afterEffect">
                                  <p:stCondLst>
                                    <p:cond delay="500"/>
                                  </p:stCondLst>
                                  <p:iterate type="lt">
                                    <p:tmPct val="10000"/>
                                  </p:iterate>
                                  <p:childTnLst>
                                    <p:set>
                                      <p:cBhvr>
                                        <p:cTn id="45" dur="1" fill="hold">
                                          <p:stCondLst>
                                            <p:cond delay="0"/>
                                          </p:stCondLst>
                                        </p:cTn>
                                        <p:tgtEl>
                                          <p:spTgt spid="2">
                                            <p:txEl>
                                              <p:pRg st="9" end="9"/>
                                            </p:txEl>
                                          </p:spTgt>
                                        </p:tgtEl>
                                        <p:attrNameLst>
                                          <p:attrName>style.visibility</p:attrName>
                                        </p:attrNameLst>
                                      </p:cBhvr>
                                      <p:to>
                                        <p:strVal val="visible"/>
                                      </p:to>
                                    </p:set>
                                    <p:animEffect transition="in" filter="fade">
                                      <p:cBhvr>
                                        <p:cTn id="46" dur="1170"/>
                                        <p:tgtEl>
                                          <p:spTgt spid="2">
                                            <p:txEl>
                                              <p:pRg st="9" end="9"/>
                                            </p:txEl>
                                          </p:spTgt>
                                        </p:tgtEl>
                                      </p:cBhvr>
                                    </p:animEffect>
                                  </p:childTnLst>
                                </p:cTn>
                              </p:par>
                            </p:childTnLst>
                          </p:cTn>
                        </p:par>
                        <p:par>
                          <p:cTn id="47" fill="hold">
                            <p:stCondLst>
                              <p:cond delay="69202"/>
                            </p:stCondLst>
                            <p:childTnLst>
                              <p:par>
                                <p:cTn id="48" presetID="10" presetClass="entr" presetSubtype="0" fill="hold" grpId="0" nodeType="afterEffect">
                                  <p:stCondLst>
                                    <p:cond delay="500"/>
                                  </p:stCondLst>
                                  <p:iterate type="lt">
                                    <p:tmPct val="10000"/>
                                  </p:iterate>
                                  <p:childTnLst>
                                    <p:set>
                                      <p:cBhvr>
                                        <p:cTn id="49" dur="1" fill="hold">
                                          <p:stCondLst>
                                            <p:cond delay="0"/>
                                          </p:stCondLst>
                                        </p:cTn>
                                        <p:tgtEl>
                                          <p:spTgt spid="2">
                                            <p:txEl>
                                              <p:pRg st="10" end="10"/>
                                            </p:txEl>
                                          </p:spTgt>
                                        </p:tgtEl>
                                        <p:attrNameLst>
                                          <p:attrName>style.visibility</p:attrName>
                                        </p:attrNameLst>
                                      </p:cBhvr>
                                      <p:to>
                                        <p:strVal val="visible"/>
                                      </p:to>
                                    </p:set>
                                    <p:animEffect transition="in" filter="fade">
                                      <p:cBhvr>
                                        <p:cTn id="50" dur="1170"/>
                                        <p:tgtEl>
                                          <p:spTgt spid="2">
                                            <p:txEl>
                                              <p:pRg st="10" end="10"/>
                                            </p:txEl>
                                          </p:spTgt>
                                        </p:tgtEl>
                                      </p:cBhvr>
                                    </p:animEffect>
                                  </p:childTnLst>
                                </p:cTn>
                              </p:par>
                            </p:childTnLst>
                          </p:cTn>
                        </p:par>
                        <p:par>
                          <p:cTn id="51" fill="hold">
                            <p:stCondLst>
                              <p:cond delay="87252"/>
                            </p:stCondLst>
                            <p:childTnLst>
                              <p:par>
                                <p:cTn id="52" presetID="10" presetClass="entr" presetSubtype="0" fill="hold" grpId="0" nodeType="afterEffect">
                                  <p:stCondLst>
                                    <p:cond delay="750"/>
                                  </p:stCondLst>
                                  <p:iterate type="lt">
                                    <p:tmPct val="10000"/>
                                  </p:iterate>
                                  <p:childTnLst>
                                    <p:set>
                                      <p:cBhvr>
                                        <p:cTn id="53" dur="1" fill="hold">
                                          <p:stCondLst>
                                            <p:cond delay="0"/>
                                          </p:stCondLst>
                                        </p:cTn>
                                        <p:tgtEl>
                                          <p:spTgt spid="6"/>
                                        </p:tgtEl>
                                        <p:attrNameLst>
                                          <p:attrName>style.visibility</p:attrName>
                                        </p:attrNameLst>
                                      </p:cBhvr>
                                      <p:to>
                                        <p:strVal val="visible"/>
                                      </p:to>
                                    </p:set>
                                    <p:animEffect transition="in" filter="fade">
                                      <p:cBhvr>
                                        <p:cTn id="54" dur="1170"/>
                                        <p:tgtEl>
                                          <p:spTgt spid="6"/>
                                        </p:tgtEl>
                                      </p:cBhvr>
                                    </p:animEffect>
                                  </p:childTnLst>
                                </p:cTn>
                              </p:par>
                            </p:childTnLst>
                          </p:cTn>
                        </p:par>
                        <p:par>
                          <p:cTn id="55" fill="hold">
                            <p:stCondLst>
                              <p:cond delay="95607"/>
                            </p:stCondLst>
                            <p:childTnLst>
                              <p:par>
                                <p:cTn id="56" presetID="10" presetClass="entr" presetSubtype="0" fill="hold" grpId="0" nodeType="afterEffect">
                                  <p:stCondLst>
                                    <p:cond delay="750"/>
                                  </p:stCondLst>
                                  <p:iterate type="lt">
                                    <p:tmPct val="10000"/>
                                  </p:iterate>
                                  <p:childTnLst>
                                    <p:set>
                                      <p:cBhvr>
                                        <p:cTn id="57" dur="1" fill="hold">
                                          <p:stCondLst>
                                            <p:cond delay="0"/>
                                          </p:stCondLst>
                                        </p:cTn>
                                        <p:tgtEl>
                                          <p:spTgt spid="7"/>
                                        </p:tgtEl>
                                        <p:attrNameLst>
                                          <p:attrName>style.visibility</p:attrName>
                                        </p:attrNameLst>
                                      </p:cBhvr>
                                      <p:to>
                                        <p:strVal val="visible"/>
                                      </p:to>
                                    </p:set>
                                    <p:animEffect transition="in" filter="fade">
                                      <p:cBhvr>
                                        <p:cTn id="58" dur="1170"/>
                                        <p:tgtEl>
                                          <p:spTgt spid="7"/>
                                        </p:tgtEl>
                                      </p:cBhvr>
                                    </p:animEffect>
                                  </p:childTnLst>
                                </p:cTn>
                              </p:par>
                            </p:childTnLst>
                          </p:cTn>
                        </p:par>
                        <p:par>
                          <p:cTn id="59" fill="hold">
                            <p:stCondLst>
                              <p:cond delay="103260"/>
                            </p:stCondLst>
                            <p:childTnLst>
                              <p:par>
                                <p:cTn id="60" presetID="1" presetClass="entr" presetSubtype="0" fill="hold" grpId="0" nodeType="afterEffect" nodePh="1">
                                  <p:stCondLst>
                                    <p:cond delay="2500"/>
                                  </p:stCondLst>
                                  <p:endCondLst>
                                    <p:cond evt="begin" delay="0">
                                      <p:tn val="60"/>
                                    </p:cond>
                                  </p:endCondLst>
                                  <p:childTnLst>
                                    <p:set>
                                      <p:cBhvr>
                                        <p:cTn id="61"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4" grpId="0"/>
      <p:bldP spid="5" grpId="0"/>
      <p:bldP spid="6" grpId="0"/>
      <p:bldP spid="7" grpId="0"/>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3239030" y="433671"/>
            <a:ext cx="8952970" cy="2989921"/>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estas circunstancias, Palafox emprendió una campaña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recaudación de fondos que comprendió a toda la sociedad poblana,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aportando él mismo su propia herencia,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pidiendo aportaciones al Cabildo secular,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más alta, y elevando los diezmos, acción esta última que le ocasionó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 enfrentamiento con las órdenes religiosas y en particular con los jesuitas.</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reanudación de la construcción requirió de la mano de obra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1500 oficiales y peones que Palafox supervisaba cada semana.</a:t>
            </a:r>
          </a:p>
        </p:txBody>
      </p:sp>
      <p:sp>
        <p:nvSpPr>
          <p:cNvPr id="5" name="Rectángulo 4">
            <a:extLst>
              <a:ext uri="{FF2B5EF4-FFF2-40B4-BE49-F238E27FC236}">
                <a16:creationId xmlns:a16="http://schemas.microsoft.com/office/drawing/2014/main" id="{D05DABB6-6CC2-40C1-9902-C9C03B83EFE3}"/>
              </a:ext>
            </a:extLst>
          </p:cNvPr>
          <p:cNvSpPr/>
          <p:nvPr/>
        </p:nvSpPr>
        <p:spPr>
          <a:xfrm>
            <a:off x="3239030" y="3681155"/>
            <a:ext cx="8952969" cy="297773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proyecto de Gómez de Trasmonte dio más elevación a la nave central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dando un aspecto piramidal visto de frente, no por capricho ni estética,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sino para dar más iluminación al interior, sin embargo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cuando se consagró finalmente la catedral el domingo 18 de abril de 1649 faltaban las torres y la fachada no se había concluido.</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 tarde del martes siguiente a la consagración, se trasladaron los restos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cinco obispos de los ocho que había tenido la diócesis y se procedió a celebrar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Santísimo Sacramento con una innumerable concurrencia.</a:t>
            </a:r>
          </a:p>
        </p:txBody>
      </p:sp>
      <p:pic>
        <p:nvPicPr>
          <p:cNvPr id="7" name="Imagen 6" descr="Imagen que contiene texto&#10;&#10;Descripción generada con confianza alta">
            <a:extLst>
              <a:ext uri="{FF2B5EF4-FFF2-40B4-BE49-F238E27FC236}">
                <a16:creationId xmlns:a16="http://schemas.microsoft.com/office/drawing/2014/main" id="{C0F0F02A-FD35-4784-9F05-905D2A8FB37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5594" y="721127"/>
            <a:ext cx="3087560" cy="5891064"/>
          </a:xfrm>
          <a:prstGeom prst="rect">
            <a:avLst/>
          </a:prstGeom>
          <a:ln w="127000" cap="sq" cmpd="thickThin">
            <a:solidFill>
              <a:srgbClr val="00B0F0"/>
            </a:solidFill>
            <a:prstDash val="solid"/>
            <a:miter lim="800000"/>
          </a:ln>
          <a:effectLst>
            <a:innerShdw blurRad="76200">
              <a:srgbClr val="000000"/>
            </a:innerShdw>
          </a:effectLst>
        </p:spPr>
      </p:pic>
      <p:sp>
        <p:nvSpPr>
          <p:cNvPr id="8" name="Rectángulo 7">
            <a:extLst>
              <a:ext uri="{FF2B5EF4-FFF2-40B4-BE49-F238E27FC236}">
                <a16:creationId xmlns:a16="http://schemas.microsoft.com/office/drawing/2014/main" id="{4767EEB2-3432-41F5-B058-08AEF1691899}"/>
              </a:ext>
            </a:extLst>
          </p:cNvPr>
          <p:cNvSpPr/>
          <p:nvPr/>
        </p:nvSpPr>
        <p:spPr>
          <a:xfrm>
            <a:off x="66353" y="108163"/>
            <a:ext cx="3829702"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proyecto de Gómez de Trasmonte </a:t>
            </a:r>
          </a:p>
        </p:txBody>
      </p:sp>
      <p:sp>
        <p:nvSpPr>
          <p:cNvPr id="6" name="CuadroTexto 5">
            <a:extLst>
              <a:ext uri="{FF2B5EF4-FFF2-40B4-BE49-F238E27FC236}">
                <a16:creationId xmlns:a16="http://schemas.microsoft.com/office/drawing/2014/main" id="{6E64D7B0-425A-45DC-BDF4-12862330DC29}"/>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C66E21C3-E7F1-4D30-B9B0-93738F5BDF7E}"/>
              </a:ext>
            </a:extLst>
          </p:cNvPr>
          <p:cNvSpPr>
            <a:spLocks noGrp="1"/>
          </p:cNvSpPr>
          <p:nvPr>
            <p:ph type="sldNum" sz="quarter" idx="12"/>
          </p:nvPr>
        </p:nvSpPr>
        <p:spPr/>
        <p:txBody>
          <a:bodyPr/>
          <a:lstStyle/>
          <a:p>
            <a:fld id="{70DAEFE9-E137-4A8E-8E7A-5880347B9E77}" type="slidenum">
              <a:rPr lang="es-MX" smtClean="0"/>
              <a:t>4</a:t>
            </a:fld>
            <a:endParaRPr lang="es-MX"/>
          </a:p>
        </p:txBody>
      </p:sp>
    </p:spTree>
    <p:extLst>
      <p:ext uri="{BB962C8B-B14F-4D97-AF65-F5344CB8AC3E}">
        <p14:creationId xmlns:p14="http://schemas.microsoft.com/office/powerpoint/2010/main" val="1409388507"/>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1170"/>
                                        <p:tgtEl>
                                          <p:spTgt spid="8"/>
                                        </p:tgtEl>
                                      </p:cBhvr>
                                    </p:animEffect>
                                  </p:childTnLst>
                                </p:cTn>
                              </p:par>
                            </p:childTnLst>
                          </p:cTn>
                        </p:par>
                        <p:par>
                          <p:cTn id="8" fill="hold">
                            <p:stCondLst>
                              <p:cond delay="4095"/>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170"/>
                                        <p:tgtEl>
                                          <p:spTgt spid="2">
                                            <p:txEl>
                                              <p:pRg st="0" end="0"/>
                                            </p:txEl>
                                          </p:spTgt>
                                        </p:tgtEl>
                                      </p:cBhvr>
                                    </p:animEffect>
                                  </p:childTnLst>
                                </p:cTn>
                              </p:par>
                            </p:childTnLst>
                          </p:cTn>
                        </p:par>
                        <p:par>
                          <p:cTn id="12" fill="hold">
                            <p:stCondLst>
                              <p:cond delay="11764"/>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1170"/>
                                        <p:tgtEl>
                                          <p:spTgt spid="2">
                                            <p:txEl>
                                              <p:pRg st="1" end="1"/>
                                            </p:txEl>
                                          </p:spTgt>
                                        </p:tgtEl>
                                      </p:cBhvr>
                                    </p:animEffect>
                                  </p:childTnLst>
                                </p:cTn>
                              </p:par>
                            </p:childTnLst>
                          </p:cTn>
                        </p:par>
                        <p:par>
                          <p:cTn id="16" fill="hold">
                            <p:stCondLst>
                              <p:cond delay="19486"/>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2">
                                            <p:txEl>
                                              <p:pRg st="2" end="2"/>
                                            </p:txEl>
                                          </p:spTgt>
                                        </p:tgtEl>
                                        <p:attrNameLst>
                                          <p:attrName>style.visibility</p:attrName>
                                        </p:attrNameLst>
                                      </p:cBhvr>
                                      <p:to>
                                        <p:strVal val="visible"/>
                                      </p:to>
                                    </p:set>
                                    <p:animEffect transition="in" filter="fade">
                                      <p:cBhvr>
                                        <p:cTn id="19" dur="1170"/>
                                        <p:tgtEl>
                                          <p:spTgt spid="2">
                                            <p:txEl>
                                              <p:pRg st="2" end="2"/>
                                            </p:txEl>
                                          </p:spTgt>
                                        </p:tgtEl>
                                      </p:cBhvr>
                                    </p:animEffect>
                                  </p:childTnLst>
                                </p:cTn>
                              </p:par>
                            </p:childTnLst>
                          </p:cTn>
                        </p:par>
                        <p:par>
                          <p:cTn id="20" fill="hold">
                            <p:stCondLst>
                              <p:cond delay="24400"/>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2">
                                            <p:txEl>
                                              <p:pRg st="3" end="3"/>
                                            </p:txEl>
                                          </p:spTgt>
                                        </p:tgtEl>
                                        <p:attrNameLst>
                                          <p:attrName>style.visibility</p:attrName>
                                        </p:attrNameLst>
                                      </p:cBhvr>
                                      <p:to>
                                        <p:strVal val="visible"/>
                                      </p:to>
                                    </p:set>
                                    <p:animEffect transition="in" filter="fade">
                                      <p:cBhvr>
                                        <p:cTn id="23" dur="1170"/>
                                        <p:tgtEl>
                                          <p:spTgt spid="2">
                                            <p:txEl>
                                              <p:pRg st="3" end="3"/>
                                            </p:txEl>
                                          </p:spTgt>
                                        </p:tgtEl>
                                      </p:cBhvr>
                                    </p:animEffect>
                                  </p:childTnLst>
                                </p:cTn>
                              </p:par>
                            </p:childTnLst>
                          </p:cTn>
                        </p:par>
                        <p:par>
                          <p:cTn id="24" fill="hold">
                            <p:stCondLst>
                              <p:cond delay="29782"/>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2">
                                            <p:txEl>
                                              <p:pRg st="4" end="4"/>
                                            </p:txEl>
                                          </p:spTgt>
                                        </p:tgtEl>
                                        <p:attrNameLst>
                                          <p:attrName>style.visibility</p:attrName>
                                        </p:attrNameLst>
                                      </p:cBhvr>
                                      <p:to>
                                        <p:strVal val="visible"/>
                                      </p:to>
                                    </p:set>
                                    <p:animEffect transition="in" filter="fade">
                                      <p:cBhvr>
                                        <p:cTn id="27" dur="1170"/>
                                        <p:tgtEl>
                                          <p:spTgt spid="2">
                                            <p:txEl>
                                              <p:pRg st="4" end="4"/>
                                            </p:txEl>
                                          </p:spTgt>
                                        </p:tgtEl>
                                      </p:cBhvr>
                                    </p:animEffect>
                                  </p:childTnLst>
                                </p:cTn>
                              </p:par>
                            </p:childTnLst>
                          </p:cTn>
                        </p:par>
                        <p:par>
                          <p:cTn id="28" fill="hold">
                            <p:stCondLst>
                              <p:cond delay="37738"/>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2">
                                            <p:txEl>
                                              <p:pRg st="5" end="5"/>
                                            </p:txEl>
                                          </p:spTgt>
                                        </p:tgtEl>
                                        <p:attrNameLst>
                                          <p:attrName>style.visibility</p:attrName>
                                        </p:attrNameLst>
                                      </p:cBhvr>
                                      <p:to>
                                        <p:strVal val="visible"/>
                                      </p:to>
                                    </p:set>
                                    <p:animEffect transition="in" filter="fade">
                                      <p:cBhvr>
                                        <p:cTn id="31" dur="1170"/>
                                        <p:tgtEl>
                                          <p:spTgt spid="2">
                                            <p:txEl>
                                              <p:pRg st="5" end="5"/>
                                            </p:txEl>
                                          </p:spTgt>
                                        </p:tgtEl>
                                      </p:cBhvr>
                                    </p:animEffect>
                                  </p:childTnLst>
                                </p:cTn>
                              </p:par>
                            </p:childTnLst>
                          </p:cTn>
                        </p:par>
                        <p:par>
                          <p:cTn id="32" fill="hold">
                            <p:stCondLst>
                              <p:cond delay="46630"/>
                            </p:stCondLst>
                            <p:childTnLst>
                              <p:par>
                                <p:cTn id="33" presetID="10" presetClass="entr" presetSubtype="0" fill="hold" grpId="0" nodeType="afterEffect">
                                  <p:stCondLst>
                                    <p:cond delay="750"/>
                                  </p:stCondLst>
                                  <p:iterate type="lt">
                                    <p:tmPct val="10000"/>
                                  </p:iterate>
                                  <p:childTnLst>
                                    <p:set>
                                      <p:cBhvr>
                                        <p:cTn id="34" dur="1" fill="hold">
                                          <p:stCondLst>
                                            <p:cond delay="0"/>
                                          </p:stCondLst>
                                        </p:cTn>
                                        <p:tgtEl>
                                          <p:spTgt spid="2">
                                            <p:txEl>
                                              <p:pRg st="7" end="7"/>
                                            </p:txEl>
                                          </p:spTgt>
                                        </p:tgtEl>
                                        <p:attrNameLst>
                                          <p:attrName>style.visibility</p:attrName>
                                        </p:attrNameLst>
                                      </p:cBhvr>
                                      <p:to>
                                        <p:strVal val="visible"/>
                                      </p:to>
                                    </p:set>
                                    <p:animEffect transition="in" filter="fade">
                                      <p:cBhvr>
                                        <p:cTn id="35" dur="1170"/>
                                        <p:tgtEl>
                                          <p:spTgt spid="2">
                                            <p:txEl>
                                              <p:pRg st="7" end="7"/>
                                            </p:txEl>
                                          </p:spTgt>
                                        </p:tgtEl>
                                      </p:cBhvr>
                                    </p:animEffect>
                                  </p:childTnLst>
                                </p:cTn>
                              </p:par>
                            </p:childTnLst>
                          </p:cTn>
                        </p:par>
                        <p:par>
                          <p:cTn id="36" fill="hold">
                            <p:stCondLst>
                              <p:cond delay="54400"/>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2">
                                            <p:txEl>
                                              <p:pRg st="8" end="8"/>
                                            </p:txEl>
                                          </p:spTgt>
                                        </p:tgtEl>
                                        <p:attrNameLst>
                                          <p:attrName>style.visibility</p:attrName>
                                        </p:attrNameLst>
                                      </p:cBhvr>
                                      <p:to>
                                        <p:strVal val="visible"/>
                                      </p:to>
                                    </p:set>
                                    <p:animEffect transition="in" filter="fade">
                                      <p:cBhvr>
                                        <p:cTn id="39" dur="1170"/>
                                        <p:tgtEl>
                                          <p:spTgt spid="2">
                                            <p:txEl>
                                              <p:pRg st="8" end="8"/>
                                            </p:txEl>
                                          </p:spTgt>
                                        </p:tgtEl>
                                      </p:cBhvr>
                                    </p:animEffect>
                                  </p:childTnLst>
                                </p:cTn>
                              </p:par>
                            </p:childTnLst>
                          </p:cTn>
                        </p:par>
                        <p:par>
                          <p:cTn id="40" fill="hold">
                            <p:stCondLst>
                              <p:cond delay="61771"/>
                            </p:stCondLst>
                            <p:childTnLst>
                              <p:par>
                                <p:cTn id="41" presetID="10" presetClass="entr" presetSubtype="0" fill="hold" grpId="0" nodeType="afterEffect">
                                  <p:stCondLst>
                                    <p:cond delay="750"/>
                                  </p:stCondLst>
                                  <p:iterate type="lt">
                                    <p:tmPct val="10000"/>
                                  </p:iterate>
                                  <p:childTnLst>
                                    <p:set>
                                      <p:cBhvr>
                                        <p:cTn id="42" dur="1" fill="hold">
                                          <p:stCondLst>
                                            <p:cond delay="0"/>
                                          </p:stCondLst>
                                        </p:cTn>
                                        <p:tgtEl>
                                          <p:spTgt spid="5">
                                            <p:txEl>
                                              <p:pRg st="0" end="0"/>
                                            </p:txEl>
                                          </p:spTgt>
                                        </p:tgtEl>
                                        <p:attrNameLst>
                                          <p:attrName>style.visibility</p:attrName>
                                        </p:attrNameLst>
                                      </p:cBhvr>
                                      <p:to>
                                        <p:strVal val="visible"/>
                                      </p:to>
                                    </p:set>
                                    <p:animEffect transition="in" filter="fade">
                                      <p:cBhvr>
                                        <p:cTn id="43" dur="1170"/>
                                        <p:tgtEl>
                                          <p:spTgt spid="5">
                                            <p:txEl>
                                              <p:pRg st="0" end="0"/>
                                            </p:txEl>
                                          </p:spTgt>
                                        </p:tgtEl>
                                      </p:cBhvr>
                                    </p:animEffect>
                                  </p:childTnLst>
                                </p:cTn>
                              </p:par>
                            </p:childTnLst>
                          </p:cTn>
                        </p:par>
                        <p:par>
                          <p:cTn id="44" fill="hold">
                            <p:stCondLst>
                              <p:cond delay="70243"/>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5">
                                            <p:txEl>
                                              <p:pRg st="1" end="1"/>
                                            </p:txEl>
                                          </p:spTgt>
                                        </p:tgtEl>
                                        <p:attrNameLst>
                                          <p:attrName>style.visibility</p:attrName>
                                        </p:attrNameLst>
                                      </p:cBhvr>
                                      <p:to>
                                        <p:strVal val="visible"/>
                                      </p:to>
                                    </p:set>
                                    <p:animEffect transition="in" filter="fade">
                                      <p:cBhvr>
                                        <p:cTn id="47" dur="1170"/>
                                        <p:tgtEl>
                                          <p:spTgt spid="5">
                                            <p:txEl>
                                              <p:pRg st="1" end="1"/>
                                            </p:txEl>
                                          </p:spTgt>
                                        </p:tgtEl>
                                      </p:cBhvr>
                                    </p:animEffect>
                                  </p:childTnLst>
                                </p:cTn>
                              </p:par>
                            </p:childTnLst>
                          </p:cTn>
                        </p:par>
                        <p:par>
                          <p:cTn id="48" fill="hold">
                            <p:stCondLst>
                              <p:cond delay="78433"/>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5">
                                            <p:txEl>
                                              <p:pRg st="2" end="2"/>
                                            </p:txEl>
                                          </p:spTgt>
                                        </p:tgtEl>
                                        <p:attrNameLst>
                                          <p:attrName>style.visibility</p:attrName>
                                        </p:attrNameLst>
                                      </p:cBhvr>
                                      <p:to>
                                        <p:strVal val="visible"/>
                                      </p:to>
                                    </p:set>
                                    <p:animEffect transition="in" filter="fade">
                                      <p:cBhvr>
                                        <p:cTn id="51" dur="1170"/>
                                        <p:tgtEl>
                                          <p:spTgt spid="5">
                                            <p:txEl>
                                              <p:pRg st="2" end="2"/>
                                            </p:txEl>
                                          </p:spTgt>
                                        </p:tgtEl>
                                      </p:cBhvr>
                                    </p:animEffect>
                                  </p:childTnLst>
                                </p:cTn>
                              </p:par>
                            </p:childTnLst>
                          </p:cTn>
                        </p:par>
                        <p:par>
                          <p:cTn id="52" fill="hold">
                            <p:stCondLst>
                              <p:cond delay="84868"/>
                            </p:stCondLst>
                            <p:childTnLst>
                              <p:par>
                                <p:cTn id="53" presetID="10" presetClass="entr" presetSubtype="0" fill="hold" grpId="0" nodeType="afterEffect">
                                  <p:stCondLst>
                                    <p:cond delay="0"/>
                                  </p:stCondLst>
                                  <p:iterate type="lt">
                                    <p:tmPct val="10000"/>
                                  </p:iterate>
                                  <p:childTnLst>
                                    <p:set>
                                      <p:cBhvr>
                                        <p:cTn id="54" dur="1" fill="hold">
                                          <p:stCondLst>
                                            <p:cond delay="0"/>
                                          </p:stCondLst>
                                        </p:cTn>
                                        <p:tgtEl>
                                          <p:spTgt spid="5">
                                            <p:txEl>
                                              <p:pRg st="3" end="3"/>
                                            </p:txEl>
                                          </p:spTgt>
                                        </p:tgtEl>
                                        <p:attrNameLst>
                                          <p:attrName>style.visibility</p:attrName>
                                        </p:attrNameLst>
                                      </p:cBhvr>
                                      <p:to>
                                        <p:strVal val="visible"/>
                                      </p:to>
                                    </p:set>
                                    <p:animEffect transition="in" filter="fade">
                                      <p:cBhvr>
                                        <p:cTn id="55" dur="1170"/>
                                        <p:tgtEl>
                                          <p:spTgt spid="5">
                                            <p:txEl>
                                              <p:pRg st="3" end="3"/>
                                            </p:txEl>
                                          </p:spTgt>
                                        </p:tgtEl>
                                      </p:cBhvr>
                                    </p:animEffect>
                                  </p:childTnLst>
                                </p:cTn>
                              </p:par>
                            </p:childTnLst>
                          </p:cTn>
                        </p:par>
                        <p:par>
                          <p:cTn id="56" fill="hold">
                            <p:stCondLst>
                              <p:cond delay="98323"/>
                            </p:stCondLst>
                            <p:childTnLst>
                              <p:par>
                                <p:cTn id="57" presetID="10" presetClass="entr" presetSubtype="0" fill="hold" grpId="0" nodeType="afterEffect">
                                  <p:stCondLst>
                                    <p:cond delay="750"/>
                                  </p:stCondLst>
                                  <p:iterate type="lt">
                                    <p:tmPct val="10000"/>
                                  </p:iterate>
                                  <p:childTnLst>
                                    <p:set>
                                      <p:cBhvr>
                                        <p:cTn id="58" dur="1" fill="hold">
                                          <p:stCondLst>
                                            <p:cond delay="0"/>
                                          </p:stCondLst>
                                        </p:cTn>
                                        <p:tgtEl>
                                          <p:spTgt spid="5">
                                            <p:txEl>
                                              <p:pRg st="5" end="5"/>
                                            </p:txEl>
                                          </p:spTgt>
                                        </p:tgtEl>
                                        <p:attrNameLst>
                                          <p:attrName>style.visibility</p:attrName>
                                        </p:attrNameLst>
                                      </p:cBhvr>
                                      <p:to>
                                        <p:strVal val="visible"/>
                                      </p:to>
                                    </p:set>
                                    <p:animEffect transition="in" filter="fade">
                                      <p:cBhvr>
                                        <p:cTn id="59" dur="1170"/>
                                        <p:tgtEl>
                                          <p:spTgt spid="5">
                                            <p:txEl>
                                              <p:pRg st="5" end="5"/>
                                            </p:txEl>
                                          </p:spTgt>
                                        </p:tgtEl>
                                      </p:cBhvr>
                                    </p:animEffect>
                                  </p:childTnLst>
                                </p:cTn>
                              </p:par>
                            </p:childTnLst>
                          </p:cTn>
                        </p:par>
                        <p:par>
                          <p:cTn id="60" fill="hold">
                            <p:stCondLst>
                              <p:cond delay="107731"/>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5">
                                            <p:txEl>
                                              <p:pRg st="6" end="6"/>
                                            </p:txEl>
                                          </p:spTgt>
                                        </p:tgtEl>
                                        <p:attrNameLst>
                                          <p:attrName>style.visibility</p:attrName>
                                        </p:attrNameLst>
                                      </p:cBhvr>
                                      <p:to>
                                        <p:strVal val="visible"/>
                                      </p:to>
                                    </p:set>
                                    <p:animEffect transition="in" filter="fade">
                                      <p:cBhvr>
                                        <p:cTn id="63" dur="1170"/>
                                        <p:tgtEl>
                                          <p:spTgt spid="5">
                                            <p:txEl>
                                              <p:pRg st="6" end="6"/>
                                            </p:txEl>
                                          </p:spTgt>
                                        </p:tgtEl>
                                      </p:cBhvr>
                                    </p:animEffect>
                                  </p:childTnLst>
                                </p:cTn>
                              </p:par>
                            </p:childTnLst>
                          </p:cTn>
                        </p:par>
                        <p:par>
                          <p:cTn id="64" fill="hold">
                            <p:stCondLst>
                              <p:cond delay="116623"/>
                            </p:stCondLst>
                            <p:childTnLst>
                              <p:par>
                                <p:cTn id="65" presetID="10" presetClass="entr" presetSubtype="0" fill="hold" grpId="0" nodeType="afterEffect">
                                  <p:stCondLst>
                                    <p:cond delay="0"/>
                                  </p:stCondLst>
                                  <p:iterate type="lt">
                                    <p:tmPct val="10000"/>
                                  </p:iterate>
                                  <p:childTnLst>
                                    <p:set>
                                      <p:cBhvr>
                                        <p:cTn id="66" dur="1" fill="hold">
                                          <p:stCondLst>
                                            <p:cond delay="0"/>
                                          </p:stCondLst>
                                        </p:cTn>
                                        <p:tgtEl>
                                          <p:spTgt spid="5">
                                            <p:txEl>
                                              <p:pRg st="7" end="7"/>
                                            </p:txEl>
                                          </p:spTgt>
                                        </p:tgtEl>
                                        <p:attrNameLst>
                                          <p:attrName>style.visibility</p:attrName>
                                        </p:attrNameLst>
                                      </p:cBhvr>
                                      <p:to>
                                        <p:strVal val="visible"/>
                                      </p:to>
                                    </p:set>
                                    <p:animEffect transition="in" filter="fade">
                                      <p:cBhvr>
                                        <p:cTn id="67" dur="1170"/>
                                        <p:tgtEl>
                                          <p:spTgt spid="5">
                                            <p:txEl>
                                              <p:pRg st="7" end="7"/>
                                            </p:txEl>
                                          </p:spTgt>
                                        </p:tgtEl>
                                      </p:cBhvr>
                                    </p:animEffect>
                                  </p:childTnLst>
                                </p:cTn>
                              </p:par>
                            </p:childTnLst>
                          </p:cTn>
                        </p:par>
                        <p:par>
                          <p:cTn id="68" fill="hold">
                            <p:stCondLst>
                              <p:cond delay="123643"/>
                            </p:stCondLst>
                            <p:childTnLst>
                              <p:par>
                                <p:cTn id="69" presetID="1" presetClass="entr" presetSubtype="0" fill="hold" grpId="0" nodeType="afterEffect" nodePh="1">
                                  <p:stCondLst>
                                    <p:cond delay="2500"/>
                                  </p:stCondLst>
                                  <p:endCondLst>
                                    <p:cond evt="begin" delay="0">
                                      <p:tn val="69"/>
                                    </p:cond>
                                  </p:endCondLst>
                                  <p:childTnLst>
                                    <p:set>
                                      <p:cBhvr>
                                        <p:cTn id="7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5" grpId="0" build="p"/>
      <p:bldP spid="8"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t="-6000" b="-6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359633"/>
            <a:ext cx="8391832" cy="17075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celebraciones se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entremesclaban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con la tristeza de la próxima partida del obispo Palafox a España.</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jesuitas con los que Palafox había tenido un conflicto abierto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por varios motivos, lograron finalmente su traslado a el 6 de marzo de 1647.</a:t>
            </a:r>
          </a:p>
        </p:txBody>
      </p:sp>
      <p:sp>
        <p:nvSpPr>
          <p:cNvPr id="3" name="Rectángulo 2">
            <a:extLst>
              <a:ext uri="{FF2B5EF4-FFF2-40B4-BE49-F238E27FC236}">
                <a16:creationId xmlns:a16="http://schemas.microsoft.com/office/drawing/2014/main" id="{5DF86221-D952-4243-9129-5057F520F5B2}"/>
              </a:ext>
            </a:extLst>
          </p:cNvPr>
          <p:cNvSpPr/>
          <p:nvPr/>
        </p:nvSpPr>
        <p:spPr>
          <a:xfrm>
            <a:off x="0" y="3950185"/>
            <a:ext cx="8289706" cy="26693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En fechas posteriores se concluyeron portadas y fachadas,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como la principal, llamada la puerta del Perdón, acabada en 1664.</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En ese mismo año en julio, en sesión de cabildo,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aprobó la obra para la construcción del "Ochavo", un sitio para guardar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ornamentos religiosos de valor, encargando su construcción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reconocido arquitecto Carlos García Durango, que había intervenido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cerramiento de algunas bóvedas y la conclusión de la torre norte.</a:t>
            </a:r>
          </a:p>
        </p:txBody>
      </p:sp>
      <p:pic>
        <p:nvPicPr>
          <p:cNvPr id="4" name="Imagen 3" descr="Imagen que contiene suelo, edificio, escena, biblioteca&#10;&#10;Descripción generada con confianza muy alta">
            <a:extLst>
              <a:ext uri="{FF2B5EF4-FFF2-40B4-BE49-F238E27FC236}">
                <a16:creationId xmlns:a16="http://schemas.microsoft.com/office/drawing/2014/main" id="{75707FC8-5DA2-4A2B-9CB8-93E6218ABC8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09374" y="984705"/>
            <a:ext cx="3667319" cy="5478526"/>
          </a:xfrm>
          <a:prstGeom prst="rect">
            <a:avLst/>
          </a:prstGeom>
          <a:ln>
            <a:noFill/>
          </a:ln>
          <a:effectLst>
            <a:outerShdw blurRad="292100" dist="139700" dir="2700000" algn="tl" rotWithShape="0">
              <a:srgbClr val="333333">
                <a:alpha val="65000"/>
              </a:srgbClr>
            </a:outerShdw>
          </a:effectLst>
        </p:spPr>
      </p:pic>
      <p:sp>
        <p:nvSpPr>
          <p:cNvPr id="5" name="Rectángulo 4">
            <a:extLst>
              <a:ext uri="{FF2B5EF4-FFF2-40B4-BE49-F238E27FC236}">
                <a16:creationId xmlns:a16="http://schemas.microsoft.com/office/drawing/2014/main" id="{6251BFF0-09B6-4114-9887-92D9BD144CA4}"/>
              </a:ext>
            </a:extLst>
          </p:cNvPr>
          <p:cNvSpPr/>
          <p:nvPr/>
        </p:nvSpPr>
        <p:spPr>
          <a:xfrm>
            <a:off x="8769026" y="355299"/>
            <a:ext cx="2792366"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Biblioteca Palafoxiana</a:t>
            </a:r>
          </a:p>
        </p:txBody>
      </p:sp>
      <p:sp>
        <p:nvSpPr>
          <p:cNvPr id="6" name="Rectángulo 5">
            <a:extLst>
              <a:ext uri="{FF2B5EF4-FFF2-40B4-BE49-F238E27FC236}">
                <a16:creationId xmlns:a16="http://schemas.microsoft.com/office/drawing/2014/main" id="{7F3D3DA2-3AC8-4C98-BEF5-E4D4AC1E1A0A}"/>
              </a:ext>
            </a:extLst>
          </p:cNvPr>
          <p:cNvSpPr/>
          <p:nvPr/>
        </p:nvSpPr>
        <p:spPr>
          <a:xfrm>
            <a:off x="0" y="2252709"/>
            <a:ext cx="8115722"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obispo no solo dejaba a Puebla su catedral sino también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colegios de San Pedro y el núcleo de la Biblioteca Palafoxiana.</a:t>
            </a:r>
          </a:p>
        </p:txBody>
      </p:sp>
      <p:sp>
        <p:nvSpPr>
          <p:cNvPr id="7" name="Rectángulo 6">
            <a:extLst>
              <a:ext uri="{FF2B5EF4-FFF2-40B4-BE49-F238E27FC236}">
                <a16:creationId xmlns:a16="http://schemas.microsoft.com/office/drawing/2014/main" id="{D19192E6-F03A-4160-9BD8-679C40DD7E06}"/>
              </a:ext>
            </a:extLst>
          </p:cNvPr>
          <p:cNvSpPr/>
          <p:nvPr/>
        </p:nvSpPr>
        <p:spPr>
          <a:xfrm>
            <a:off x="0" y="3290186"/>
            <a:ext cx="8115722" cy="484748"/>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Adiciones posteriores</a:t>
            </a:r>
          </a:p>
        </p:txBody>
      </p:sp>
      <p:sp>
        <p:nvSpPr>
          <p:cNvPr id="9" name="CuadroTexto 8">
            <a:extLst>
              <a:ext uri="{FF2B5EF4-FFF2-40B4-BE49-F238E27FC236}">
                <a16:creationId xmlns:a16="http://schemas.microsoft.com/office/drawing/2014/main" id="{207D7108-845D-44E3-BFBA-2A98C1A6A8C4}"/>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pic>
        <p:nvPicPr>
          <p:cNvPr id="10" name="Imagen 9" descr="Imagen que contiene suelo, edificio, escena, biblioteca&#10;&#10;Descripción generada con confianza muy alta">
            <a:extLst>
              <a:ext uri="{FF2B5EF4-FFF2-40B4-BE49-F238E27FC236}">
                <a16:creationId xmlns:a16="http://schemas.microsoft.com/office/drawing/2014/main" id="{113D4C70-2569-4C67-AAB9-A999BE0D53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61952" y="957559"/>
            <a:ext cx="3634409" cy="5429362"/>
          </a:xfrm>
          <a:prstGeom prst="rect">
            <a:avLst/>
          </a:prstGeom>
          <a:ln>
            <a:noFill/>
          </a:ln>
          <a:effectLst>
            <a:outerShdw blurRad="292100" dist="139700" dir="2700000" algn="tl" rotWithShape="0">
              <a:srgbClr val="333333">
                <a:alpha val="65000"/>
              </a:srgbClr>
            </a:outerShdw>
          </a:effectLst>
        </p:spPr>
      </p:pic>
      <p:sp>
        <p:nvSpPr>
          <p:cNvPr id="8" name="Marcador de número de diapositiva 7">
            <a:extLst>
              <a:ext uri="{FF2B5EF4-FFF2-40B4-BE49-F238E27FC236}">
                <a16:creationId xmlns:a16="http://schemas.microsoft.com/office/drawing/2014/main" id="{9C77ADFF-E64F-4D91-946E-2E3BA3ECE00A}"/>
              </a:ext>
            </a:extLst>
          </p:cNvPr>
          <p:cNvSpPr>
            <a:spLocks noGrp="1"/>
          </p:cNvSpPr>
          <p:nvPr>
            <p:ph type="sldNum" sz="quarter" idx="12"/>
          </p:nvPr>
        </p:nvSpPr>
        <p:spPr/>
        <p:txBody>
          <a:bodyPr/>
          <a:lstStyle/>
          <a:p>
            <a:fld id="{70DAEFE9-E137-4A8E-8E7A-5880347B9E77}" type="slidenum">
              <a:rPr lang="es-MX" smtClean="0"/>
              <a:t>5</a:t>
            </a:fld>
            <a:endParaRPr lang="es-MX"/>
          </a:p>
        </p:txBody>
      </p:sp>
    </p:spTree>
    <p:extLst>
      <p:ext uri="{BB962C8B-B14F-4D97-AF65-F5344CB8AC3E}">
        <p14:creationId xmlns:p14="http://schemas.microsoft.com/office/powerpoint/2010/main" val="349525439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170"/>
                                        <p:tgtEl>
                                          <p:spTgt spid="2">
                                            <p:txEl>
                                              <p:pRg st="0" end="0"/>
                                            </p:txEl>
                                          </p:spTgt>
                                        </p:tgtEl>
                                      </p:cBhvr>
                                    </p:animEffect>
                                  </p:childTnLst>
                                </p:cTn>
                              </p:par>
                            </p:childTnLst>
                          </p:cTn>
                        </p:par>
                        <p:par>
                          <p:cTn id="8" fill="hold">
                            <p:stCondLst>
                              <p:cond delay="11232"/>
                            </p:stCondLst>
                            <p:childTnLst>
                              <p:par>
                                <p:cTn id="9" presetID="10" presetClass="entr" presetSubtype="0" fill="hold" grpId="0" nodeType="afterEffect">
                                  <p:stCondLst>
                                    <p:cond delay="750"/>
                                  </p:stCondLst>
                                  <p:iterate type="lt">
                                    <p:tmPct val="10000"/>
                                  </p:iterate>
                                  <p:childTnLst>
                                    <p:set>
                                      <p:cBhvr>
                                        <p:cTn id="10" dur="1" fill="hold">
                                          <p:stCondLst>
                                            <p:cond delay="0"/>
                                          </p:stCondLst>
                                        </p:cTn>
                                        <p:tgtEl>
                                          <p:spTgt spid="2">
                                            <p:txEl>
                                              <p:pRg st="2" end="2"/>
                                            </p:txEl>
                                          </p:spTgt>
                                        </p:tgtEl>
                                        <p:attrNameLst>
                                          <p:attrName>style.visibility</p:attrName>
                                        </p:attrNameLst>
                                      </p:cBhvr>
                                      <p:to>
                                        <p:strVal val="visible"/>
                                      </p:to>
                                    </p:set>
                                    <p:animEffect transition="in" filter="fade">
                                      <p:cBhvr>
                                        <p:cTn id="11" dur="1170"/>
                                        <p:tgtEl>
                                          <p:spTgt spid="2">
                                            <p:txEl>
                                              <p:pRg st="2" end="2"/>
                                            </p:txEl>
                                          </p:spTgt>
                                        </p:tgtEl>
                                      </p:cBhvr>
                                    </p:animEffect>
                                  </p:childTnLst>
                                </p:cTn>
                              </p:par>
                            </p:childTnLst>
                          </p:cTn>
                        </p:par>
                        <p:par>
                          <p:cTn id="12" fill="hold">
                            <p:stCondLst>
                              <p:cond delay="19587"/>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2">
                                            <p:txEl>
                                              <p:pRg st="3" end="3"/>
                                            </p:txEl>
                                          </p:spTgt>
                                        </p:tgtEl>
                                        <p:attrNameLst>
                                          <p:attrName>style.visibility</p:attrName>
                                        </p:attrNameLst>
                                      </p:cBhvr>
                                      <p:to>
                                        <p:strVal val="visible"/>
                                      </p:to>
                                    </p:set>
                                    <p:animEffect transition="in" filter="fade">
                                      <p:cBhvr>
                                        <p:cTn id="15" dur="1170"/>
                                        <p:tgtEl>
                                          <p:spTgt spid="2">
                                            <p:txEl>
                                              <p:pRg st="3" end="3"/>
                                            </p:txEl>
                                          </p:spTgt>
                                        </p:tgtEl>
                                      </p:cBhvr>
                                    </p:animEffect>
                                  </p:childTnLst>
                                </p:cTn>
                              </p:par>
                            </p:childTnLst>
                          </p:cTn>
                        </p:par>
                        <p:par>
                          <p:cTn id="16" fill="hold">
                            <p:stCondLst>
                              <p:cond delay="28761"/>
                            </p:stCondLst>
                            <p:childTnLst>
                              <p:par>
                                <p:cTn id="17" presetID="3" presetClass="entr" presetSubtype="1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linds(horizontal)">
                                      <p:cBhvr>
                                        <p:cTn id="19" dur="13750"/>
                                        <p:tgtEl>
                                          <p:spTgt spid="4"/>
                                        </p:tgtEl>
                                      </p:cBhvr>
                                    </p:animEffect>
                                  </p:childTnLst>
                                </p:cTn>
                              </p:par>
                              <p:par>
                                <p:cTn id="20" presetID="3" presetClass="entr" presetSubtype="5"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vertical)">
                                      <p:cBhvr>
                                        <p:cTn id="22" dur="13750"/>
                                        <p:tgtEl>
                                          <p:spTgt spid="10"/>
                                        </p:tgtEl>
                                      </p:cBhvr>
                                    </p:animEffect>
                                  </p:childTnLst>
                                </p:cTn>
                              </p:par>
                              <p:par>
                                <p:cTn id="23" presetID="10" presetClass="entr" presetSubtype="0" fill="hold" grpId="0" nodeType="withEffect">
                                  <p:stCondLst>
                                    <p:cond delay="10250"/>
                                  </p:stCondLst>
                                  <p:iterate type="lt">
                                    <p:tmPct val="10000"/>
                                  </p:iterate>
                                  <p:childTnLst>
                                    <p:set>
                                      <p:cBhvr>
                                        <p:cTn id="24" dur="1" fill="hold">
                                          <p:stCondLst>
                                            <p:cond delay="0"/>
                                          </p:stCondLst>
                                        </p:cTn>
                                        <p:tgtEl>
                                          <p:spTgt spid="5"/>
                                        </p:tgtEl>
                                        <p:attrNameLst>
                                          <p:attrName>style.visibility</p:attrName>
                                        </p:attrNameLst>
                                      </p:cBhvr>
                                      <p:to>
                                        <p:strVal val="visible"/>
                                      </p:to>
                                    </p:set>
                                    <p:animEffect transition="in" filter="fade">
                                      <p:cBhvr>
                                        <p:cTn id="25" dur="1170"/>
                                        <p:tgtEl>
                                          <p:spTgt spid="5"/>
                                        </p:tgtEl>
                                      </p:cBhvr>
                                    </p:animEffect>
                                  </p:childTnLst>
                                </p:cTn>
                              </p:par>
                              <p:par>
                                <p:cTn id="26" presetID="10" presetClass="entr" presetSubtype="0" fill="hold" grpId="0" nodeType="withEffect">
                                  <p:stCondLst>
                                    <p:cond delay="750"/>
                                  </p:stCondLst>
                                  <p:iterate type="lt">
                                    <p:tmPct val="10000"/>
                                  </p:iterate>
                                  <p:childTnLst>
                                    <p:set>
                                      <p:cBhvr>
                                        <p:cTn id="27" dur="1" fill="hold">
                                          <p:stCondLst>
                                            <p:cond delay="0"/>
                                          </p:stCondLst>
                                        </p:cTn>
                                        <p:tgtEl>
                                          <p:spTgt spid="6"/>
                                        </p:tgtEl>
                                        <p:attrNameLst>
                                          <p:attrName>style.visibility</p:attrName>
                                        </p:attrNameLst>
                                      </p:cBhvr>
                                      <p:to>
                                        <p:strVal val="visible"/>
                                      </p:to>
                                    </p:set>
                                    <p:animEffect transition="in" filter="fade">
                                      <p:cBhvr>
                                        <p:cTn id="28" dur="1170"/>
                                        <p:tgtEl>
                                          <p:spTgt spid="6"/>
                                        </p:tgtEl>
                                      </p:cBhvr>
                                    </p:animEffect>
                                  </p:childTnLst>
                                </p:cTn>
                              </p:par>
                            </p:childTnLst>
                          </p:cTn>
                        </p:par>
                        <p:par>
                          <p:cTn id="29" fill="hold">
                            <p:stCondLst>
                              <p:cond delay="42732"/>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7"/>
                                        </p:tgtEl>
                                        <p:attrNameLst>
                                          <p:attrName>style.visibility</p:attrName>
                                        </p:attrNameLst>
                                      </p:cBhvr>
                                      <p:to>
                                        <p:strVal val="visible"/>
                                      </p:to>
                                    </p:set>
                                    <p:animEffect transition="in" filter="fade">
                                      <p:cBhvr>
                                        <p:cTn id="32" dur="2500"/>
                                        <p:tgtEl>
                                          <p:spTgt spid="7"/>
                                        </p:tgtEl>
                                      </p:cBhvr>
                                    </p:animEffect>
                                  </p:childTnLst>
                                </p:cTn>
                              </p:par>
                            </p:childTnLst>
                          </p:cTn>
                        </p:par>
                        <p:par>
                          <p:cTn id="33" fill="hold">
                            <p:stCondLst>
                              <p:cond delay="50982"/>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3">
                                            <p:txEl>
                                              <p:pRg st="0" end="0"/>
                                            </p:txEl>
                                          </p:spTgt>
                                        </p:tgtEl>
                                        <p:attrNameLst>
                                          <p:attrName>style.visibility</p:attrName>
                                        </p:attrNameLst>
                                      </p:cBhvr>
                                      <p:to>
                                        <p:strVal val="visible"/>
                                      </p:to>
                                    </p:set>
                                    <p:animEffect transition="in" filter="fade">
                                      <p:cBhvr>
                                        <p:cTn id="36" dur="1170"/>
                                        <p:tgtEl>
                                          <p:spTgt spid="3">
                                            <p:txEl>
                                              <p:pRg st="0" end="0"/>
                                            </p:txEl>
                                          </p:spTgt>
                                        </p:tgtEl>
                                      </p:cBhvr>
                                    </p:animEffect>
                                  </p:childTnLst>
                                </p:cTn>
                              </p:par>
                            </p:childTnLst>
                          </p:cTn>
                        </p:par>
                        <p:par>
                          <p:cTn id="37" fill="hold">
                            <p:stCondLst>
                              <p:cond delay="59002"/>
                            </p:stCondLst>
                            <p:childTnLst>
                              <p:par>
                                <p:cTn id="38" presetID="10" presetClass="entr" presetSubtype="0" fill="hold" grpId="0" nodeType="afterEffect">
                                  <p:stCondLst>
                                    <p:cond delay="0"/>
                                  </p:stCondLst>
                                  <p:iterate type="lt">
                                    <p:tmPct val="10000"/>
                                  </p:iterate>
                                  <p:childTnLst>
                                    <p:set>
                                      <p:cBhvr>
                                        <p:cTn id="39" dur="1" fill="hold">
                                          <p:stCondLst>
                                            <p:cond delay="0"/>
                                          </p:stCondLst>
                                        </p:cTn>
                                        <p:tgtEl>
                                          <p:spTgt spid="3">
                                            <p:txEl>
                                              <p:pRg st="1" end="1"/>
                                            </p:txEl>
                                          </p:spTgt>
                                        </p:tgtEl>
                                        <p:attrNameLst>
                                          <p:attrName>style.visibility</p:attrName>
                                        </p:attrNameLst>
                                      </p:cBhvr>
                                      <p:to>
                                        <p:strVal val="visible"/>
                                      </p:to>
                                    </p:set>
                                    <p:animEffect transition="in" filter="fade">
                                      <p:cBhvr>
                                        <p:cTn id="40" dur="1170"/>
                                        <p:tgtEl>
                                          <p:spTgt spid="3">
                                            <p:txEl>
                                              <p:pRg st="1" end="1"/>
                                            </p:txEl>
                                          </p:spTgt>
                                        </p:tgtEl>
                                      </p:cBhvr>
                                    </p:animEffect>
                                  </p:childTnLst>
                                </p:cTn>
                              </p:par>
                            </p:childTnLst>
                          </p:cTn>
                        </p:par>
                        <p:par>
                          <p:cTn id="41" fill="hold">
                            <p:stCondLst>
                              <p:cond delay="66490"/>
                            </p:stCondLst>
                            <p:childTnLst>
                              <p:par>
                                <p:cTn id="42" presetID="10" presetClass="entr" presetSubtype="0" fill="hold" grpId="0" nodeType="afterEffect">
                                  <p:stCondLst>
                                    <p:cond delay="750"/>
                                  </p:stCondLst>
                                  <p:iterate type="lt">
                                    <p:tmPct val="10000"/>
                                  </p:iterate>
                                  <p:childTnLst>
                                    <p:set>
                                      <p:cBhvr>
                                        <p:cTn id="43" dur="1" fill="hold">
                                          <p:stCondLst>
                                            <p:cond delay="0"/>
                                          </p:stCondLst>
                                        </p:cTn>
                                        <p:tgtEl>
                                          <p:spTgt spid="3">
                                            <p:txEl>
                                              <p:pRg st="3" end="3"/>
                                            </p:txEl>
                                          </p:spTgt>
                                        </p:tgtEl>
                                        <p:attrNameLst>
                                          <p:attrName>style.visibility</p:attrName>
                                        </p:attrNameLst>
                                      </p:cBhvr>
                                      <p:to>
                                        <p:strVal val="visible"/>
                                      </p:to>
                                    </p:set>
                                    <p:animEffect transition="in" filter="fade">
                                      <p:cBhvr>
                                        <p:cTn id="44" dur="1170"/>
                                        <p:tgtEl>
                                          <p:spTgt spid="3">
                                            <p:txEl>
                                              <p:pRg st="3" end="3"/>
                                            </p:txEl>
                                          </p:spTgt>
                                        </p:tgtEl>
                                      </p:cBhvr>
                                    </p:animEffect>
                                  </p:childTnLst>
                                </p:cTn>
                              </p:par>
                            </p:childTnLst>
                          </p:cTn>
                        </p:par>
                        <p:par>
                          <p:cTn id="45" fill="hold">
                            <p:stCondLst>
                              <p:cond delay="72973"/>
                            </p:stCondLst>
                            <p:childTnLst>
                              <p:par>
                                <p:cTn id="46" presetID="10" presetClass="entr" presetSubtype="0" fill="hold" grpId="0" nodeType="afterEffect">
                                  <p:stCondLst>
                                    <p:cond delay="750"/>
                                  </p:stCondLst>
                                  <p:iterate type="lt">
                                    <p:tmPct val="10000"/>
                                  </p:iterate>
                                  <p:childTnLst>
                                    <p:set>
                                      <p:cBhvr>
                                        <p:cTn id="47" dur="1" fill="hold">
                                          <p:stCondLst>
                                            <p:cond delay="0"/>
                                          </p:stCondLst>
                                        </p:cTn>
                                        <p:tgtEl>
                                          <p:spTgt spid="3">
                                            <p:txEl>
                                              <p:pRg st="4" end="4"/>
                                            </p:txEl>
                                          </p:spTgt>
                                        </p:tgtEl>
                                        <p:attrNameLst>
                                          <p:attrName>style.visibility</p:attrName>
                                        </p:attrNameLst>
                                      </p:cBhvr>
                                      <p:to>
                                        <p:strVal val="visible"/>
                                      </p:to>
                                    </p:set>
                                    <p:animEffect transition="in" filter="fade">
                                      <p:cBhvr>
                                        <p:cTn id="48" dur="1170"/>
                                        <p:tgtEl>
                                          <p:spTgt spid="3">
                                            <p:txEl>
                                              <p:pRg st="4" end="4"/>
                                            </p:txEl>
                                          </p:spTgt>
                                        </p:tgtEl>
                                      </p:cBhvr>
                                    </p:animEffect>
                                  </p:childTnLst>
                                </p:cTn>
                              </p:par>
                            </p:childTnLst>
                          </p:cTn>
                        </p:par>
                        <p:par>
                          <p:cTn id="49" fill="hold">
                            <p:stCondLst>
                              <p:cond delay="82030"/>
                            </p:stCondLst>
                            <p:childTnLst>
                              <p:par>
                                <p:cTn id="50" presetID="10" presetClass="entr" presetSubtype="0" fill="hold" grpId="0" nodeType="afterEffect">
                                  <p:stCondLst>
                                    <p:cond delay="0"/>
                                  </p:stCondLst>
                                  <p:iterate type="lt">
                                    <p:tmPct val="10000"/>
                                  </p:iterate>
                                  <p:childTnLst>
                                    <p:set>
                                      <p:cBhvr>
                                        <p:cTn id="51" dur="1" fill="hold">
                                          <p:stCondLst>
                                            <p:cond delay="0"/>
                                          </p:stCondLst>
                                        </p:cTn>
                                        <p:tgtEl>
                                          <p:spTgt spid="3">
                                            <p:txEl>
                                              <p:pRg st="5" end="5"/>
                                            </p:txEl>
                                          </p:spTgt>
                                        </p:tgtEl>
                                        <p:attrNameLst>
                                          <p:attrName>style.visibility</p:attrName>
                                        </p:attrNameLst>
                                      </p:cBhvr>
                                      <p:to>
                                        <p:strVal val="visible"/>
                                      </p:to>
                                    </p:set>
                                    <p:animEffect transition="in" filter="fade">
                                      <p:cBhvr>
                                        <p:cTn id="52" dur="1170"/>
                                        <p:tgtEl>
                                          <p:spTgt spid="3">
                                            <p:txEl>
                                              <p:pRg st="5" end="5"/>
                                            </p:txEl>
                                          </p:spTgt>
                                        </p:tgtEl>
                                      </p:cBhvr>
                                    </p:animEffect>
                                  </p:childTnLst>
                                </p:cTn>
                              </p:par>
                            </p:childTnLst>
                          </p:cTn>
                        </p:par>
                        <p:par>
                          <p:cTn id="53" fill="hold">
                            <p:stCondLst>
                              <p:cond delay="89518"/>
                            </p:stCondLst>
                            <p:childTnLst>
                              <p:par>
                                <p:cTn id="54" presetID="10" presetClass="entr" presetSubtype="0" fill="hold" grpId="0" nodeType="afterEffect">
                                  <p:stCondLst>
                                    <p:cond delay="0"/>
                                  </p:stCondLst>
                                  <p:iterate type="lt">
                                    <p:tmPct val="10000"/>
                                  </p:iterate>
                                  <p:childTnLst>
                                    <p:set>
                                      <p:cBhvr>
                                        <p:cTn id="55" dur="1" fill="hold">
                                          <p:stCondLst>
                                            <p:cond delay="0"/>
                                          </p:stCondLst>
                                        </p:cTn>
                                        <p:tgtEl>
                                          <p:spTgt spid="3">
                                            <p:txEl>
                                              <p:pRg st="6" end="6"/>
                                            </p:txEl>
                                          </p:spTgt>
                                        </p:tgtEl>
                                        <p:attrNameLst>
                                          <p:attrName>style.visibility</p:attrName>
                                        </p:attrNameLst>
                                      </p:cBhvr>
                                      <p:to>
                                        <p:strVal val="visible"/>
                                      </p:to>
                                    </p:set>
                                    <p:animEffect transition="in" filter="fade">
                                      <p:cBhvr>
                                        <p:cTn id="56" dur="1170"/>
                                        <p:tgtEl>
                                          <p:spTgt spid="3">
                                            <p:txEl>
                                              <p:pRg st="6" end="6"/>
                                            </p:txEl>
                                          </p:spTgt>
                                        </p:tgtEl>
                                      </p:cBhvr>
                                    </p:animEffect>
                                  </p:childTnLst>
                                </p:cTn>
                              </p:par>
                            </p:childTnLst>
                          </p:cTn>
                        </p:par>
                        <p:par>
                          <p:cTn id="57" fill="hold">
                            <p:stCondLst>
                              <p:cond delay="97708"/>
                            </p:stCondLst>
                            <p:childTnLst>
                              <p:par>
                                <p:cTn id="58" presetID="10" presetClass="entr" presetSubtype="0" fill="hold" grpId="0" nodeType="afterEffect">
                                  <p:stCondLst>
                                    <p:cond delay="0"/>
                                  </p:stCondLst>
                                  <p:iterate type="lt">
                                    <p:tmPct val="10000"/>
                                  </p:iterate>
                                  <p:childTnLst>
                                    <p:set>
                                      <p:cBhvr>
                                        <p:cTn id="59" dur="1" fill="hold">
                                          <p:stCondLst>
                                            <p:cond delay="0"/>
                                          </p:stCondLst>
                                        </p:cTn>
                                        <p:tgtEl>
                                          <p:spTgt spid="3">
                                            <p:txEl>
                                              <p:pRg st="7" end="7"/>
                                            </p:txEl>
                                          </p:spTgt>
                                        </p:tgtEl>
                                        <p:attrNameLst>
                                          <p:attrName>style.visibility</p:attrName>
                                        </p:attrNameLst>
                                      </p:cBhvr>
                                      <p:to>
                                        <p:strVal val="visible"/>
                                      </p:to>
                                    </p:set>
                                    <p:animEffect transition="in" filter="fade">
                                      <p:cBhvr>
                                        <p:cTn id="60" dur="1170"/>
                                        <p:tgtEl>
                                          <p:spTgt spid="3">
                                            <p:txEl>
                                              <p:pRg st="7" end="7"/>
                                            </p:txEl>
                                          </p:spTgt>
                                        </p:tgtEl>
                                      </p:cBhvr>
                                    </p:animEffect>
                                  </p:childTnLst>
                                </p:cTn>
                              </p:par>
                            </p:childTnLst>
                          </p:cTn>
                        </p:par>
                        <p:par>
                          <p:cTn id="61" fill="hold">
                            <p:stCondLst>
                              <p:cond delay="105664"/>
                            </p:stCondLst>
                            <p:childTnLst>
                              <p:par>
                                <p:cTn id="62" presetID="1" presetClass="entr" presetSubtype="0" fill="hold" grpId="0" nodeType="afterEffect" nodePh="1">
                                  <p:stCondLst>
                                    <p:cond delay="2500"/>
                                  </p:stCondLst>
                                  <p:endCondLst>
                                    <p:cond evt="begin" delay="0">
                                      <p:tn val="62"/>
                                    </p:cond>
                                  </p:endCondLst>
                                  <p:childTnLst>
                                    <p:set>
                                      <p:cBhvr>
                                        <p:cTn id="63"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P spid="5" grpId="0"/>
      <p:bldP spid="6" grpId="0"/>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t="-4000"/>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68684"/>
            <a:ext cx="1219200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La fachada lateral llamada de San Cristóbal, que mira hacia el norte, fue terminada en 1690.</a:t>
            </a:r>
          </a:p>
        </p:txBody>
      </p:sp>
      <p:pic>
        <p:nvPicPr>
          <p:cNvPr id="6" name="Imagen 5" descr="Imagen que contiene edificio, exterior, cielo, lugar de oración&#10;&#10;Descripción generada con confianza muy alta">
            <a:extLst>
              <a:ext uri="{FF2B5EF4-FFF2-40B4-BE49-F238E27FC236}">
                <a16:creationId xmlns:a16="http://schemas.microsoft.com/office/drawing/2014/main" id="{BCC036BB-992D-48DA-B312-34C5F5825C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0406" y="565389"/>
            <a:ext cx="5873322" cy="2532870"/>
          </a:xfrm>
          <a:prstGeom prst="rect">
            <a:avLst/>
          </a:prstGeom>
          <a:ln>
            <a:noFill/>
          </a:ln>
          <a:effectLst>
            <a:outerShdw blurRad="292100" dist="139700" dir="2700000" algn="tl" rotWithShape="0">
              <a:srgbClr val="333333">
                <a:alpha val="65000"/>
              </a:srgbClr>
            </a:outerShdw>
          </a:effectLst>
        </p:spPr>
      </p:pic>
      <p:sp>
        <p:nvSpPr>
          <p:cNvPr id="7" name="Rectángulo 6">
            <a:extLst>
              <a:ext uri="{FF2B5EF4-FFF2-40B4-BE49-F238E27FC236}">
                <a16:creationId xmlns:a16="http://schemas.microsoft.com/office/drawing/2014/main" id="{AFC98124-940A-4BD5-8A2A-4A5723809B5D}"/>
              </a:ext>
            </a:extLst>
          </p:cNvPr>
          <p:cNvSpPr/>
          <p:nvPr/>
        </p:nvSpPr>
        <p:spPr>
          <a:xfrm>
            <a:off x="6096000" y="636719"/>
            <a:ext cx="6096000" cy="169533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El aderezo de hierro: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rejas de las capillas, la baranda que corre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presbiterio al coro, la que circunda el mismo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las del presbiterio del Altar de los Reyes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añadieron alrededor de 1691.</a:t>
            </a:r>
          </a:p>
        </p:txBody>
      </p:sp>
      <p:sp>
        <p:nvSpPr>
          <p:cNvPr id="8" name="Rectángulo 7">
            <a:extLst>
              <a:ext uri="{FF2B5EF4-FFF2-40B4-BE49-F238E27FC236}">
                <a16:creationId xmlns:a16="http://schemas.microsoft.com/office/drawing/2014/main" id="{4C87F6A6-96FD-4B63-9329-2FFB439DF685}"/>
              </a:ext>
            </a:extLst>
          </p:cNvPr>
          <p:cNvSpPr/>
          <p:nvPr/>
        </p:nvSpPr>
        <p:spPr>
          <a:xfrm>
            <a:off x="0" y="3185967"/>
            <a:ext cx="12191995" cy="412934"/>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cerro del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Tepozuchil</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colocados en vez del enladrillado original llamado petatillo que dejó el obispo Palafox.</a:t>
            </a:r>
          </a:p>
        </p:txBody>
      </p:sp>
      <p:sp>
        <p:nvSpPr>
          <p:cNvPr id="9" name="Rectángulo 8">
            <a:extLst>
              <a:ext uri="{FF2B5EF4-FFF2-40B4-BE49-F238E27FC236}">
                <a16:creationId xmlns:a16="http://schemas.microsoft.com/office/drawing/2014/main" id="{CBB3C794-A384-4856-805A-321C6714BAA7}"/>
              </a:ext>
            </a:extLst>
          </p:cNvPr>
          <p:cNvSpPr/>
          <p:nvPr/>
        </p:nvSpPr>
        <p:spPr>
          <a:xfrm>
            <a:off x="1" y="4128075"/>
            <a:ext cx="9541436" cy="105413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terreno donde se encuentra construida la catedral o planta basilical comprende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 mismo que cualquier manzana de la ciudad: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120 metros de largo por 80 metros de ancho.</a:t>
            </a:r>
          </a:p>
        </p:txBody>
      </p:sp>
      <p:pic>
        <p:nvPicPr>
          <p:cNvPr id="10" name="Imagen 9">
            <a:extLst>
              <a:ext uri="{FF2B5EF4-FFF2-40B4-BE49-F238E27FC236}">
                <a16:creationId xmlns:a16="http://schemas.microsoft.com/office/drawing/2014/main" id="{438CC2FE-9027-4B50-95DD-DEB030298276}"/>
              </a:ext>
            </a:extLst>
          </p:cNvPr>
          <p:cNvPicPr>
            <a:picLocks noChangeAspect="1"/>
          </p:cNvPicPr>
          <p:nvPr/>
        </p:nvPicPr>
        <p:blipFill rotWithShape="1">
          <a:blip r:embed="rId5"/>
          <a:srcRect b="21904"/>
          <a:stretch/>
        </p:blipFill>
        <p:spPr>
          <a:xfrm>
            <a:off x="9541436" y="3681196"/>
            <a:ext cx="2452247" cy="2995118"/>
          </a:xfrm>
          <a:prstGeom prst="rect">
            <a:avLst/>
          </a:prstGeom>
          <a:ln>
            <a:noFill/>
          </a:ln>
          <a:effectLst>
            <a:outerShdw blurRad="292100" dist="139700" dir="2700000" algn="tl" rotWithShape="0">
              <a:srgbClr val="333333">
                <a:alpha val="65000"/>
              </a:srgbClr>
            </a:outerShdw>
          </a:effectLst>
        </p:spPr>
      </p:pic>
      <p:sp>
        <p:nvSpPr>
          <p:cNvPr id="11" name="Rectángulo 10">
            <a:extLst>
              <a:ext uri="{FF2B5EF4-FFF2-40B4-BE49-F238E27FC236}">
                <a16:creationId xmlns:a16="http://schemas.microsoft.com/office/drawing/2014/main" id="{5781EC53-1D73-4090-AC5F-AB3B2E8D3727}"/>
              </a:ext>
            </a:extLst>
          </p:cNvPr>
          <p:cNvSpPr/>
          <p:nvPr/>
        </p:nvSpPr>
        <p:spPr>
          <a:xfrm>
            <a:off x="9531922" y="3782296"/>
            <a:ext cx="2452247" cy="137473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Catedral de Puebla. Entre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1890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y 1897</a:t>
            </a:r>
            <a:endPar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endParaRPr>
          </a:p>
        </p:txBody>
      </p:sp>
      <p:sp>
        <p:nvSpPr>
          <p:cNvPr id="12" name="Rectángulo 11">
            <a:extLst>
              <a:ext uri="{FF2B5EF4-FFF2-40B4-BE49-F238E27FC236}">
                <a16:creationId xmlns:a16="http://schemas.microsoft.com/office/drawing/2014/main" id="{A233B2E6-E160-4E6C-8636-9B835FEE1342}"/>
              </a:ext>
            </a:extLst>
          </p:cNvPr>
          <p:cNvSpPr/>
          <p:nvPr/>
        </p:nvSpPr>
        <p:spPr>
          <a:xfrm>
            <a:off x="6095995" y="2576373"/>
            <a:ext cx="6096000" cy="733534"/>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Toda la catedral fue enlosada en el año</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 1772 con el llamado mármol de Santo Tomas</a:t>
            </a:r>
          </a:p>
        </p:txBody>
      </p:sp>
      <p:sp>
        <p:nvSpPr>
          <p:cNvPr id="3" name="Rectángulo 2">
            <a:extLst>
              <a:ext uri="{FF2B5EF4-FFF2-40B4-BE49-F238E27FC236}">
                <a16:creationId xmlns:a16="http://schemas.microsoft.com/office/drawing/2014/main" id="{D000D323-4ABD-4059-8FDE-7E68ECF3FD7B}"/>
              </a:ext>
            </a:extLst>
          </p:cNvPr>
          <p:cNvSpPr/>
          <p:nvPr/>
        </p:nvSpPr>
        <p:spPr>
          <a:xfrm>
            <a:off x="2359614" y="3652029"/>
            <a:ext cx="6398329"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La era del exterior entre 1890 y 1897</a:t>
            </a:r>
          </a:p>
        </p:txBody>
      </p:sp>
      <p:sp>
        <p:nvSpPr>
          <p:cNvPr id="13" name="Rectángulo 12">
            <a:extLst>
              <a:ext uri="{FF2B5EF4-FFF2-40B4-BE49-F238E27FC236}">
                <a16:creationId xmlns:a16="http://schemas.microsoft.com/office/drawing/2014/main" id="{D45F7E34-D5D6-4AFE-B6DF-AC736599A0DE}"/>
              </a:ext>
            </a:extLst>
          </p:cNvPr>
          <p:cNvSpPr/>
          <p:nvPr/>
        </p:nvSpPr>
        <p:spPr>
          <a:xfrm>
            <a:off x="-4" y="5181019"/>
            <a:ext cx="9541436" cy="17075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catedral mide 97.67 metros de largo por 51 metros de ancho, se encuentra trazada en cruz griega y está colocada en la misma posición cardinal que la de San Pedro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Roma, al oriente el altar de los Reyes, al poniente la entrada principal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llamada del perdón o papal, al norte la portada real,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y al sur una portada sencilla sin adorno alguno.</a:t>
            </a:r>
          </a:p>
        </p:txBody>
      </p:sp>
      <p:sp>
        <p:nvSpPr>
          <p:cNvPr id="14" name="CuadroTexto 13">
            <a:extLst>
              <a:ext uri="{FF2B5EF4-FFF2-40B4-BE49-F238E27FC236}">
                <a16:creationId xmlns:a16="http://schemas.microsoft.com/office/drawing/2014/main" id="{ACBAD8D4-8512-48B9-A4FB-AEF89D4E24DC}"/>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Marcador de número de diapositiva 3">
            <a:extLst>
              <a:ext uri="{FF2B5EF4-FFF2-40B4-BE49-F238E27FC236}">
                <a16:creationId xmlns:a16="http://schemas.microsoft.com/office/drawing/2014/main" id="{EC147D96-798A-4CC0-A8CA-73911F445809}"/>
              </a:ext>
            </a:extLst>
          </p:cNvPr>
          <p:cNvSpPr>
            <a:spLocks noGrp="1"/>
          </p:cNvSpPr>
          <p:nvPr>
            <p:ph type="sldNum" sz="quarter" idx="12"/>
          </p:nvPr>
        </p:nvSpPr>
        <p:spPr/>
        <p:txBody>
          <a:bodyPr/>
          <a:lstStyle/>
          <a:p>
            <a:fld id="{70DAEFE9-E137-4A8E-8E7A-5880347B9E77}" type="slidenum">
              <a:rPr lang="es-MX" smtClean="0"/>
              <a:t>6</a:t>
            </a:fld>
            <a:endParaRPr lang="es-MX"/>
          </a:p>
        </p:txBody>
      </p:sp>
    </p:spTree>
    <p:extLst>
      <p:ext uri="{BB962C8B-B14F-4D97-AF65-F5344CB8AC3E}">
        <p14:creationId xmlns:p14="http://schemas.microsoft.com/office/powerpoint/2010/main" val="3435083264"/>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0" fill="hold"/>
                                        <p:tgtEl>
                                          <p:spTgt spid="6"/>
                                        </p:tgtEl>
                                        <p:attrNameLst>
                                          <p:attrName>ppt_x</p:attrName>
                                        </p:attrNameLst>
                                      </p:cBhvr>
                                      <p:tavLst>
                                        <p:tav tm="0">
                                          <p:val>
                                            <p:strVal val="#ppt_x"/>
                                          </p:val>
                                        </p:tav>
                                        <p:tav tm="100000">
                                          <p:val>
                                            <p:strVal val="#ppt_x"/>
                                          </p:val>
                                        </p:tav>
                                      </p:tavLst>
                                    </p:anim>
                                    <p:anim calcmode="lin" valueType="num">
                                      <p:cBhvr>
                                        <p:cTn id="8" dur="30000" fill="hold"/>
                                        <p:tgtEl>
                                          <p:spTgt spid="6"/>
                                        </p:tgtEl>
                                        <p:attrNameLst>
                                          <p:attrName>ppt_y</p:attrName>
                                        </p:attrNameLst>
                                      </p:cBhvr>
                                      <p:tavLst>
                                        <p:tav tm="0">
                                          <p:val>
                                            <p:strVal val="#ppt_y+#ppt_h/2"/>
                                          </p:val>
                                        </p:tav>
                                        <p:tav tm="100000">
                                          <p:val>
                                            <p:strVal val="#ppt_y"/>
                                          </p:val>
                                        </p:tav>
                                      </p:tavLst>
                                    </p:anim>
                                    <p:anim calcmode="lin" valueType="num">
                                      <p:cBhvr>
                                        <p:cTn id="9" dur="30000" fill="hold"/>
                                        <p:tgtEl>
                                          <p:spTgt spid="6"/>
                                        </p:tgtEl>
                                        <p:attrNameLst>
                                          <p:attrName>ppt_w</p:attrName>
                                        </p:attrNameLst>
                                      </p:cBhvr>
                                      <p:tavLst>
                                        <p:tav tm="0">
                                          <p:val>
                                            <p:strVal val="#ppt_w"/>
                                          </p:val>
                                        </p:tav>
                                        <p:tav tm="100000">
                                          <p:val>
                                            <p:strVal val="#ppt_w"/>
                                          </p:val>
                                        </p:tav>
                                      </p:tavLst>
                                    </p:anim>
                                    <p:anim calcmode="lin" valueType="num">
                                      <p:cBhvr>
                                        <p:cTn id="10" dur="30000" fill="hold"/>
                                        <p:tgtEl>
                                          <p:spTgt spid="6"/>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2"/>
                                        </p:tgtEl>
                                        <p:attrNameLst>
                                          <p:attrName>style.visibility</p:attrName>
                                        </p:attrNameLst>
                                      </p:cBhvr>
                                      <p:to>
                                        <p:strVal val="visible"/>
                                      </p:to>
                                    </p:set>
                                    <p:animEffect transition="in" filter="fade">
                                      <p:cBhvr>
                                        <p:cTn id="13" dur="1170"/>
                                        <p:tgtEl>
                                          <p:spTgt spid="2"/>
                                        </p:tgtEl>
                                      </p:cBhvr>
                                    </p:animEffect>
                                  </p:childTnLst>
                                </p:cTn>
                              </p:par>
                              <p:par>
                                <p:cTn id="14" presetID="10" presetClass="entr" presetSubtype="0" fill="hold" grpId="0" nodeType="withEffect">
                                  <p:stCondLst>
                                    <p:cond delay="110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170"/>
                                        <p:tgtEl>
                                          <p:spTgt spid="7"/>
                                        </p:tgtEl>
                                      </p:cBhvr>
                                    </p:animEffect>
                                  </p:childTnLst>
                                </p:cTn>
                              </p:par>
                            </p:childTnLst>
                          </p:cTn>
                        </p:par>
                        <p:par>
                          <p:cTn id="17" fill="hold">
                            <p:stCondLst>
                              <p:cond delay="31007"/>
                            </p:stCondLst>
                            <p:childTnLst>
                              <p:par>
                                <p:cTn id="18" presetID="10" presetClass="entr" presetSubtype="0" fill="hold" grpId="0" nodeType="afterEffect">
                                  <p:stCondLst>
                                    <p:cond delay="750"/>
                                  </p:stCondLst>
                                  <p:iterate type="lt">
                                    <p:tmPct val="10000"/>
                                  </p:iterate>
                                  <p:childTnLst>
                                    <p:set>
                                      <p:cBhvr>
                                        <p:cTn id="19" dur="1" fill="hold">
                                          <p:stCondLst>
                                            <p:cond delay="0"/>
                                          </p:stCondLst>
                                        </p:cTn>
                                        <p:tgtEl>
                                          <p:spTgt spid="12"/>
                                        </p:tgtEl>
                                        <p:attrNameLst>
                                          <p:attrName>style.visibility</p:attrName>
                                        </p:attrNameLst>
                                      </p:cBhvr>
                                      <p:to>
                                        <p:strVal val="visible"/>
                                      </p:to>
                                    </p:set>
                                    <p:animEffect transition="in" filter="fade">
                                      <p:cBhvr>
                                        <p:cTn id="20" dur="1170"/>
                                        <p:tgtEl>
                                          <p:spTgt spid="12"/>
                                        </p:tgtEl>
                                      </p:cBhvr>
                                    </p:animEffect>
                                  </p:childTnLst>
                                </p:cTn>
                              </p:par>
                            </p:childTnLst>
                          </p:cTn>
                        </p:par>
                        <p:par>
                          <p:cTn id="21" fill="hold">
                            <p:stCondLst>
                              <p:cond delay="40883"/>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170"/>
                                        <p:tgtEl>
                                          <p:spTgt spid="8"/>
                                        </p:tgtEl>
                                      </p:cBhvr>
                                    </p:animEffect>
                                  </p:childTnLst>
                                </p:cTn>
                              </p:par>
                            </p:childTnLst>
                          </p:cTn>
                        </p:par>
                        <p:par>
                          <p:cTn id="25" fill="hold">
                            <p:stCondLst>
                              <p:cond delay="54035"/>
                            </p:stCondLst>
                            <p:childTnLst>
                              <p:par>
                                <p:cTn id="26" presetID="10" presetClass="entr" presetSubtype="0" fill="hold" grpId="0" nodeType="afterEffect">
                                  <p:stCondLst>
                                    <p:cond delay="1000"/>
                                  </p:stCondLst>
                                  <p:iterate type="lt">
                                    <p:tmPct val="10000"/>
                                  </p:iterate>
                                  <p:childTnLst>
                                    <p:set>
                                      <p:cBhvr>
                                        <p:cTn id="27" dur="1" fill="hold">
                                          <p:stCondLst>
                                            <p:cond delay="0"/>
                                          </p:stCondLst>
                                        </p:cTn>
                                        <p:tgtEl>
                                          <p:spTgt spid="3"/>
                                        </p:tgtEl>
                                        <p:attrNameLst>
                                          <p:attrName>style.visibility</p:attrName>
                                        </p:attrNameLst>
                                      </p:cBhvr>
                                      <p:to>
                                        <p:strVal val="visible"/>
                                      </p:to>
                                    </p:set>
                                    <p:animEffect transition="in" filter="fade">
                                      <p:cBhvr>
                                        <p:cTn id="28" dur="2500"/>
                                        <p:tgtEl>
                                          <p:spTgt spid="3"/>
                                        </p:tgtEl>
                                      </p:cBhvr>
                                    </p:animEffect>
                                  </p:childTnLst>
                                </p:cTn>
                              </p:par>
                              <p:par>
                                <p:cTn id="29" presetID="42"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10000"/>
                                        <p:tgtEl>
                                          <p:spTgt spid="10"/>
                                        </p:tgtEl>
                                      </p:cBhvr>
                                    </p:animEffect>
                                    <p:anim calcmode="lin" valueType="num">
                                      <p:cBhvr>
                                        <p:cTn id="32" dur="10000" fill="hold"/>
                                        <p:tgtEl>
                                          <p:spTgt spid="10"/>
                                        </p:tgtEl>
                                        <p:attrNameLst>
                                          <p:attrName>ppt_x</p:attrName>
                                        </p:attrNameLst>
                                      </p:cBhvr>
                                      <p:tavLst>
                                        <p:tav tm="0">
                                          <p:val>
                                            <p:strVal val="#ppt_x"/>
                                          </p:val>
                                        </p:tav>
                                        <p:tav tm="100000">
                                          <p:val>
                                            <p:strVal val="#ppt_x"/>
                                          </p:val>
                                        </p:tav>
                                      </p:tavLst>
                                    </p:anim>
                                    <p:anim calcmode="lin" valueType="num">
                                      <p:cBhvr>
                                        <p:cTn id="33" dur="10000" fill="hold"/>
                                        <p:tgtEl>
                                          <p:spTgt spid="10"/>
                                        </p:tgtEl>
                                        <p:attrNameLst>
                                          <p:attrName>ppt_y</p:attrName>
                                        </p:attrNameLst>
                                      </p:cBhvr>
                                      <p:tavLst>
                                        <p:tav tm="0">
                                          <p:val>
                                            <p:strVal val="#ppt_y+.1"/>
                                          </p:val>
                                        </p:tav>
                                        <p:tav tm="100000">
                                          <p:val>
                                            <p:strVal val="#ppt_y"/>
                                          </p:val>
                                        </p:tav>
                                      </p:tavLst>
                                    </p:anim>
                                  </p:childTnLst>
                                </p:cTn>
                              </p:par>
                              <p:par>
                                <p:cTn id="34" presetID="10" presetClass="entr" presetSubtype="0" fill="hold" grpId="0" nodeType="withEffect">
                                  <p:stCondLst>
                                    <p:cond delay="6000"/>
                                  </p:stCondLst>
                                  <p:iterate type="lt">
                                    <p:tmPct val="10000"/>
                                  </p:iterate>
                                  <p:childTnLst>
                                    <p:set>
                                      <p:cBhvr>
                                        <p:cTn id="35" dur="1" fill="hold">
                                          <p:stCondLst>
                                            <p:cond delay="0"/>
                                          </p:stCondLst>
                                        </p:cTn>
                                        <p:tgtEl>
                                          <p:spTgt spid="11"/>
                                        </p:tgtEl>
                                        <p:attrNameLst>
                                          <p:attrName>style.visibility</p:attrName>
                                        </p:attrNameLst>
                                      </p:cBhvr>
                                      <p:to>
                                        <p:strVal val="visible"/>
                                      </p:to>
                                    </p:set>
                                    <p:animEffect transition="in" filter="fade">
                                      <p:cBhvr>
                                        <p:cTn id="36" dur="1170"/>
                                        <p:tgtEl>
                                          <p:spTgt spid="11"/>
                                        </p:tgtEl>
                                      </p:cBhvr>
                                    </p:animEffect>
                                  </p:childTnLst>
                                </p:cTn>
                              </p:par>
                            </p:childTnLst>
                          </p:cTn>
                        </p:par>
                        <p:par>
                          <p:cTn id="37" fill="hold">
                            <p:stCondLst>
                              <p:cond delay="64785"/>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9"/>
                                        </p:tgtEl>
                                        <p:attrNameLst>
                                          <p:attrName>style.visibility</p:attrName>
                                        </p:attrNameLst>
                                      </p:cBhvr>
                                      <p:to>
                                        <p:strVal val="visible"/>
                                      </p:to>
                                    </p:set>
                                    <p:animEffect transition="in" filter="fade">
                                      <p:cBhvr>
                                        <p:cTn id="40" dur="1170"/>
                                        <p:tgtEl>
                                          <p:spTgt spid="9"/>
                                        </p:tgtEl>
                                      </p:cBhvr>
                                    </p:animEffect>
                                  </p:childTnLst>
                                </p:cTn>
                              </p:par>
                            </p:childTnLst>
                          </p:cTn>
                        </p:par>
                        <p:par>
                          <p:cTn id="41" fill="hold">
                            <p:stCondLst>
                              <p:cond delay="83452"/>
                            </p:stCondLst>
                            <p:childTnLst>
                              <p:par>
                                <p:cTn id="42" presetID="10" presetClass="entr" presetSubtype="0" fill="hold" grpId="0" nodeType="afterEffect">
                                  <p:stCondLst>
                                    <p:cond delay="1000"/>
                                  </p:stCondLst>
                                  <p:iterate type="lt">
                                    <p:tmPct val="10000"/>
                                  </p:iterate>
                                  <p:childTnLst>
                                    <p:set>
                                      <p:cBhvr>
                                        <p:cTn id="43" dur="1" fill="hold">
                                          <p:stCondLst>
                                            <p:cond delay="0"/>
                                          </p:stCondLst>
                                        </p:cTn>
                                        <p:tgtEl>
                                          <p:spTgt spid="13"/>
                                        </p:tgtEl>
                                        <p:attrNameLst>
                                          <p:attrName>style.visibility</p:attrName>
                                        </p:attrNameLst>
                                      </p:cBhvr>
                                      <p:to>
                                        <p:strVal val="visible"/>
                                      </p:to>
                                    </p:set>
                                    <p:animEffect transition="in" filter="fade">
                                      <p:cBhvr>
                                        <p:cTn id="44" dur="1170"/>
                                        <p:tgtEl>
                                          <p:spTgt spid="13"/>
                                        </p:tgtEl>
                                      </p:cBhvr>
                                    </p:animEffect>
                                  </p:childTnLst>
                                </p:cTn>
                              </p:par>
                            </p:childTnLst>
                          </p:cTn>
                        </p:par>
                        <p:par>
                          <p:cTn id="45" fill="hold">
                            <p:stCondLst>
                              <p:cond delay="118265"/>
                            </p:stCondLst>
                            <p:childTnLst>
                              <p:par>
                                <p:cTn id="46" presetID="1" presetClass="entr" presetSubtype="0" fill="hold" grpId="0" nodeType="afterEffect" nodePh="1">
                                  <p:stCondLst>
                                    <p:cond delay="2500"/>
                                  </p:stCondLst>
                                  <p:endCondLst>
                                    <p:cond evt="begin" delay="0">
                                      <p:tn val="46"/>
                                    </p:cond>
                                  </p:endCondLst>
                                  <p:childTnLst>
                                    <p:set>
                                      <p:cBhvr>
                                        <p:cTn id="47"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8" grpId="0"/>
      <p:bldP spid="9" grpId="0"/>
      <p:bldP spid="11" grpId="0"/>
      <p:bldP spid="12" grpId="0"/>
      <p:bldP spid="3"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1801090" y="955380"/>
            <a:ext cx="10390909"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torre norte, la única que tiene campanas, llamada también torre vieja se terminó en 1678 durante el reinado de Carlos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II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 España, sin costo de vidas y a cargo del maestro mayor Carlos García Durango, según consta la inscripción grabada en la pared interior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primer cuerpo de la torre.</a:t>
            </a:r>
          </a:p>
        </p:txBody>
      </p:sp>
      <p:pic>
        <p:nvPicPr>
          <p:cNvPr id="3" name="Imagen 2" descr="https://upload.wikimedia.org/wikipedia/commons/thumb/6/6e/Torre_norte.JPG/220px-Torre_norte.JPG">
            <a:extLst>
              <a:ext uri="{FF2B5EF4-FFF2-40B4-BE49-F238E27FC236}">
                <a16:creationId xmlns:a16="http://schemas.microsoft.com/office/drawing/2014/main" id="{11FCEBAC-8B3B-488F-BC38-81B907C9600C}"/>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240700" y="762005"/>
            <a:ext cx="1712791" cy="580504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Rectángulo 3">
            <a:extLst>
              <a:ext uri="{FF2B5EF4-FFF2-40B4-BE49-F238E27FC236}">
                <a16:creationId xmlns:a16="http://schemas.microsoft.com/office/drawing/2014/main" id="{CF9D149A-0A94-4EA8-B5AF-0AA812CA715E}"/>
              </a:ext>
            </a:extLst>
          </p:cNvPr>
          <p:cNvSpPr/>
          <p:nvPr/>
        </p:nvSpPr>
        <p:spPr>
          <a:xfrm>
            <a:off x="4789" y="26214"/>
            <a:ext cx="3223314"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Torre norte de la Catedral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ES"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llamada la torre vieja</a:t>
            </a:r>
            <a:endPar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endParaRPr>
          </a:p>
        </p:txBody>
      </p:sp>
      <p:sp>
        <p:nvSpPr>
          <p:cNvPr id="5" name="Rectángulo 4">
            <a:extLst>
              <a:ext uri="{FF2B5EF4-FFF2-40B4-BE49-F238E27FC236}">
                <a16:creationId xmlns:a16="http://schemas.microsoft.com/office/drawing/2014/main" id="{B4C23C0B-36CC-4474-BFB3-5FBBB0406E3E}"/>
              </a:ext>
            </a:extLst>
          </p:cNvPr>
          <p:cNvSpPr/>
          <p:nvPr/>
        </p:nvSpPr>
        <p:spPr>
          <a:xfrm>
            <a:off x="6279731" y="256455"/>
            <a:ext cx="2229825"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Las Torres</a:t>
            </a:r>
          </a:p>
        </p:txBody>
      </p:sp>
      <p:sp>
        <p:nvSpPr>
          <p:cNvPr id="7" name="Rectángulo 6">
            <a:extLst>
              <a:ext uri="{FF2B5EF4-FFF2-40B4-BE49-F238E27FC236}">
                <a16:creationId xmlns:a16="http://schemas.microsoft.com/office/drawing/2014/main" id="{8CE97E91-9AF7-4648-97AF-935E4C7E25F8}"/>
              </a:ext>
            </a:extLst>
          </p:cNvPr>
          <p:cNvSpPr/>
          <p:nvPr/>
        </p:nvSpPr>
        <p:spPr>
          <a:xfrm>
            <a:off x="1801090" y="2430872"/>
            <a:ext cx="10390910"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torre sur fue construida posteriormente el año de 1731 y estrenada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29 de septiembre de 1768 durante el gobierno episcopal de Francisco Fabián y Fuero.</a:t>
            </a:r>
          </a:p>
        </p:txBody>
      </p:sp>
      <p:sp>
        <p:nvSpPr>
          <p:cNvPr id="8" name="Rectángulo 7">
            <a:extLst>
              <a:ext uri="{FF2B5EF4-FFF2-40B4-BE49-F238E27FC236}">
                <a16:creationId xmlns:a16="http://schemas.microsoft.com/office/drawing/2014/main" id="{BC86A851-EFC8-4A37-983C-A4C69447E048}"/>
              </a:ext>
            </a:extLst>
          </p:cNvPr>
          <p:cNvSpPr/>
          <p:nvPr/>
        </p:nvSpPr>
        <p:spPr>
          <a:xfrm>
            <a:off x="1953490" y="4351537"/>
            <a:ext cx="10238509" cy="2348720"/>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dos torres al frente del templo son iguales y cuadradas cuyos cubos montan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la altura de la fachada principal rematados en cornisa, sobre este sube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primer cuerpo que es de orden dórico con tres pilastras en cada frente,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dos arcos para campanas, uno en cada intercolumnio: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dichas pilastras tienen sus pedestales y reciben la cornisa correspondiente,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resaltando el arquitrabe y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frisorrosetas</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talladas en la </a:t>
            </a:r>
            <a:r>
              <a:rPr kumimoji="0" lang="es-MX" sz="2400" b="0" i="0" u="none" strike="noStrike" kern="1200" cap="none" spc="0" normalizeH="0" baseline="0" noProof="0" dirty="0" err="1">
                <a:ln>
                  <a:noFill/>
                </a:ln>
                <a:solidFill>
                  <a:prstClr val="black"/>
                </a:solidFill>
                <a:effectLst/>
                <a:uLnTx/>
                <a:uFillTx/>
                <a:latin typeface="CommercialScrD" panose="03000000000000000000" pitchFamily="66" charset="0"/>
                <a:ea typeface="+mn-ea"/>
                <a:cs typeface="+mn-cs"/>
              </a:rPr>
              <a:t>propectura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de la cornisa,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friso hay triglifos que carecen de metopas.</a:t>
            </a:r>
          </a:p>
        </p:txBody>
      </p:sp>
      <p:sp>
        <p:nvSpPr>
          <p:cNvPr id="6" name="Rectángulo 5">
            <a:extLst>
              <a:ext uri="{FF2B5EF4-FFF2-40B4-BE49-F238E27FC236}">
                <a16:creationId xmlns:a16="http://schemas.microsoft.com/office/drawing/2014/main" id="{98F2B7EB-EF57-47B3-B521-1F0AF45AD13A}"/>
              </a:ext>
            </a:extLst>
          </p:cNvPr>
          <p:cNvSpPr/>
          <p:nvPr/>
        </p:nvSpPr>
        <p:spPr>
          <a:xfrm>
            <a:off x="1953489" y="3353039"/>
            <a:ext cx="10238511"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Ambas tienen 70 metros de altura,</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siendo en su época las más altas de las colonias americanas.</a:t>
            </a:r>
          </a:p>
        </p:txBody>
      </p:sp>
      <p:sp>
        <p:nvSpPr>
          <p:cNvPr id="10" name="CuadroTexto 9">
            <a:extLst>
              <a:ext uri="{FF2B5EF4-FFF2-40B4-BE49-F238E27FC236}">
                <a16:creationId xmlns:a16="http://schemas.microsoft.com/office/drawing/2014/main" id="{9A988FCB-A047-4AD7-A857-1AD83BD300DB}"/>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9" name="Marcador de número de diapositiva 8">
            <a:extLst>
              <a:ext uri="{FF2B5EF4-FFF2-40B4-BE49-F238E27FC236}">
                <a16:creationId xmlns:a16="http://schemas.microsoft.com/office/drawing/2014/main" id="{B7190DB6-8D34-4B90-83E9-5288EFED21BE}"/>
              </a:ext>
            </a:extLst>
          </p:cNvPr>
          <p:cNvSpPr>
            <a:spLocks noGrp="1"/>
          </p:cNvSpPr>
          <p:nvPr>
            <p:ph type="sldNum" sz="quarter" idx="12"/>
          </p:nvPr>
        </p:nvSpPr>
        <p:spPr/>
        <p:txBody>
          <a:bodyPr/>
          <a:lstStyle/>
          <a:p>
            <a:fld id="{70DAEFE9-E137-4A8E-8E7A-5880347B9E77}" type="slidenum">
              <a:rPr lang="es-MX" smtClean="0"/>
              <a:t>7</a:t>
            </a:fld>
            <a:endParaRPr lang="es-MX"/>
          </a:p>
        </p:txBody>
      </p:sp>
    </p:spTree>
    <p:extLst>
      <p:ext uri="{BB962C8B-B14F-4D97-AF65-F5344CB8AC3E}">
        <p14:creationId xmlns:p14="http://schemas.microsoft.com/office/powerpoint/2010/main" val="3503233554"/>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2000"/>
                                        <p:tgtEl>
                                          <p:spTgt spid="5"/>
                                        </p:tgtEl>
                                      </p:cBhvr>
                                    </p:animEffect>
                                  </p:childTnLst>
                                </p:cTn>
                              </p:par>
                            </p:childTnLst>
                          </p:cTn>
                        </p:par>
                        <p:par>
                          <p:cTn id="8" fill="hold">
                            <p:stCondLst>
                              <p:cond delay="3600"/>
                            </p:stCondLst>
                            <p:childTnLst>
                              <p:par>
                                <p:cTn id="9" presetID="25"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5125" decel="50000" fill="hold">
                                          <p:stCondLst>
                                            <p:cond delay="0"/>
                                          </p:stCondLst>
                                        </p:cTn>
                                        <p:tgtEl>
                                          <p:spTgt spid="3"/>
                                        </p:tgtEl>
                                        <p:attrNameLst>
                                          <p:attrName>style.rotation</p:attrName>
                                        </p:attrNameLst>
                                      </p:cBhvr>
                                      <p:tavLst>
                                        <p:tav tm="0">
                                          <p:val>
                                            <p:fltVal val="-90"/>
                                          </p:val>
                                        </p:tav>
                                        <p:tav tm="100000">
                                          <p:val>
                                            <p:fltVal val="0"/>
                                          </p:val>
                                        </p:tav>
                                      </p:tavLst>
                                    </p:anim>
                                    <p:anim calcmode="lin" valueType="num">
                                      <p:cBhvr>
                                        <p:cTn id="12" dur="15125" decel="50000" fill="hold">
                                          <p:stCondLst>
                                            <p:cond delay="0"/>
                                          </p:stCondLst>
                                        </p:cTn>
                                        <p:tgtEl>
                                          <p:spTgt spid="3"/>
                                        </p:tgtEl>
                                        <p:attrNameLst>
                                          <p:attrName>ppt_w</p:attrName>
                                        </p:attrNameLst>
                                      </p:cBhvr>
                                      <p:tavLst>
                                        <p:tav tm="0">
                                          <p:val>
                                            <p:strVal val="#ppt_w"/>
                                          </p:val>
                                        </p:tav>
                                        <p:tav tm="100000">
                                          <p:val>
                                            <p:strVal val="#ppt_w*.05"/>
                                          </p:val>
                                        </p:tav>
                                      </p:tavLst>
                                    </p:anim>
                                    <p:anim calcmode="lin" valueType="num">
                                      <p:cBhvr>
                                        <p:cTn id="13" dur="15125" accel="50000" fill="hold">
                                          <p:stCondLst>
                                            <p:cond delay="15125"/>
                                          </p:stCondLst>
                                        </p:cTn>
                                        <p:tgtEl>
                                          <p:spTgt spid="3"/>
                                        </p:tgtEl>
                                        <p:attrNameLst>
                                          <p:attrName>ppt_w</p:attrName>
                                        </p:attrNameLst>
                                      </p:cBhvr>
                                      <p:tavLst>
                                        <p:tav tm="0">
                                          <p:val>
                                            <p:strVal val="#ppt_w*.05"/>
                                          </p:val>
                                        </p:tav>
                                        <p:tav tm="100000">
                                          <p:val>
                                            <p:strVal val="#ppt_w"/>
                                          </p:val>
                                        </p:tav>
                                      </p:tavLst>
                                    </p:anim>
                                    <p:anim calcmode="lin" valueType="num">
                                      <p:cBhvr>
                                        <p:cTn id="14" dur="30250" fill="hold"/>
                                        <p:tgtEl>
                                          <p:spTgt spid="3"/>
                                        </p:tgtEl>
                                        <p:attrNameLst>
                                          <p:attrName>ppt_h</p:attrName>
                                        </p:attrNameLst>
                                      </p:cBhvr>
                                      <p:tavLst>
                                        <p:tav tm="0">
                                          <p:val>
                                            <p:strVal val="#ppt_h"/>
                                          </p:val>
                                        </p:tav>
                                        <p:tav tm="100000">
                                          <p:val>
                                            <p:strVal val="#ppt_h"/>
                                          </p:val>
                                        </p:tav>
                                      </p:tavLst>
                                    </p:anim>
                                    <p:anim calcmode="lin" valueType="num">
                                      <p:cBhvr>
                                        <p:cTn id="15" dur="15125" decel="50000" fill="hold">
                                          <p:stCondLst>
                                            <p:cond delay="0"/>
                                          </p:stCondLst>
                                        </p:cTn>
                                        <p:tgtEl>
                                          <p:spTgt spid="3"/>
                                        </p:tgtEl>
                                        <p:attrNameLst>
                                          <p:attrName>ppt_x</p:attrName>
                                        </p:attrNameLst>
                                      </p:cBhvr>
                                      <p:tavLst>
                                        <p:tav tm="0">
                                          <p:val>
                                            <p:strVal val="#ppt_x+.4"/>
                                          </p:val>
                                        </p:tav>
                                        <p:tav tm="100000">
                                          <p:val>
                                            <p:strVal val="#ppt_x"/>
                                          </p:val>
                                        </p:tav>
                                      </p:tavLst>
                                    </p:anim>
                                    <p:anim calcmode="lin" valueType="num">
                                      <p:cBhvr>
                                        <p:cTn id="16" dur="15125" decel="50000" fill="hold">
                                          <p:stCondLst>
                                            <p:cond delay="0"/>
                                          </p:stCondLst>
                                        </p:cTn>
                                        <p:tgtEl>
                                          <p:spTgt spid="3"/>
                                        </p:tgtEl>
                                        <p:attrNameLst>
                                          <p:attrName>ppt_y</p:attrName>
                                        </p:attrNameLst>
                                      </p:cBhvr>
                                      <p:tavLst>
                                        <p:tav tm="0">
                                          <p:val>
                                            <p:strVal val="#ppt_y-.2"/>
                                          </p:val>
                                        </p:tav>
                                        <p:tav tm="100000">
                                          <p:val>
                                            <p:strVal val="#ppt_y+.1"/>
                                          </p:val>
                                        </p:tav>
                                      </p:tavLst>
                                    </p:anim>
                                    <p:anim calcmode="lin" valueType="num">
                                      <p:cBhvr>
                                        <p:cTn id="17" dur="15125" accel="50000" fill="hold">
                                          <p:stCondLst>
                                            <p:cond delay="15125"/>
                                          </p:stCondLst>
                                        </p:cTn>
                                        <p:tgtEl>
                                          <p:spTgt spid="3"/>
                                        </p:tgtEl>
                                        <p:attrNameLst>
                                          <p:attrName>ppt_y</p:attrName>
                                        </p:attrNameLst>
                                      </p:cBhvr>
                                      <p:tavLst>
                                        <p:tav tm="0">
                                          <p:val>
                                            <p:strVal val="#ppt_y+.1"/>
                                          </p:val>
                                        </p:tav>
                                        <p:tav tm="100000">
                                          <p:val>
                                            <p:strVal val="#ppt_y"/>
                                          </p:val>
                                        </p:tav>
                                      </p:tavLst>
                                    </p:anim>
                                    <p:animEffect transition="in" filter="fade">
                                      <p:cBhvr>
                                        <p:cTn id="18" dur="30250" decel="50000">
                                          <p:stCondLst>
                                            <p:cond delay="0"/>
                                          </p:stCondLst>
                                        </p:cTn>
                                        <p:tgtEl>
                                          <p:spTgt spid="3"/>
                                        </p:tgtEl>
                                      </p:cBhvr>
                                    </p:animEffect>
                                  </p:childTnLst>
                                </p:cTn>
                              </p:par>
                              <p:par>
                                <p:cTn id="19" presetID="10" presetClass="entr" presetSubtype="0" fill="hold" grpId="0" nodeType="withEffect">
                                  <p:stCondLst>
                                    <p:cond delay="24250"/>
                                  </p:stCondLst>
                                  <p:iterate type="lt">
                                    <p:tmPct val="10000"/>
                                  </p:iterate>
                                  <p:childTnLst>
                                    <p:set>
                                      <p:cBhvr>
                                        <p:cTn id="20" dur="1" fill="hold">
                                          <p:stCondLst>
                                            <p:cond delay="0"/>
                                          </p:stCondLst>
                                        </p:cTn>
                                        <p:tgtEl>
                                          <p:spTgt spid="4"/>
                                        </p:tgtEl>
                                        <p:attrNameLst>
                                          <p:attrName>style.visibility</p:attrName>
                                        </p:attrNameLst>
                                      </p:cBhvr>
                                      <p:to>
                                        <p:strVal val="visible"/>
                                      </p:to>
                                    </p:set>
                                    <p:animEffect transition="in" filter="fade">
                                      <p:cBhvr>
                                        <p:cTn id="21" dur="1170"/>
                                        <p:tgtEl>
                                          <p:spTgt spid="4"/>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2"/>
                                        </p:tgtEl>
                                        <p:attrNameLst>
                                          <p:attrName>style.visibility</p:attrName>
                                        </p:attrNameLst>
                                      </p:cBhvr>
                                      <p:to>
                                        <p:strVal val="visible"/>
                                      </p:to>
                                    </p:set>
                                    <p:animEffect transition="in" filter="fade">
                                      <p:cBhvr>
                                        <p:cTn id="24" dur="1170"/>
                                        <p:tgtEl>
                                          <p:spTgt spid="2"/>
                                        </p:tgtEl>
                                      </p:cBhvr>
                                    </p:animEffect>
                                  </p:childTnLst>
                                </p:cTn>
                              </p:par>
                            </p:childTnLst>
                          </p:cTn>
                        </p:par>
                        <p:par>
                          <p:cTn id="25" fill="hold">
                            <p:stCondLst>
                              <p:cond delay="33850"/>
                            </p:stCondLst>
                            <p:childTnLst>
                              <p:par>
                                <p:cTn id="26" presetID="10" presetClass="entr" presetSubtype="0" fill="hold" grpId="0" nodeType="afterEffect">
                                  <p:stCondLst>
                                    <p:cond delay="75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170"/>
                                        <p:tgtEl>
                                          <p:spTgt spid="7"/>
                                        </p:tgtEl>
                                      </p:cBhvr>
                                    </p:animEffect>
                                  </p:childTnLst>
                                </p:cTn>
                              </p:par>
                            </p:childTnLst>
                          </p:cTn>
                        </p:par>
                        <p:par>
                          <p:cTn id="29" fill="hold">
                            <p:stCondLst>
                              <p:cond delay="50863"/>
                            </p:stCondLst>
                            <p:childTnLst>
                              <p:par>
                                <p:cTn id="30" presetID="10" presetClass="entr" presetSubtype="0" fill="hold" grpId="0" nodeType="afterEffect">
                                  <p:stCondLst>
                                    <p:cond delay="750"/>
                                  </p:stCondLst>
                                  <p:iterate type="lt">
                                    <p:tmPct val="10000"/>
                                  </p:iterate>
                                  <p:childTnLst>
                                    <p:set>
                                      <p:cBhvr>
                                        <p:cTn id="31" dur="1" fill="hold">
                                          <p:stCondLst>
                                            <p:cond delay="0"/>
                                          </p:stCondLst>
                                        </p:cTn>
                                        <p:tgtEl>
                                          <p:spTgt spid="6"/>
                                        </p:tgtEl>
                                        <p:attrNameLst>
                                          <p:attrName>style.visibility</p:attrName>
                                        </p:attrNameLst>
                                      </p:cBhvr>
                                      <p:to>
                                        <p:strVal val="visible"/>
                                      </p:to>
                                    </p:set>
                                    <p:animEffect transition="in" filter="fade">
                                      <p:cBhvr>
                                        <p:cTn id="32" dur="1170"/>
                                        <p:tgtEl>
                                          <p:spTgt spid="6"/>
                                        </p:tgtEl>
                                      </p:cBhvr>
                                    </p:animEffect>
                                  </p:childTnLst>
                                </p:cTn>
                              </p:par>
                            </p:childTnLst>
                          </p:cTn>
                        </p:par>
                        <p:par>
                          <p:cTn id="33" fill="hold">
                            <p:stCondLst>
                              <p:cond delay="61792"/>
                            </p:stCondLst>
                            <p:childTnLst>
                              <p:par>
                                <p:cTn id="34" presetID="10" presetClass="entr" presetSubtype="0" fill="hold" grpId="0" nodeType="afterEffect">
                                  <p:stCondLst>
                                    <p:cond delay="750"/>
                                  </p:stCondLst>
                                  <p:iterate type="lt">
                                    <p:tmPct val="10000"/>
                                  </p:iterate>
                                  <p:childTnLst>
                                    <p:set>
                                      <p:cBhvr>
                                        <p:cTn id="35" dur="1" fill="hold">
                                          <p:stCondLst>
                                            <p:cond delay="0"/>
                                          </p:stCondLst>
                                        </p:cTn>
                                        <p:tgtEl>
                                          <p:spTgt spid="8"/>
                                        </p:tgtEl>
                                        <p:attrNameLst>
                                          <p:attrName>style.visibility</p:attrName>
                                        </p:attrNameLst>
                                      </p:cBhvr>
                                      <p:to>
                                        <p:strVal val="visible"/>
                                      </p:to>
                                    </p:set>
                                    <p:animEffect transition="in" filter="fade">
                                      <p:cBhvr>
                                        <p:cTn id="36" dur="1170"/>
                                        <p:tgtEl>
                                          <p:spTgt spid="8"/>
                                        </p:tgtEl>
                                      </p:cBhvr>
                                    </p:animEffect>
                                  </p:childTnLst>
                                </p:cTn>
                              </p:par>
                            </p:childTnLst>
                          </p:cTn>
                        </p:par>
                        <p:par>
                          <p:cTn id="37" fill="hold">
                            <p:stCondLst>
                              <p:cond delay="111565"/>
                            </p:stCondLst>
                            <p:childTnLst>
                              <p:par>
                                <p:cTn id="38" presetID="1" presetClass="entr" presetSubtype="0" fill="hold" grpId="0" nodeType="afterEffect" nodePh="1">
                                  <p:stCondLst>
                                    <p:cond delay="2500"/>
                                  </p:stCondLst>
                                  <p:endCondLst>
                                    <p:cond evt="begin" delay="0">
                                      <p:tn val="38"/>
                                    </p:cond>
                                  </p:endCondLst>
                                  <p:childTnLst>
                                    <p:set>
                                      <p:cBhvr>
                                        <p:cTn id="39"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7" grpId="0"/>
      <p:bldP spid="8" grpId="0" uiExpand="1"/>
      <p:bldP spid="6"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68684"/>
            <a:ext cx="1219200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Los arcos son de proporción dupla con sus impostas, jambas y fajas que los guarnecen, rompiendo estos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sobre el pedestal y asegurados con balaustradas de cantería, siendo todos los de este primer cuerpo ocho,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espacio que hay entre éstos y la cornisa, está dividido por una faja, siendo lo demás almohadillado.</a:t>
            </a:r>
          </a:p>
        </p:txBody>
      </p:sp>
      <p:sp>
        <p:nvSpPr>
          <p:cNvPr id="3" name="Rectángulo 2">
            <a:extLst>
              <a:ext uri="{FF2B5EF4-FFF2-40B4-BE49-F238E27FC236}">
                <a16:creationId xmlns:a16="http://schemas.microsoft.com/office/drawing/2014/main" id="{67B48EEA-662A-474F-A142-262A4A4649C4}"/>
              </a:ext>
            </a:extLst>
          </p:cNvPr>
          <p:cNvSpPr/>
          <p:nvPr/>
        </p:nvSpPr>
        <p:spPr>
          <a:xfrm>
            <a:off x="0" y="1274033"/>
            <a:ext cx="6096000" cy="169533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Sigue el segundo cuerpo angostado un poco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su ancho, que es de orden jónico y presenta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tres pilastras sin pedestal, sino zócalo en cada frente,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así estas, como las del primer piso, son acanaladas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reciben la cornisa del orden al que pertenecen.</a:t>
            </a:r>
          </a:p>
        </p:txBody>
      </p:sp>
      <p:pic>
        <p:nvPicPr>
          <p:cNvPr id="5" name="Imagen 4" descr="Imagen que contiene edificio, exterior, cielo, reloj&#10;&#10;Descripción generada con confianza muy alta">
            <a:extLst>
              <a:ext uri="{FF2B5EF4-FFF2-40B4-BE49-F238E27FC236}">
                <a16:creationId xmlns:a16="http://schemas.microsoft.com/office/drawing/2014/main" id="{166EF887-B25F-4A57-A6AD-1D9E421A93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352669"/>
            <a:ext cx="5900812" cy="3673255"/>
          </a:xfrm>
          <a:prstGeom prst="rect">
            <a:avLst/>
          </a:prstGeom>
          <a:effectLst>
            <a:glow rad="228600">
              <a:schemeClr val="accent5">
                <a:satMod val="175000"/>
                <a:alpha val="40000"/>
              </a:schemeClr>
            </a:glow>
          </a:effectLst>
        </p:spPr>
      </p:pic>
      <p:sp>
        <p:nvSpPr>
          <p:cNvPr id="6" name="Rectángulo 5">
            <a:extLst>
              <a:ext uri="{FF2B5EF4-FFF2-40B4-BE49-F238E27FC236}">
                <a16:creationId xmlns:a16="http://schemas.microsoft.com/office/drawing/2014/main" id="{9858B763-9B15-4956-8FD5-4F274DE2C4AC}"/>
              </a:ext>
            </a:extLst>
          </p:cNvPr>
          <p:cNvSpPr/>
          <p:nvPr/>
        </p:nvSpPr>
        <p:spPr>
          <a:xfrm>
            <a:off x="0" y="5084028"/>
            <a:ext cx="1220585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la vista y evitó las muchas subdivisiones tan repetidas en los cuerpos arquitectónicos.</a:t>
            </a:r>
          </a:p>
        </p:txBody>
      </p:sp>
      <p:sp>
        <p:nvSpPr>
          <p:cNvPr id="7" name="Rectángulo 6">
            <a:extLst>
              <a:ext uri="{FF2B5EF4-FFF2-40B4-BE49-F238E27FC236}">
                <a16:creationId xmlns:a16="http://schemas.microsoft.com/office/drawing/2014/main" id="{845C579A-5492-4490-A307-EFF56DAC36EF}"/>
              </a:ext>
            </a:extLst>
          </p:cNvPr>
          <p:cNvSpPr/>
          <p:nvPr/>
        </p:nvSpPr>
        <p:spPr>
          <a:xfrm>
            <a:off x="-13860" y="5458108"/>
            <a:ext cx="12205850"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Corona esta cornisa una sobria balaustrada interceptada con pedestales en las esquinas y en la medianía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los frentes, en los que rematan almenas redondas piramidales, sigue un zócalo ochavado,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superior tres veces al balaustrado, el que en cada ángulo tiene una almena como las anteriores,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quedando estas más altas que las otras y en medio de ellas.</a:t>
            </a:r>
          </a:p>
        </p:txBody>
      </p:sp>
      <p:sp>
        <p:nvSpPr>
          <p:cNvPr id="8" name="Rectángulo 7">
            <a:extLst>
              <a:ext uri="{FF2B5EF4-FFF2-40B4-BE49-F238E27FC236}">
                <a16:creationId xmlns:a16="http://schemas.microsoft.com/office/drawing/2014/main" id="{EC4F5FDB-5835-4118-A4FB-A2486642E970}"/>
              </a:ext>
            </a:extLst>
          </p:cNvPr>
          <p:cNvSpPr/>
          <p:nvPr/>
        </p:nvSpPr>
        <p:spPr>
          <a:xfrm>
            <a:off x="-5" y="3144410"/>
            <a:ext cx="6096000" cy="201593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Este cuerpo, aunque tiene casi la misma altura,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 dividió su autor con destreza en dos partes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por el medio, con un cornezuelo con dentellones, colocando cuatro arcos en cada frente,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dos en la división inferior con balaustrada,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otros tantos en la superior sin ella, lo que es grato</a:t>
            </a:r>
          </a:p>
        </p:txBody>
      </p:sp>
      <p:sp>
        <p:nvSpPr>
          <p:cNvPr id="9" name="CuadroTexto 8">
            <a:extLst>
              <a:ext uri="{FF2B5EF4-FFF2-40B4-BE49-F238E27FC236}">
                <a16:creationId xmlns:a16="http://schemas.microsoft.com/office/drawing/2014/main" id="{8852C028-DE01-4C99-A32A-48D1B2389592}"/>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Marcador de número de diapositiva 3">
            <a:extLst>
              <a:ext uri="{FF2B5EF4-FFF2-40B4-BE49-F238E27FC236}">
                <a16:creationId xmlns:a16="http://schemas.microsoft.com/office/drawing/2014/main" id="{8A78F6A4-7E38-4C7C-8C86-1A65C466CD09}"/>
              </a:ext>
            </a:extLst>
          </p:cNvPr>
          <p:cNvSpPr>
            <a:spLocks noGrp="1"/>
          </p:cNvSpPr>
          <p:nvPr>
            <p:ph type="sldNum" sz="quarter" idx="12"/>
          </p:nvPr>
        </p:nvSpPr>
        <p:spPr/>
        <p:txBody>
          <a:bodyPr/>
          <a:lstStyle/>
          <a:p>
            <a:fld id="{70DAEFE9-E137-4A8E-8E7A-5880347B9E77}" type="slidenum">
              <a:rPr lang="es-MX" smtClean="0"/>
              <a:t>8</a:t>
            </a:fld>
            <a:endParaRPr lang="es-MX"/>
          </a:p>
        </p:txBody>
      </p:sp>
    </p:spTree>
    <p:extLst>
      <p:ext uri="{BB962C8B-B14F-4D97-AF65-F5344CB8AC3E}">
        <p14:creationId xmlns:p14="http://schemas.microsoft.com/office/powerpoint/2010/main" val="1802838069"/>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31473"/>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57511"/>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86692"/>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96637"/>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132721"/>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path path="shape">
            <a:fillToRect l="50000" t="50000" r="50000" b="50000"/>
          </a:path>
        </a:gradFill>
        <a:effectLst/>
      </p:bgPr>
    </p:bg>
    <p:spTree>
      <p:nvGrpSpPr>
        <p:cNvPr id="1" name=""/>
        <p:cNvGrpSpPr/>
        <p:nvPr/>
      </p:nvGrpSpPr>
      <p:grpSpPr>
        <a:xfrm>
          <a:off x="0" y="0"/>
          <a:ext cx="0" cy="0"/>
          <a:chOff x="0" y="0"/>
          <a:chExt cx="0" cy="0"/>
        </a:xfrm>
      </p:grpSpPr>
      <p:pic>
        <p:nvPicPr>
          <p:cNvPr id="3" name="Imagen 2" descr="Imagen que contiene edificio, reloj, exterior, torre&#10;&#10;Descripción generada con confianza muy alta">
            <a:extLst>
              <a:ext uri="{FF2B5EF4-FFF2-40B4-BE49-F238E27FC236}">
                <a16:creationId xmlns:a16="http://schemas.microsoft.com/office/drawing/2014/main" id="{24D59C60-D203-4B66-AE27-89BCF04657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919" y="539806"/>
            <a:ext cx="5708308" cy="393676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 name="Imagen 4" descr="Imagen que contiene edificio, exterior, cielo, reloj&#10;&#10;Descripción generada con confianza muy alta">
            <a:extLst>
              <a:ext uri="{FF2B5EF4-FFF2-40B4-BE49-F238E27FC236}">
                <a16:creationId xmlns:a16="http://schemas.microsoft.com/office/drawing/2014/main" id="{12CCB5C2-EDA7-42BE-AF9B-7DDBB32FEB5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41774" y="2993923"/>
            <a:ext cx="5758502" cy="324395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 name="Marcador de número de diapositiva 1">
            <a:extLst>
              <a:ext uri="{FF2B5EF4-FFF2-40B4-BE49-F238E27FC236}">
                <a16:creationId xmlns:a16="http://schemas.microsoft.com/office/drawing/2014/main" id="{70E327AF-6E73-4489-9FCD-17F0A4BC0E04}"/>
              </a:ext>
            </a:extLst>
          </p:cNvPr>
          <p:cNvSpPr>
            <a:spLocks noGrp="1"/>
          </p:cNvSpPr>
          <p:nvPr>
            <p:ph type="sldNum" sz="quarter" idx="12"/>
          </p:nvPr>
        </p:nvSpPr>
        <p:spPr/>
        <p:txBody>
          <a:bodyPr/>
          <a:lstStyle/>
          <a:p>
            <a:fld id="{2BCB0698-9121-45D1-ACA1-C70C471D26E1}" type="slidenum">
              <a:rPr lang="es-MX" smtClean="0"/>
              <a:t>9</a:t>
            </a:fld>
            <a:endParaRPr lang="es-MX"/>
          </a:p>
        </p:txBody>
      </p:sp>
      <p:sp>
        <p:nvSpPr>
          <p:cNvPr id="6" name="CuadroTexto 5">
            <a:extLst>
              <a:ext uri="{FF2B5EF4-FFF2-40B4-BE49-F238E27FC236}">
                <a16:creationId xmlns:a16="http://schemas.microsoft.com/office/drawing/2014/main" id="{B6D5FD4B-DE50-4B60-AD7D-B506B64C0639}"/>
              </a:ext>
            </a:extLst>
          </p:cNvPr>
          <p:cNvSpPr txBox="1"/>
          <p:nvPr/>
        </p:nvSpPr>
        <p:spPr>
          <a:xfrm>
            <a:off x="0" y="0"/>
            <a:ext cx="495662"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endParaRPr>
          </a:p>
        </p:txBody>
      </p:sp>
    </p:spTree>
    <p:extLst>
      <p:ext uri="{BB962C8B-B14F-4D97-AF65-F5344CB8AC3E}">
        <p14:creationId xmlns:p14="http://schemas.microsoft.com/office/powerpoint/2010/main" val="3768702545"/>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250" fill="hold"/>
                                        <p:tgtEl>
                                          <p:spTgt spid="3"/>
                                        </p:tgtEl>
                                        <p:attrNameLst>
                                          <p:attrName>ppt_x</p:attrName>
                                        </p:attrNameLst>
                                      </p:cBhvr>
                                      <p:tavLst>
                                        <p:tav tm="0">
                                          <p:val>
                                            <p:strVal val="0-#ppt_w/2"/>
                                          </p:val>
                                        </p:tav>
                                        <p:tav tm="100000">
                                          <p:val>
                                            <p:strVal val="#ppt_x"/>
                                          </p:val>
                                        </p:tav>
                                      </p:tavLst>
                                    </p:anim>
                                    <p:anim calcmode="lin" valueType="num">
                                      <p:cBhvr additive="base">
                                        <p:cTn id="8" dur="52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250" fill="hold"/>
                                        <p:tgtEl>
                                          <p:spTgt spid="5"/>
                                        </p:tgtEl>
                                        <p:attrNameLst>
                                          <p:attrName>ppt_x</p:attrName>
                                        </p:attrNameLst>
                                      </p:cBhvr>
                                      <p:tavLst>
                                        <p:tav tm="0">
                                          <p:val>
                                            <p:strVal val="1+#ppt_w/2"/>
                                          </p:val>
                                        </p:tav>
                                        <p:tav tm="100000">
                                          <p:val>
                                            <p:strVal val="#ppt_x"/>
                                          </p:val>
                                        </p:tav>
                                      </p:tavLst>
                                    </p:anim>
                                    <p:anim calcmode="lin" valueType="num">
                                      <p:cBhvr additive="base">
                                        <p:cTn id="12" dur="5250" fill="hold"/>
                                        <p:tgtEl>
                                          <p:spTgt spid="5"/>
                                        </p:tgtEl>
                                        <p:attrNameLst>
                                          <p:attrName>ppt_y</p:attrName>
                                        </p:attrNameLst>
                                      </p:cBhvr>
                                      <p:tavLst>
                                        <p:tav tm="0">
                                          <p:val>
                                            <p:strVal val="0-#ppt_h/2"/>
                                          </p:val>
                                        </p:tav>
                                        <p:tav tm="100000">
                                          <p:val>
                                            <p:strVal val="#ppt_y"/>
                                          </p:val>
                                        </p:tav>
                                      </p:tavLst>
                                    </p:anim>
                                  </p:childTnLst>
                                </p:cTn>
                              </p:par>
                            </p:childTnLst>
                          </p:cTn>
                        </p:par>
                        <p:par>
                          <p:cTn id="13" fill="hold">
                            <p:stCondLst>
                              <p:cond delay="5250"/>
                            </p:stCondLst>
                            <p:childTnLst>
                              <p:par>
                                <p:cTn id="14" presetID="1" presetClass="entr" presetSubtype="0" fill="hold" grpId="0" nodeType="afterEffect" nodePh="1">
                                  <p:stCondLst>
                                    <p:cond delay="5000"/>
                                  </p:stCondLst>
                                  <p:endCondLst>
                                    <p:cond evt="begin" delay="0">
                                      <p:tn val="14"/>
                                    </p:cond>
                                  </p:end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68684"/>
            <a:ext cx="12192000" cy="17075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Rematan los torres sendas cúpulas de ladrillo y azulejos rematadas con una linternilla, coronadas por una escocia de piedra blanca que llaman de Villería (variedad de mármol blanco opaco) que soporta un globo de la misma piedra de aproximadamente 1 metro de diámetro, finalizando con una cruz de tres metros de altura, que anteriormente eran de piedra pero fueron derribadas por el temblor del día de Santa Mónica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año de 1820, hoy las sustituyen otras de las mismas medidas.</a:t>
            </a:r>
          </a:p>
        </p:txBody>
      </p:sp>
      <p:pic>
        <p:nvPicPr>
          <p:cNvPr id="4" name="Imagen 3" descr="Imagen que contiene interior, sentado&#10;&#10;Descripción generada con confianza alta">
            <a:extLst>
              <a:ext uri="{FF2B5EF4-FFF2-40B4-BE49-F238E27FC236}">
                <a16:creationId xmlns:a16="http://schemas.microsoft.com/office/drawing/2014/main" id="{1AA0D1C1-D722-4D05-BAEB-1B3643CC08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664" y="1343773"/>
            <a:ext cx="6070600" cy="4114800"/>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6" name="Rectángulo 5">
            <a:extLst>
              <a:ext uri="{FF2B5EF4-FFF2-40B4-BE49-F238E27FC236}">
                <a16:creationId xmlns:a16="http://schemas.microsoft.com/office/drawing/2014/main" id="{7EFE2B18-3BE0-48E0-BD33-FB3060850ABB}"/>
              </a:ext>
            </a:extLst>
          </p:cNvPr>
          <p:cNvSpPr/>
          <p:nvPr/>
        </p:nvSpPr>
        <p:spPr>
          <a:xfrm>
            <a:off x="2428618" y="3447557"/>
            <a:ext cx="2347117"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white"/>
                </a:solidFill>
                <a:effectLst/>
                <a:uLnTx/>
                <a:uFillTx/>
                <a:latin typeface="CommercialScrD" panose="03000000000000000000" pitchFamily="66" charset="0"/>
                <a:ea typeface="+mn-ea"/>
                <a:cs typeface="+mn-cs"/>
              </a:rPr>
              <a:t>"campana María" </a:t>
            </a:r>
          </a:p>
        </p:txBody>
      </p:sp>
      <p:sp>
        <p:nvSpPr>
          <p:cNvPr id="5" name="Rectángulo 4">
            <a:extLst>
              <a:ext uri="{FF2B5EF4-FFF2-40B4-BE49-F238E27FC236}">
                <a16:creationId xmlns:a16="http://schemas.microsoft.com/office/drawing/2014/main" id="{372825BE-EDBB-4C09-9EBD-8A0CF296273F}"/>
              </a:ext>
            </a:extLst>
          </p:cNvPr>
          <p:cNvSpPr/>
          <p:nvPr/>
        </p:nvSpPr>
        <p:spPr>
          <a:xfrm>
            <a:off x="6277264" y="2299269"/>
            <a:ext cx="5914736"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torre vieja es la única que tiene campanas sumando diez, ocho esquilas o campanas menores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una campana para el reloj.</a:t>
            </a:r>
          </a:p>
        </p:txBody>
      </p:sp>
      <p:sp>
        <p:nvSpPr>
          <p:cNvPr id="3" name="Rectángulo 2">
            <a:extLst>
              <a:ext uri="{FF2B5EF4-FFF2-40B4-BE49-F238E27FC236}">
                <a16:creationId xmlns:a16="http://schemas.microsoft.com/office/drawing/2014/main" id="{95AF20CF-67CA-4948-B79C-82233A6EC9FC}"/>
              </a:ext>
            </a:extLst>
          </p:cNvPr>
          <p:cNvSpPr/>
          <p:nvPr/>
        </p:nvSpPr>
        <p:spPr>
          <a:xfrm>
            <a:off x="8134744" y="1795508"/>
            <a:ext cx="1895947"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Campanas</a:t>
            </a:r>
          </a:p>
        </p:txBody>
      </p:sp>
      <p:sp>
        <p:nvSpPr>
          <p:cNvPr id="7" name="Rectángulo 6">
            <a:extLst>
              <a:ext uri="{FF2B5EF4-FFF2-40B4-BE49-F238E27FC236}">
                <a16:creationId xmlns:a16="http://schemas.microsoft.com/office/drawing/2014/main" id="{1B775AE0-FEE3-4D28-A8D2-F336F6958517}"/>
              </a:ext>
            </a:extLst>
          </p:cNvPr>
          <p:cNvSpPr/>
          <p:nvPr/>
        </p:nvSpPr>
        <p:spPr>
          <a:xfrm>
            <a:off x="6277264" y="3435327"/>
            <a:ext cx="5914736" cy="137473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de mayor peso y fama es la llamada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"campana María"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peso máximo registrado de esta con su badajo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 de 8 toneladas 572 kilos y 572 gramos.</a:t>
            </a:r>
          </a:p>
        </p:txBody>
      </p:sp>
      <p:sp>
        <p:nvSpPr>
          <p:cNvPr id="8" name="Rectángulo 7">
            <a:extLst>
              <a:ext uri="{FF2B5EF4-FFF2-40B4-BE49-F238E27FC236}">
                <a16:creationId xmlns:a16="http://schemas.microsoft.com/office/drawing/2014/main" id="{F3BF6B13-DB96-485B-B638-2A4A38D55B45}"/>
              </a:ext>
            </a:extLst>
          </p:cNvPr>
          <p:cNvSpPr/>
          <p:nvPr/>
        </p:nvSpPr>
        <p:spPr>
          <a:xfrm>
            <a:off x="1" y="5568931"/>
            <a:ext cx="1219200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hizo surgir la famosa leyenda de que fueron los ángeles quienes la subieron y sujetaron en su sitio.</a:t>
            </a:r>
          </a:p>
        </p:txBody>
      </p:sp>
      <p:sp>
        <p:nvSpPr>
          <p:cNvPr id="9" name="Rectángulo 8">
            <a:extLst>
              <a:ext uri="{FF2B5EF4-FFF2-40B4-BE49-F238E27FC236}">
                <a16:creationId xmlns:a16="http://schemas.microsoft.com/office/drawing/2014/main" id="{717F13B4-2E6B-4B10-87C6-273BB8A9343C}"/>
              </a:ext>
            </a:extLst>
          </p:cNvPr>
          <p:cNvSpPr/>
          <p:nvPr/>
        </p:nvSpPr>
        <p:spPr>
          <a:xfrm>
            <a:off x="6121395" y="4917761"/>
            <a:ext cx="6070600" cy="733534"/>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reto y las tremendas dificultades que implicó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subir la campana María a través de un angosto vano</a:t>
            </a:r>
          </a:p>
        </p:txBody>
      </p:sp>
      <p:sp>
        <p:nvSpPr>
          <p:cNvPr id="10" name="Rectángulo 9">
            <a:extLst>
              <a:ext uri="{FF2B5EF4-FFF2-40B4-BE49-F238E27FC236}">
                <a16:creationId xmlns:a16="http://schemas.microsoft.com/office/drawing/2014/main" id="{221BC1A5-64B5-4EB4-BBA1-32B78B1D993F}"/>
              </a:ext>
            </a:extLst>
          </p:cNvPr>
          <p:cNvSpPr/>
          <p:nvPr/>
        </p:nvSpPr>
        <p:spPr>
          <a:xfrm>
            <a:off x="1" y="6123121"/>
            <a:ext cx="12192000"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realidad es que fue subida un día de San Marcos de 1732 por el indio Juan Bautista Santiago,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maestro mayor a cargo de las obras.</a:t>
            </a:r>
          </a:p>
        </p:txBody>
      </p:sp>
      <p:sp>
        <p:nvSpPr>
          <p:cNvPr id="11" name="CuadroTexto 10">
            <a:extLst>
              <a:ext uri="{FF2B5EF4-FFF2-40B4-BE49-F238E27FC236}">
                <a16:creationId xmlns:a16="http://schemas.microsoft.com/office/drawing/2014/main" id="{31B63AF1-999E-4A71-BA4F-AB4F8B377431}"/>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12" name="Marcador de número de diapositiva 11">
            <a:extLst>
              <a:ext uri="{FF2B5EF4-FFF2-40B4-BE49-F238E27FC236}">
                <a16:creationId xmlns:a16="http://schemas.microsoft.com/office/drawing/2014/main" id="{3A3D018C-9D92-42C9-BB2E-52017AF02E19}"/>
              </a:ext>
            </a:extLst>
          </p:cNvPr>
          <p:cNvSpPr>
            <a:spLocks noGrp="1"/>
          </p:cNvSpPr>
          <p:nvPr>
            <p:ph type="sldNum" sz="quarter" idx="12"/>
          </p:nvPr>
        </p:nvSpPr>
        <p:spPr/>
        <p:txBody>
          <a:bodyPr/>
          <a:lstStyle/>
          <a:p>
            <a:fld id="{70DAEFE9-E137-4A8E-8E7A-5880347B9E77}" type="slidenum">
              <a:rPr lang="es-MX" smtClean="0"/>
              <a:t>10</a:t>
            </a:fld>
            <a:endParaRPr lang="es-MX"/>
          </a:p>
        </p:txBody>
      </p:sp>
    </p:spTree>
    <p:extLst>
      <p:ext uri="{BB962C8B-B14F-4D97-AF65-F5344CB8AC3E}">
        <p14:creationId xmlns:p14="http://schemas.microsoft.com/office/powerpoint/2010/main" val="1328134553"/>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170"/>
                                        <p:tgtEl>
                                          <p:spTgt spid="2"/>
                                        </p:tgtEl>
                                      </p:cBhvr>
                                    </p:animEffect>
                                  </p:childTnLst>
                                </p:cTn>
                              </p:par>
                            </p:childTnLst>
                          </p:cTn>
                        </p:par>
                        <p:par>
                          <p:cTn id="8" fill="hold">
                            <p:stCondLst>
                              <p:cond delay="4848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2000"/>
                                        <p:tgtEl>
                                          <p:spTgt spid="3"/>
                                        </p:tgtEl>
                                      </p:cBhvr>
                                    </p:animEffect>
                                  </p:childTnLst>
                                </p:cTn>
                              </p:par>
                              <p:par>
                                <p:cTn id="12" presetID="53" presetClass="entr" presetSubtype="16" fill="hold" nodeType="withEffect">
                                  <p:stCondLst>
                                    <p:cond delay="1000"/>
                                  </p:stCondLst>
                                  <p:childTnLst>
                                    <p:set>
                                      <p:cBhvr>
                                        <p:cTn id="13" dur="1" fill="hold">
                                          <p:stCondLst>
                                            <p:cond delay="0"/>
                                          </p:stCondLst>
                                        </p:cTn>
                                        <p:tgtEl>
                                          <p:spTgt spid="4"/>
                                        </p:tgtEl>
                                        <p:attrNameLst>
                                          <p:attrName>style.visibility</p:attrName>
                                        </p:attrNameLst>
                                      </p:cBhvr>
                                      <p:to>
                                        <p:strVal val="visible"/>
                                      </p:to>
                                    </p:set>
                                    <p:anim calcmode="lin" valueType="num">
                                      <p:cBhvr>
                                        <p:cTn id="14" dur="3500" fill="hold"/>
                                        <p:tgtEl>
                                          <p:spTgt spid="4"/>
                                        </p:tgtEl>
                                        <p:attrNameLst>
                                          <p:attrName>ppt_w</p:attrName>
                                        </p:attrNameLst>
                                      </p:cBhvr>
                                      <p:tavLst>
                                        <p:tav tm="0">
                                          <p:val>
                                            <p:fltVal val="0"/>
                                          </p:val>
                                        </p:tav>
                                        <p:tav tm="100000">
                                          <p:val>
                                            <p:strVal val="#ppt_w"/>
                                          </p:val>
                                        </p:tav>
                                      </p:tavLst>
                                    </p:anim>
                                    <p:anim calcmode="lin" valueType="num">
                                      <p:cBhvr>
                                        <p:cTn id="15" dur="3500" fill="hold"/>
                                        <p:tgtEl>
                                          <p:spTgt spid="4"/>
                                        </p:tgtEl>
                                        <p:attrNameLst>
                                          <p:attrName>ppt_h</p:attrName>
                                        </p:attrNameLst>
                                      </p:cBhvr>
                                      <p:tavLst>
                                        <p:tav tm="0">
                                          <p:val>
                                            <p:fltVal val="0"/>
                                          </p:val>
                                        </p:tav>
                                        <p:tav tm="100000">
                                          <p:val>
                                            <p:strVal val="#ppt_h"/>
                                          </p:val>
                                        </p:tav>
                                      </p:tavLst>
                                    </p:anim>
                                    <p:animEffect transition="in" filter="fade">
                                      <p:cBhvr>
                                        <p:cTn id="16" dur="3500"/>
                                        <p:tgtEl>
                                          <p:spTgt spid="4"/>
                                        </p:tgtEl>
                                      </p:cBhvr>
                                    </p:animEffect>
                                  </p:childTnLst>
                                </p:cTn>
                              </p:par>
                            </p:childTnLst>
                          </p:cTn>
                        </p:par>
                        <p:par>
                          <p:cTn id="17" fill="hold">
                            <p:stCondLst>
                              <p:cond delay="52986"/>
                            </p:stCondLst>
                            <p:childTnLst>
                              <p:par>
                                <p:cTn id="18" presetID="10" presetClass="entr" presetSubtype="0" fill="hold" grpId="0" nodeType="afterEffect">
                                  <p:stCondLst>
                                    <p:cond delay="1000"/>
                                  </p:stCondLst>
                                  <p:iterate type="lt">
                                    <p:tmPct val="10000"/>
                                  </p:iterate>
                                  <p:childTnLst>
                                    <p:set>
                                      <p:cBhvr>
                                        <p:cTn id="19" dur="1" fill="hold">
                                          <p:stCondLst>
                                            <p:cond delay="0"/>
                                          </p:stCondLst>
                                        </p:cTn>
                                        <p:tgtEl>
                                          <p:spTgt spid="5"/>
                                        </p:tgtEl>
                                        <p:attrNameLst>
                                          <p:attrName>style.visibility</p:attrName>
                                        </p:attrNameLst>
                                      </p:cBhvr>
                                      <p:to>
                                        <p:strVal val="visible"/>
                                      </p:to>
                                    </p:set>
                                    <p:animEffect transition="in" filter="fade">
                                      <p:cBhvr>
                                        <p:cTn id="20" dur="1170"/>
                                        <p:tgtEl>
                                          <p:spTgt spid="5"/>
                                        </p:tgtEl>
                                      </p:cBhvr>
                                    </p:animEffect>
                                  </p:childTnLst>
                                </p:cTn>
                              </p:par>
                            </p:childTnLst>
                          </p:cTn>
                        </p:par>
                        <p:par>
                          <p:cTn id="21" fill="hold">
                            <p:stCondLst>
                              <p:cond delay="66739"/>
                            </p:stCondLst>
                            <p:childTnLst>
                              <p:par>
                                <p:cTn id="22" presetID="10" presetClass="entr" presetSubtype="0" fill="hold" grpId="0" nodeType="afterEffect">
                                  <p:stCondLst>
                                    <p:cond delay="75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170"/>
                                        <p:tgtEl>
                                          <p:spTgt spid="7"/>
                                        </p:tgtEl>
                                      </p:cBhvr>
                                    </p:animEffect>
                                  </p:childTnLst>
                                </p:cTn>
                              </p:par>
                              <p:par>
                                <p:cTn id="25" presetID="10" presetClass="entr" presetSubtype="0" fill="hold" grpId="0" nodeType="withEffect">
                                  <p:stCondLst>
                                    <p:cond delay="400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170"/>
                                        <p:tgtEl>
                                          <p:spTgt spid="6"/>
                                        </p:tgtEl>
                                      </p:cBhvr>
                                    </p:animEffect>
                                  </p:childTnLst>
                                </p:cTn>
                              </p:par>
                            </p:childTnLst>
                          </p:cTn>
                        </p:par>
                        <p:par>
                          <p:cTn id="28" fill="hold">
                            <p:stCondLst>
                              <p:cond delay="81997"/>
                            </p:stCondLst>
                            <p:childTnLst>
                              <p:par>
                                <p:cTn id="29" presetID="10" presetClass="entr" presetSubtype="0" fill="hold" grpId="0" nodeType="afterEffect">
                                  <p:stCondLst>
                                    <p:cond delay="75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93394"/>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Effect transition="in" filter="fade">
                                      <p:cBhvr>
                                        <p:cTn id="35" dur="1170"/>
                                        <p:tgtEl>
                                          <p:spTgt spid="8"/>
                                        </p:tgtEl>
                                      </p:cBhvr>
                                    </p:animEffect>
                                  </p:childTnLst>
                                </p:cTn>
                              </p:par>
                            </p:childTnLst>
                          </p:cTn>
                        </p:par>
                        <p:par>
                          <p:cTn id="36" fill="hold">
                            <p:stCondLst>
                              <p:cond delay="104158"/>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170"/>
                                        <p:tgtEl>
                                          <p:spTgt spid="10"/>
                                        </p:tgtEl>
                                      </p:cBhvr>
                                    </p:animEffect>
                                  </p:childTnLst>
                                </p:cTn>
                              </p:par>
                            </p:childTnLst>
                          </p:cTn>
                        </p:par>
                        <p:par>
                          <p:cTn id="40" fill="hold">
                            <p:stCondLst>
                              <p:cond delay="118363"/>
                            </p:stCondLst>
                            <p:childTnLst>
                              <p:par>
                                <p:cTn id="41" presetID="1" presetClass="entr" presetSubtype="0" fill="hold" grpId="0" nodeType="afterEffect" nodePh="1">
                                  <p:stCondLst>
                                    <p:cond delay="2500"/>
                                  </p:stCondLst>
                                  <p:endCondLst>
                                    <p:cond evt="begin" delay="0">
                                      <p:tn val="41"/>
                                    </p:cond>
                                  </p:endCondLst>
                                  <p:childTnLst>
                                    <p:set>
                                      <p:cBhvr>
                                        <p:cTn id="4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5" grpId="0"/>
      <p:bldP spid="3"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0" y="844543"/>
            <a:ext cx="6402308" cy="233653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campanas de catedral han repicado a vuelo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ocasiones especiales como coronaciones de reyes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nacimientos primogénitos de la corona,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sin embargo a los repiques en el México independiente,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historia los consigna como memorables:</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2 de agosto de 1821 con la entrada del ejército Trigarante encabezado por Agustín de Iturbide.</a:t>
            </a:r>
          </a:p>
        </p:txBody>
      </p:sp>
      <p:sp>
        <p:nvSpPr>
          <p:cNvPr id="3" name="Rectángulo 2">
            <a:extLst>
              <a:ext uri="{FF2B5EF4-FFF2-40B4-BE49-F238E27FC236}">
                <a16:creationId xmlns:a16="http://schemas.microsoft.com/office/drawing/2014/main" id="{5F8035D3-8AE2-42A2-B01C-9C9281A2C261}"/>
              </a:ext>
            </a:extLst>
          </p:cNvPr>
          <p:cNvSpPr/>
          <p:nvPr/>
        </p:nvSpPr>
        <p:spPr>
          <a:xfrm>
            <a:off x="801004" y="146828"/>
            <a:ext cx="4948631"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Algunos repiques memorables</a:t>
            </a:r>
          </a:p>
        </p:txBody>
      </p:sp>
      <p:pic>
        <p:nvPicPr>
          <p:cNvPr id="5" name="Imagen 4" descr="Imagen que contiene edificio, exterior, cielo, torre&#10;&#10;Descripción generada con confianza muy alta">
            <a:extLst>
              <a:ext uri="{FF2B5EF4-FFF2-40B4-BE49-F238E27FC236}">
                <a16:creationId xmlns:a16="http://schemas.microsoft.com/office/drawing/2014/main" id="{62B9B136-55E7-4DE1-8A5A-06250195756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2308" y="257667"/>
            <a:ext cx="5613292" cy="31574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 name="Rectángulo 5">
            <a:extLst>
              <a:ext uri="{FF2B5EF4-FFF2-40B4-BE49-F238E27FC236}">
                <a16:creationId xmlns:a16="http://schemas.microsoft.com/office/drawing/2014/main" id="{1E0D4D62-99FB-408E-A339-5D05A42D0C39}"/>
              </a:ext>
            </a:extLst>
          </p:cNvPr>
          <p:cNvSpPr/>
          <p:nvPr/>
        </p:nvSpPr>
        <p:spPr>
          <a:xfrm>
            <a:off x="0" y="3407647"/>
            <a:ext cx="12192000" cy="10663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5 de mayo de 1862 por la tarde, al terminar un tremendo aguacero e iniciar la retirada las tropas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ejército francés, de acuerdo a las crónicas,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"prácticamente nadie durmió esa noche en Puebla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al iniciarse el festejo por el triunfo... con gran repique y revuelo de campanas“</a:t>
            </a:r>
          </a:p>
        </p:txBody>
      </p:sp>
      <p:sp>
        <p:nvSpPr>
          <p:cNvPr id="7" name="Rectángulo 6">
            <a:extLst>
              <a:ext uri="{FF2B5EF4-FFF2-40B4-BE49-F238E27FC236}">
                <a16:creationId xmlns:a16="http://schemas.microsoft.com/office/drawing/2014/main" id="{EF506FCB-FE3D-437D-ADB5-1B06F0B8DA54}"/>
              </a:ext>
            </a:extLst>
          </p:cNvPr>
          <p:cNvSpPr/>
          <p:nvPr/>
        </p:nvSpPr>
        <p:spPr>
          <a:xfrm>
            <a:off x="0" y="4640687"/>
            <a:ext cx="12192000" cy="733534"/>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día 5 de mayo de 1962, al medio día,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la conmemoración del Primer Centenario de la Batalla de Loreto y Guadalupe.</a:t>
            </a:r>
          </a:p>
        </p:txBody>
      </p:sp>
      <p:sp>
        <p:nvSpPr>
          <p:cNvPr id="8" name="Rectángulo 7">
            <a:extLst>
              <a:ext uri="{FF2B5EF4-FFF2-40B4-BE49-F238E27FC236}">
                <a16:creationId xmlns:a16="http://schemas.microsoft.com/office/drawing/2014/main" id="{C55377D9-F2DE-480C-9DB2-5FEDB293C490}"/>
              </a:ext>
            </a:extLst>
          </p:cNvPr>
          <p:cNvSpPr/>
          <p:nvPr/>
        </p:nvSpPr>
        <p:spPr>
          <a:xfrm>
            <a:off x="0" y="5513531"/>
            <a:ext cx="12192000" cy="42511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30 de octubre de 1964 a la caída del gobernador Nava Castillo ante la impopularidad de su gobierno.</a:t>
            </a:r>
          </a:p>
        </p:txBody>
      </p:sp>
      <p:sp>
        <p:nvSpPr>
          <p:cNvPr id="9" name="Rectángulo 8">
            <a:extLst>
              <a:ext uri="{FF2B5EF4-FFF2-40B4-BE49-F238E27FC236}">
                <a16:creationId xmlns:a16="http://schemas.microsoft.com/office/drawing/2014/main" id="{3C94F01F-6D6D-4A00-A63D-44EBBFD23245}"/>
              </a:ext>
            </a:extLst>
          </p:cNvPr>
          <p:cNvSpPr/>
          <p:nvPr/>
        </p:nvSpPr>
        <p:spPr>
          <a:xfrm>
            <a:off x="0" y="6074628"/>
            <a:ext cx="12192000"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domingo 28 de enero de 1979 por el arribo del Papa Juan Pablo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II</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al centro de la ciudad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pasando en auto descubierto, a un costado del lado norte de la Catedral.</a:t>
            </a:r>
          </a:p>
        </p:txBody>
      </p:sp>
      <p:sp>
        <p:nvSpPr>
          <p:cNvPr id="10" name="CuadroTexto 9">
            <a:extLst>
              <a:ext uri="{FF2B5EF4-FFF2-40B4-BE49-F238E27FC236}">
                <a16:creationId xmlns:a16="http://schemas.microsoft.com/office/drawing/2014/main" id="{CFB33894-6F9E-4485-89EA-35C3A37B02B7}"/>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4" name="Marcador de número de diapositiva 3">
            <a:extLst>
              <a:ext uri="{FF2B5EF4-FFF2-40B4-BE49-F238E27FC236}">
                <a16:creationId xmlns:a16="http://schemas.microsoft.com/office/drawing/2014/main" id="{AEC57A4D-284F-41DC-852F-349C9D380D5E}"/>
              </a:ext>
            </a:extLst>
          </p:cNvPr>
          <p:cNvSpPr>
            <a:spLocks noGrp="1"/>
          </p:cNvSpPr>
          <p:nvPr>
            <p:ph type="sldNum" sz="quarter" idx="12"/>
          </p:nvPr>
        </p:nvSpPr>
        <p:spPr/>
        <p:txBody>
          <a:bodyPr/>
          <a:lstStyle/>
          <a:p>
            <a:fld id="{70DAEFE9-E137-4A8E-8E7A-5880347B9E77}" type="slidenum">
              <a:rPr lang="es-MX" smtClean="0"/>
              <a:t>11</a:t>
            </a:fld>
            <a:endParaRPr lang="es-MX"/>
          </a:p>
        </p:txBody>
      </p:sp>
    </p:spTree>
    <p:extLst>
      <p:ext uri="{BB962C8B-B14F-4D97-AF65-F5344CB8AC3E}">
        <p14:creationId xmlns:p14="http://schemas.microsoft.com/office/powerpoint/2010/main" val="3796943579"/>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childTnLst>
                                </p:cTn>
                              </p:par>
                            </p:childTnLst>
                          </p:cTn>
                        </p:par>
                        <p:par>
                          <p:cTn id="8" fill="hold">
                            <p:stCondLst>
                              <p:cond delay="6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41613"/>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70443"/>
                            </p:stCondLst>
                            <p:childTnLst>
                              <p:par>
                                <p:cTn id="17" presetID="10" presetClass="entr" presetSubtype="0" fill="hold" grpId="0" nodeType="afterEffect">
                                  <p:stCondLst>
                                    <p:cond delay="75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83478"/>
                            </p:stCondLst>
                            <p:childTnLst>
                              <p:par>
                                <p:cTn id="21" presetID="10" presetClass="entr" presetSubtype="0" fill="hold" grpId="0" nodeType="afterEffect">
                                  <p:stCondLst>
                                    <p:cond delay="75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95109"/>
                            </p:stCondLst>
                            <p:childTnLst>
                              <p:par>
                                <p:cTn id="25" presetID="10" presetClass="entr" presetSubtype="0" fill="hold" grpId="0" nodeType="afterEffect">
                                  <p:stCondLst>
                                    <p:cond delay="75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112239"/>
                            </p:stCondLst>
                            <p:childTnLst>
                              <p:par>
                                <p:cTn id="29" presetID="1" presetClass="entr" presetSubtype="0" fill="hold" grpId="0" nodeType="afterEffect" nodePh="1">
                                  <p:stCondLst>
                                    <p:cond delay="2500"/>
                                  </p:stCondLst>
                                  <p:endCondLst>
                                    <p:cond evt="begin" delay="0">
                                      <p:tn val="29"/>
                                    </p:cond>
                                  </p:end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6" grpId="0"/>
      <p:bldP spid="7"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a:extLst>
              <a:ext uri="{FF2B5EF4-FFF2-40B4-BE49-F238E27FC236}">
                <a16:creationId xmlns:a16="http://schemas.microsoft.com/office/drawing/2014/main" id="{4BF9560A-3387-4BCE-A74D-090AD8448B32}"/>
              </a:ext>
            </a:extLst>
          </p:cNvPr>
          <p:cNvSpPr/>
          <p:nvPr/>
        </p:nvSpPr>
        <p:spPr>
          <a:xfrm>
            <a:off x="7492180" y="3113544"/>
            <a:ext cx="4699819"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catedral tiene cinco portadas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accesos al interior,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en ambos costados,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tres en el frente…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todas obedecen a un sobrio estilo renacentista.</a:t>
            </a:r>
          </a:p>
        </p:txBody>
      </p:sp>
      <p:sp>
        <p:nvSpPr>
          <p:cNvPr id="6" name="Rectángulo 5">
            <a:extLst>
              <a:ext uri="{FF2B5EF4-FFF2-40B4-BE49-F238E27FC236}">
                <a16:creationId xmlns:a16="http://schemas.microsoft.com/office/drawing/2014/main" id="{56C3FC4F-8C8A-4651-B566-F025A3C82465}"/>
              </a:ext>
            </a:extLst>
          </p:cNvPr>
          <p:cNvSpPr/>
          <p:nvPr/>
        </p:nvSpPr>
        <p:spPr>
          <a:xfrm>
            <a:off x="7492181" y="2047569"/>
            <a:ext cx="4699818" cy="54630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40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Las fachadas</a:t>
            </a:r>
          </a:p>
        </p:txBody>
      </p:sp>
      <p:sp>
        <p:nvSpPr>
          <p:cNvPr id="10" name="CuadroTexto 9">
            <a:extLst>
              <a:ext uri="{FF2B5EF4-FFF2-40B4-BE49-F238E27FC236}">
                <a16:creationId xmlns:a16="http://schemas.microsoft.com/office/drawing/2014/main" id="{944B45C0-9728-4A6F-A61B-197026555A6B}"/>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pic>
        <p:nvPicPr>
          <p:cNvPr id="13" name="Imagen 12" descr="Imagen que contiene edificio, cielo, exterior, iglesia&#10;&#10;Descripción generada con confianza muy alta">
            <a:extLst>
              <a:ext uri="{FF2B5EF4-FFF2-40B4-BE49-F238E27FC236}">
                <a16:creationId xmlns:a16="http://schemas.microsoft.com/office/drawing/2014/main" id="{3CC87AC4-1803-4A8B-A7AE-D1E9482C8E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666" y="258406"/>
            <a:ext cx="7285515" cy="6348962"/>
          </a:xfrm>
          <a:prstGeom prst="rect">
            <a:avLst/>
          </a:prstGeom>
          <a:ln>
            <a:noFill/>
          </a:ln>
          <a:effectLst>
            <a:outerShdw blurRad="292100" dist="139700" dir="2700000" algn="tl" rotWithShape="0">
              <a:srgbClr val="333333">
                <a:alpha val="65000"/>
              </a:srgbClr>
            </a:outerShdw>
          </a:effectLst>
        </p:spPr>
      </p:pic>
      <p:sp>
        <p:nvSpPr>
          <p:cNvPr id="3" name="Marcador de número de diapositiva 2">
            <a:extLst>
              <a:ext uri="{FF2B5EF4-FFF2-40B4-BE49-F238E27FC236}">
                <a16:creationId xmlns:a16="http://schemas.microsoft.com/office/drawing/2014/main" id="{ACF5C28F-301B-4997-9F2B-48218B6A43C2}"/>
              </a:ext>
            </a:extLst>
          </p:cNvPr>
          <p:cNvSpPr>
            <a:spLocks noGrp="1"/>
          </p:cNvSpPr>
          <p:nvPr>
            <p:ph type="sldNum" sz="quarter" idx="12"/>
          </p:nvPr>
        </p:nvSpPr>
        <p:spPr/>
        <p:txBody>
          <a:bodyPr/>
          <a:lstStyle/>
          <a:p>
            <a:fld id="{70DAEFE9-E137-4A8E-8E7A-5880347B9E77}" type="slidenum">
              <a:rPr lang="es-MX" smtClean="0"/>
              <a:t>12</a:t>
            </a:fld>
            <a:endParaRPr lang="es-MX"/>
          </a:p>
        </p:txBody>
      </p:sp>
    </p:spTree>
    <p:extLst>
      <p:ext uri="{BB962C8B-B14F-4D97-AF65-F5344CB8AC3E}">
        <p14:creationId xmlns:p14="http://schemas.microsoft.com/office/powerpoint/2010/main" val="1357243395"/>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childTnLst>
                                </p:cTn>
                              </p:par>
                            </p:childTnLst>
                          </p:cTn>
                        </p:par>
                        <p:par>
                          <p:cTn id="8" fill="hold">
                            <p:stCondLst>
                              <p:cond delay="50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2"/>
                                        </p:tgtEl>
                                        <p:attrNameLst>
                                          <p:attrName>style.visibility</p:attrName>
                                        </p:attrNameLst>
                                      </p:cBhvr>
                                      <p:to>
                                        <p:strVal val="visible"/>
                                      </p:to>
                                    </p:set>
                                    <p:animEffect transition="in" filter="fade">
                                      <p:cBhvr>
                                        <p:cTn id="11" dur="1170"/>
                                        <p:tgtEl>
                                          <p:spTgt spid="2"/>
                                        </p:tgtEl>
                                      </p:cBhvr>
                                    </p:animEffect>
                                  </p:childTnLst>
                                </p:cTn>
                              </p:par>
                            </p:childTnLst>
                          </p:cTn>
                        </p:par>
                        <p:par>
                          <p:cTn id="12" fill="hold">
                            <p:stCondLst>
                              <p:cond delay="21678"/>
                            </p:stCondLst>
                            <p:childTnLst>
                              <p:par>
                                <p:cTn id="13" presetID="1" presetClass="entr" presetSubtype="0" fill="hold" grpId="0" nodeType="afterEffect" nodePh="1">
                                  <p:stCondLst>
                                    <p:cond delay="2500"/>
                                  </p:stCondLst>
                                  <p:endCondLst>
                                    <p:cond evt="begin" delay="0">
                                      <p:tn val="13"/>
                                    </p:cond>
                                  </p:end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1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a:extLst>
              <a:ext uri="{FF2B5EF4-FFF2-40B4-BE49-F238E27FC236}">
                <a16:creationId xmlns:a16="http://schemas.microsoft.com/office/drawing/2014/main" id="{74BA69AC-A872-4D90-B077-D95D41D377F7}"/>
              </a:ext>
            </a:extLst>
          </p:cNvPr>
          <p:cNvSpPr/>
          <p:nvPr/>
        </p:nvSpPr>
        <p:spPr>
          <a:xfrm>
            <a:off x="6384237" y="238880"/>
            <a:ext cx="4888001" cy="482183"/>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ts val="2800"/>
              </a:lnSpc>
              <a:spcBef>
                <a:spcPts val="0"/>
              </a:spcBef>
              <a:spcAft>
                <a:spcPts val="0"/>
              </a:spcAft>
              <a:buClrTx/>
              <a:buSzTx/>
              <a:buFontTx/>
              <a:buNone/>
              <a:tabLst/>
              <a:defRPr/>
            </a:pP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Puerta del </a:t>
            </a:r>
            <a:r>
              <a:rPr kumimoji="0" lang="es-MX" sz="2400" b="1" i="0" u="none" strike="noStrike" kern="0" cap="none" spc="0" normalizeH="0" baseline="0" noProof="0" dirty="0" err="1">
                <a:ln>
                  <a:solidFill>
                    <a:srgbClr val="996633"/>
                  </a:solidFill>
                </a:ln>
                <a:solidFill>
                  <a:srgbClr val="FFC000"/>
                </a:solidFill>
                <a:effectLst/>
                <a:uLnTx/>
                <a:uFillTx/>
                <a:latin typeface="English Gothic, 17th c." panose="020B0603050302020204" pitchFamily="34" charset="0"/>
                <a:ea typeface="+mn-ea"/>
                <a:cs typeface="Arial"/>
              </a:rPr>
              <a:t>Perd</a:t>
            </a:r>
            <a:r>
              <a:rPr kumimoji="0" lang="es-MX" sz="2200" b="1" i="0" u="none" strike="noStrike" kern="0" cap="none" spc="0" normalizeH="0" baseline="0" noProof="0" dirty="0" err="1">
                <a:ln>
                  <a:solidFill>
                    <a:srgbClr val="996633"/>
                  </a:solidFill>
                </a:ln>
                <a:solidFill>
                  <a:srgbClr val="FFC000"/>
                </a:solidFill>
                <a:effectLst/>
                <a:uLnTx/>
                <a:uFillTx/>
                <a:latin typeface="English Gothic, 17th c." panose="020B0603050302020204" pitchFamily="34" charset="0"/>
                <a:ea typeface="+mn-ea"/>
                <a:cs typeface="Arial"/>
              </a:rPr>
              <a:t>Ó</a:t>
            </a:r>
            <a:r>
              <a:rPr kumimoji="0" lang="es-MX" sz="2400" b="1" i="0" u="none" strike="noStrike" kern="0" cap="none" spc="0" normalizeH="0" baseline="0" noProof="0" dirty="0" err="1">
                <a:ln>
                  <a:solidFill>
                    <a:srgbClr val="996633"/>
                  </a:solidFill>
                </a:ln>
                <a:solidFill>
                  <a:srgbClr val="FFC000"/>
                </a:solidFill>
                <a:effectLst/>
                <a:uLnTx/>
                <a:uFillTx/>
                <a:latin typeface="English Gothic, 17th c." panose="020B0603050302020204" pitchFamily="34" charset="0"/>
                <a:ea typeface="+mn-ea"/>
                <a:cs typeface="Arial"/>
              </a:rPr>
              <a:t>n</a:t>
            </a:r>
            <a:r>
              <a:rPr kumimoji="0" lang="es-MX" sz="2400" b="1" i="0" u="none" strike="noStrike" kern="0" cap="none" spc="0" normalizeH="0" baseline="0" noProof="0" dirty="0">
                <a:ln>
                  <a:solidFill>
                    <a:srgbClr val="996633"/>
                  </a:solidFill>
                </a:ln>
                <a:solidFill>
                  <a:srgbClr val="FFC000"/>
                </a:solidFill>
                <a:effectLst/>
                <a:uLnTx/>
                <a:uFillTx/>
                <a:latin typeface="English Gothic, 17th c." panose="020B0603050302020204" pitchFamily="34" charset="0"/>
                <a:ea typeface="+mn-ea"/>
                <a:cs typeface="Arial"/>
              </a:rPr>
              <a:t> y laterales</a:t>
            </a:r>
          </a:p>
        </p:txBody>
      </p:sp>
      <p:sp>
        <p:nvSpPr>
          <p:cNvPr id="8" name="Rectángulo 7">
            <a:extLst>
              <a:ext uri="{FF2B5EF4-FFF2-40B4-BE49-F238E27FC236}">
                <a16:creationId xmlns:a16="http://schemas.microsoft.com/office/drawing/2014/main" id="{B4941F0B-FDC8-4636-B66E-6E82D4D6B35E}"/>
              </a:ext>
            </a:extLst>
          </p:cNvPr>
          <p:cNvSpPr/>
          <p:nvPr/>
        </p:nvSpPr>
        <p:spPr>
          <a:xfrm>
            <a:off x="5641882" y="1000969"/>
            <a:ext cx="6550117"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del medio, que resguarda la llamada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Puerta del Perdón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eleva 34 metros y se abre solo en las grandes ocasiones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lo mismo que en la Catedral de México y otras.</a:t>
            </a:r>
          </a:p>
        </p:txBody>
      </p:sp>
      <p:sp>
        <p:nvSpPr>
          <p:cNvPr id="9" name="Rectángulo 8">
            <a:extLst>
              <a:ext uri="{FF2B5EF4-FFF2-40B4-BE49-F238E27FC236}">
                <a16:creationId xmlns:a16="http://schemas.microsoft.com/office/drawing/2014/main" id="{1890CAD5-8874-4A73-B782-98AEC2F63434}"/>
              </a:ext>
            </a:extLst>
          </p:cNvPr>
          <p:cNvSpPr/>
          <p:nvPr/>
        </p:nvSpPr>
        <p:spPr>
          <a:xfrm>
            <a:off x="0" y="3891210"/>
            <a:ext cx="12192000" cy="2989921"/>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los intercolumnios hay dos nichos bien trabajados, con dos estatuas de piedra de Villería,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la de San Pedro con libro y llave; y la de San Pablo con la espada, en medio la puerta del Perdón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cuya imposta corre arriba de los nichos y entre esta y la cornisa se hallan unos escudones de Villería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los escudos de la catedral: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 jarrón de azucenas, símbolo de la Inmaculada Concepción de María. </a:t>
            </a:r>
          </a:p>
          <a:p>
            <a:pPr marL="0" marR="0" lvl="0" indent="0" algn="ctr" defTabSz="914400" rtl="0" eaLnBrk="1" fontAlgn="auto" latinLnBrk="0" hangingPunct="1">
              <a:lnSpc>
                <a:spcPts val="2500"/>
              </a:lnSpc>
              <a:spcBef>
                <a:spcPts val="0"/>
              </a:spcBef>
              <a:spcAft>
                <a:spcPts val="0"/>
              </a:spcAft>
              <a:buClrTx/>
              <a:buSzTx/>
              <a:buFontTx/>
              <a:buNone/>
              <a:tabLst/>
              <a:defRPr/>
            </a:pPr>
            <a:endPar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endParaRP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segundo cuerpo es de orden jónico, con cuatro medias columnas y en sus intercolumnios hay nichos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escudones como el primero con las estatuas de San José, llevando de la mano al niño Jesús a la izquierda,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Santiago el Mayor a la derecha con un calabazo sobre un báculo y arriba un pino.</a:t>
            </a:r>
          </a:p>
        </p:txBody>
      </p:sp>
      <p:sp>
        <p:nvSpPr>
          <p:cNvPr id="10" name="CuadroTexto 9">
            <a:extLst>
              <a:ext uri="{FF2B5EF4-FFF2-40B4-BE49-F238E27FC236}">
                <a16:creationId xmlns:a16="http://schemas.microsoft.com/office/drawing/2014/main" id="{944B45C0-9728-4A6F-A61B-197026555A6B}"/>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pic>
        <p:nvPicPr>
          <p:cNvPr id="11" name="Imagen 10" descr="Imagen que contiene edificio, exterior, suelo, arco&#10;&#10;Descripción generada con confianza muy alta">
            <a:extLst>
              <a:ext uri="{FF2B5EF4-FFF2-40B4-BE49-F238E27FC236}">
                <a16:creationId xmlns:a16="http://schemas.microsoft.com/office/drawing/2014/main" id="{F8D723FC-9005-4910-8BC4-5231E4C1E2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587" y="209693"/>
            <a:ext cx="5438296" cy="3618939"/>
          </a:xfrm>
          <a:prstGeom prst="rect">
            <a:avLst/>
          </a:prstGeom>
          <a:ln>
            <a:noFill/>
          </a:ln>
          <a:effectLst>
            <a:outerShdw blurRad="292100" dist="139700" dir="2700000" algn="tl" rotWithShape="0">
              <a:srgbClr val="333333">
                <a:alpha val="65000"/>
              </a:srgbClr>
            </a:outerShdw>
          </a:effectLst>
        </p:spPr>
      </p:pic>
      <p:sp>
        <p:nvSpPr>
          <p:cNvPr id="14" name="Rectángulo 13">
            <a:extLst>
              <a:ext uri="{FF2B5EF4-FFF2-40B4-BE49-F238E27FC236}">
                <a16:creationId xmlns:a16="http://schemas.microsoft.com/office/drawing/2014/main" id="{4D80D71B-E9F0-44ED-86B1-6D08475D33C8}"/>
              </a:ext>
            </a:extLst>
          </p:cNvPr>
          <p:cNvSpPr/>
          <p:nvPr/>
        </p:nvSpPr>
        <p:spPr>
          <a:xfrm>
            <a:off x="5641882" y="2602805"/>
            <a:ext cx="6550118" cy="1386918"/>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Fue terminada en 1664…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esta portada está dividida en tres cuerpos: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primero del orden dórico con cuatro medias columnas estriadas con sus pedestales y cornisa, </a:t>
            </a:r>
            <a:endParaRPr kumimoji="0" lang="es-MX"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Marcador de número de diapositiva 1">
            <a:extLst>
              <a:ext uri="{FF2B5EF4-FFF2-40B4-BE49-F238E27FC236}">
                <a16:creationId xmlns:a16="http://schemas.microsoft.com/office/drawing/2014/main" id="{8EF4C11E-F451-4F9D-90D7-A7E040364CE9}"/>
              </a:ext>
            </a:extLst>
          </p:cNvPr>
          <p:cNvSpPr>
            <a:spLocks noGrp="1"/>
          </p:cNvSpPr>
          <p:nvPr>
            <p:ph type="sldNum" sz="quarter" idx="12"/>
          </p:nvPr>
        </p:nvSpPr>
        <p:spPr/>
        <p:txBody>
          <a:bodyPr/>
          <a:lstStyle/>
          <a:p>
            <a:fld id="{70DAEFE9-E137-4A8E-8E7A-5880347B9E77}" type="slidenum">
              <a:rPr lang="es-MX" smtClean="0"/>
              <a:t>13</a:t>
            </a:fld>
            <a:endParaRPr lang="es-MX"/>
          </a:p>
        </p:txBody>
      </p:sp>
    </p:spTree>
    <p:extLst>
      <p:ext uri="{BB962C8B-B14F-4D97-AF65-F5344CB8AC3E}">
        <p14:creationId xmlns:p14="http://schemas.microsoft.com/office/powerpoint/2010/main" val="3503598459"/>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childTnLst>
                                </p:cTn>
                              </p:par>
                            </p:childTnLst>
                          </p:cTn>
                        </p:par>
                        <p:par>
                          <p:cTn id="8" fill="hold">
                            <p:stCondLst>
                              <p:cond delay="78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8"/>
                                        </p:tgtEl>
                                        <p:attrNameLst>
                                          <p:attrName>style.visibility</p:attrName>
                                        </p:attrNameLst>
                                      </p:cBhvr>
                                      <p:to>
                                        <p:strVal val="visible"/>
                                      </p:to>
                                    </p:set>
                                    <p:animEffect transition="in" filter="fade">
                                      <p:cBhvr>
                                        <p:cTn id="11" dur="1170"/>
                                        <p:tgtEl>
                                          <p:spTgt spid="8"/>
                                        </p:tgtEl>
                                      </p:cBhvr>
                                    </p:animEffect>
                                  </p:childTnLst>
                                </p:cTn>
                              </p:par>
                            </p:childTnLst>
                          </p:cTn>
                        </p:par>
                        <p:par>
                          <p:cTn id="12" fill="hold">
                            <p:stCondLst>
                              <p:cond delay="25531"/>
                            </p:stCondLst>
                            <p:childTnLst>
                              <p:par>
                                <p:cTn id="13" presetID="10" presetClass="entr" presetSubtype="0" fill="hold" grpId="0" nodeType="afterEffect">
                                  <p:stCondLst>
                                    <p:cond delay="750"/>
                                  </p:stCondLst>
                                  <p:iterate type="lt">
                                    <p:tmPct val="10000"/>
                                  </p:iterate>
                                  <p:childTnLst>
                                    <p:set>
                                      <p:cBhvr>
                                        <p:cTn id="14" dur="1" fill="hold">
                                          <p:stCondLst>
                                            <p:cond delay="0"/>
                                          </p:stCondLst>
                                        </p:cTn>
                                        <p:tgtEl>
                                          <p:spTgt spid="14"/>
                                        </p:tgtEl>
                                        <p:attrNameLst>
                                          <p:attrName>style.visibility</p:attrName>
                                        </p:attrNameLst>
                                      </p:cBhvr>
                                      <p:to>
                                        <p:strVal val="visible"/>
                                      </p:to>
                                    </p:set>
                                    <p:animEffect transition="in" filter="fade">
                                      <p:cBhvr>
                                        <p:cTn id="15" dur="1170"/>
                                        <p:tgtEl>
                                          <p:spTgt spid="14"/>
                                        </p:tgtEl>
                                      </p:cBhvr>
                                    </p:animEffect>
                                  </p:childTnLst>
                                </p:cTn>
                              </p:par>
                            </p:childTnLst>
                          </p:cTn>
                        </p:par>
                        <p:par>
                          <p:cTn id="16" fill="hold">
                            <p:stCondLst>
                              <p:cond delay="43246"/>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9">
                                            <p:txEl>
                                              <p:pRg st="0" end="0"/>
                                            </p:txEl>
                                          </p:spTgt>
                                        </p:tgtEl>
                                        <p:attrNameLst>
                                          <p:attrName>style.visibility</p:attrName>
                                        </p:attrNameLst>
                                      </p:cBhvr>
                                      <p:to>
                                        <p:strVal val="visible"/>
                                      </p:to>
                                    </p:set>
                                    <p:animEffect transition="in" filter="fade">
                                      <p:cBhvr>
                                        <p:cTn id="19" dur="1170"/>
                                        <p:tgtEl>
                                          <p:spTgt spid="9">
                                            <p:txEl>
                                              <p:pRg st="0" end="0"/>
                                            </p:txEl>
                                          </p:spTgt>
                                        </p:tgtEl>
                                      </p:cBhvr>
                                    </p:animEffect>
                                  </p:childTnLst>
                                </p:cTn>
                              </p:par>
                            </p:childTnLst>
                          </p:cTn>
                        </p:par>
                        <p:par>
                          <p:cTn id="20" fill="hold">
                            <p:stCondLst>
                              <p:cond delay="53542"/>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9">
                                            <p:txEl>
                                              <p:pRg st="1" end="1"/>
                                            </p:txEl>
                                          </p:spTgt>
                                        </p:tgtEl>
                                        <p:attrNameLst>
                                          <p:attrName>style.visibility</p:attrName>
                                        </p:attrNameLst>
                                      </p:cBhvr>
                                      <p:to>
                                        <p:strVal val="visible"/>
                                      </p:to>
                                    </p:set>
                                    <p:animEffect transition="in" filter="fade">
                                      <p:cBhvr>
                                        <p:cTn id="23" dur="1170"/>
                                        <p:tgtEl>
                                          <p:spTgt spid="9">
                                            <p:txEl>
                                              <p:pRg st="1" end="1"/>
                                            </p:txEl>
                                          </p:spTgt>
                                        </p:tgtEl>
                                      </p:cBhvr>
                                    </p:animEffect>
                                  </p:childTnLst>
                                </p:cTn>
                              </p:par>
                            </p:childTnLst>
                          </p:cTn>
                        </p:par>
                        <p:par>
                          <p:cTn id="24" fill="hold">
                            <p:stCondLst>
                              <p:cond delay="63838"/>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9">
                                            <p:txEl>
                                              <p:pRg st="2" end="2"/>
                                            </p:txEl>
                                          </p:spTgt>
                                        </p:tgtEl>
                                        <p:attrNameLst>
                                          <p:attrName>style.visibility</p:attrName>
                                        </p:attrNameLst>
                                      </p:cBhvr>
                                      <p:to>
                                        <p:strVal val="visible"/>
                                      </p:to>
                                    </p:set>
                                    <p:animEffect transition="in" filter="fade">
                                      <p:cBhvr>
                                        <p:cTn id="27" dur="1170"/>
                                        <p:tgtEl>
                                          <p:spTgt spid="9">
                                            <p:txEl>
                                              <p:pRg st="2" end="2"/>
                                            </p:txEl>
                                          </p:spTgt>
                                        </p:tgtEl>
                                      </p:cBhvr>
                                    </p:animEffect>
                                  </p:childTnLst>
                                </p:cTn>
                              </p:par>
                            </p:childTnLst>
                          </p:cTn>
                        </p:par>
                        <p:par>
                          <p:cTn id="28" fill="hold">
                            <p:stCondLst>
                              <p:cond delay="74719"/>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9">
                                            <p:txEl>
                                              <p:pRg st="3" end="3"/>
                                            </p:txEl>
                                          </p:spTgt>
                                        </p:tgtEl>
                                        <p:attrNameLst>
                                          <p:attrName>style.visibility</p:attrName>
                                        </p:attrNameLst>
                                      </p:cBhvr>
                                      <p:to>
                                        <p:strVal val="visible"/>
                                      </p:to>
                                    </p:set>
                                    <p:animEffect transition="in" filter="fade">
                                      <p:cBhvr>
                                        <p:cTn id="31" dur="1170"/>
                                        <p:tgtEl>
                                          <p:spTgt spid="9">
                                            <p:txEl>
                                              <p:pRg st="3" end="3"/>
                                            </p:txEl>
                                          </p:spTgt>
                                        </p:tgtEl>
                                      </p:cBhvr>
                                    </p:animEffect>
                                  </p:childTnLst>
                                </p:cTn>
                              </p:par>
                            </p:childTnLst>
                          </p:cTn>
                        </p:par>
                        <p:par>
                          <p:cTn id="32" fill="hold">
                            <p:stCondLst>
                              <p:cond delay="78814"/>
                            </p:stCondLst>
                            <p:childTnLst>
                              <p:par>
                                <p:cTn id="33" presetID="10" presetClass="entr" presetSubtype="0" fill="hold" grpId="0" nodeType="afterEffect">
                                  <p:stCondLst>
                                    <p:cond delay="500"/>
                                  </p:stCondLst>
                                  <p:iterate type="lt">
                                    <p:tmPct val="10000"/>
                                  </p:iterate>
                                  <p:childTnLst>
                                    <p:set>
                                      <p:cBhvr>
                                        <p:cTn id="34" dur="1" fill="hold">
                                          <p:stCondLst>
                                            <p:cond delay="0"/>
                                          </p:stCondLst>
                                        </p:cTn>
                                        <p:tgtEl>
                                          <p:spTgt spid="9">
                                            <p:txEl>
                                              <p:pRg st="4" end="4"/>
                                            </p:txEl>
                                          </p:spTgt>
                                        </p:tgtEl>
                                        <p:attrNameLst>
                                          <p:attrName>style.visibility</p:attrName>
                                        </p:attrNameLst>
                                      </p:cBhvr>
                                      <p:to>
                                        <p:strVal val="visible"/>
                                      </p:to>
                                    </p:set>
                                    <p:animEffect transition="in" filter="fade">
                                      <p:cBhvr>
                                        <p:cTn id="35" dur="1170"/>
                                        <p:tgtEl>
                                          <p:spTgt spid="9">
                                            <p:txEl>
                                              <p:pRg st="4" end="4"/>
                                            </p:txEl>
                                          </p:spTgt>
                                        </p:tgtEl>
                                      </p:cBhvr>
                                    </p:animEffect>
                                  </p:childTnLst>
                                </p:cTn>
                              </p:par>
                            </p:childTnLst>
                          </p:cTn>
                        </p:par>
                        <p:par>
                          <p:cTn id="36" fill="hold">
                            <p:stCondLst>
                              <p:cond delay="87153"/>
                            </p:stCondLst>
                            <p:childTnLst>
                              <p:par>
                                <p:cTn id="37" presetID="10" presetClass="entr" presetSubtype="0" fill="hold" grpId="0" nodeType="afterEffect">
                                  <p:stCondLst>
                                    <p:cond delay="750"/>
                                  </p:stCondLst>
                                  <p:iterate type="lt">
                                    <p:tmPct val="10000"/>
                                  </p:iterate>
                                  <p:childTnLst>
                                    <p:set>
                                      <p:cBhvr>
                                        <p:cTn id="38" dur="1" fill="hold">
                                          <p:stCondLst>
                                            <p:cond delay="0"/>
                                          </p:stCondLst>
                                        </p:cTn>
                                        <p:tgtEl>
                                          <p:spTgt spid="9">
                                            <p:txEl>
                                              <p:pRg st="6" end="6"/>
                                            </p:txEl>
                                          </p:spTgt>
                                        </p:tgtEl>
                                        <p:attrNameLst>
                                          <p:attrName>style.visibility</p:attrName>
                                        </p:attrNameLst>
                                      </p:cBhvr>
                                      <p:to>
                                        <p:strVal val="visible"/>
                                      </p:to>
                                    </p:set>
                                    <p:animEffect transition="in" filter="fade">
                                      <p:cBhvr>
                                        <p:cTn id="39" dur="1170"/>
                                        <p:tgtEl>
                                          <p:spTgt spid="9">
                                            <p:txEl>
                                              <p:pRg st="6" end="6"/>
                                            </p:txEl>
                                          </p:spTgt>
                                        </p:tgtEl>
                                      </p:cBhvr>
                                    </p:animEffect>
                                  </p:childTnLst>
                                </p:cTn>
                              </p:par>
                            </p:childTnLst>
                          </p:cTn>
                        </p:par>
                        <p:par>
                          <p:cTn id="40" fill="hold">
                            <p:stCondLst>
                              <p:cond delay="98667"/>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9">
                                            <p:txEl>
                                              <p:pRg st="7" end="7"/>
                                            </p:txEl>
                                          </p:spTgt>
                                        </p:tgtEl>
                                        <p:attrNameLst>
                                          <p:attrName>style.visibility</p:attrName>
                                        </p:attrNameLst>
                                      </p:cBhvr>
                                      <p:to>
                                        <p:strVal val="visible"/>
                                      </p:to>
                                    </p:set>
                                    <p:animEffect transition="in" filter="fade">
                                      <p:cBhvr>
                                        <p:cTn id="43" dur="1170"/>
                                        <p:tgtEl>
                                          <p:spTgt spid="9">
                                            <p:txEl>
                                              <p:pRg st="7" end="7"/>
                                            </p:txEl>
                                          </p:spTgt>
                                        </p:tgtEl>
                                      </p:cBhvr>
                                    </p:animEffect>
                                  </p:childTnLst>
                                </p:cTn>
                              </p:par>
                            </p:childTnLst>
                          </p:cTn>
                        </p:par>
                        <p:par>
                          <p:cTn id="44" fill="hold">
                            <p:stCondLst>
                              <p:cond delay="109899"/>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9">
                                            <p:txEl>
                                              <p:pRg st="8" end="8"/>
                                            </p:txEl>
                                          </p:spTgt>
                                        </p:tgtEl>
                                        <p:attrNameLst>
                                          <p:attrName>style.visibility</p:attrName>
                                        </p:attrNameLst>
                                      </p:cBhvr>
                                      <p:to>
                                        <p:strVal val="visible"/>
                                      </p:to>
                                    </p:set>
                                    <p:animEffect transition="in" filter="fade">
                                      <p:cBhvr>
                                        <p:cTn id="47" dur="1170"/>
                                        <p:tgtEl>
                                          <p:spTgt spid="9">
                                            <p:txEl>
                                              <p:pRg st="8" end="8"/>
                                            </p:txEl>
                                          </p:spTgt>
                                        </p:tgtEl>
                                      </p:cBhvr>
                                    </p:animEffect>
                                  </p:childTnLst>
                                </p:cTn>
                              </p:par>
                            </p:childTnLst>
                          </p:cTn>
                        </p:par>
                        <p:par>
                          <p:cTn id="48" fill="hold">
                            <p:stCondLst>
                              <p:cond delay="118674"/>
                            </p:stCondLst>
                            <p:childTnLst>
                              <p:par>
                                <p:cTn id="49" presetID="1" presetClass="entr" presetSubtype="0" fill="hold" grpId="0" nodeType="afterEffect" nodePh="1">
                                  <p:stCondLst>
                                    <p:cond delay="2500"/>
                                  </p:stCondLst>
                                  <p:endCondLst>
                                    <p:cond evt="begin" delay="0">
                                      <p:tn val="49"/>
                                    </p:cond>
                                  </p:endCondLst>
                                  <p:childTnLst>
                                    <p:set>
                                      <p:cBhvr>
                                        <p:cTn id="5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build="p"/>
      <p:bldP spid="10" grpId="0"/>
      <p:bldP spid="14"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50000"/>
            <a:lum/>
          </a:blip>
          <a:srcRect/>
          <a:stretch>
            <a:fillRect l="16000" t="2000" r="16000" b="2000"/>
          </a:stretch>
        </a:blipFill>
        <a:effectLst/>
      </p:bgPr>
    </p:bg>
    <p:spTree>
      <p:nvGrpSpPr>
        <p:cNvPr id="1" name=""/>
        <p:cNvGrpSpPr/>
        <p:nvPr/>
      </p:nvGrpSpPr>
      <p:grpSpPr>
        <a:xfrm>
          <a:off x="0" y="0"/>
          <a:ext cx="0" cy="0"/>
          <a:chOff x="0" y="0"/>
          <a:chExt cx="0" cy="0"/>
        </a:xfrm>
      </p:grpSpPr>
      <p:pic>
        <p:nvPicPr>
          <p:cNvPr id="4" name="Imagen 3" descr="Imagen que contiene edificio, cielo, exterior, iglesia&#10;&#10;Descripción generada con confianza muy alta">
            <a:extLst>
              <a:ext uri="{FF2B5EF4-FFF2-40B4-BE49-F238E27FC236}">
                <a16:creationId xmlns:a16="http://schemas.microsoft.com/office/drawing/2014/main" id="{89C2292A-8A12-42E5-B4E8-14E2FA274B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672813" y="1186300"/>
            <a:ext cx="5211091" cy="454120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Rectángulo 4">
            <a:extLst>
              <a:ext uri="{FF2B5EF4-FFF2-40B4-BE49-F238E27FC236}">
                <a16:creationId xmlns:a16="http://schemas.microsoft.com/office/drawing/2014/main" id="{88C95698-A451-427C-AD32-494275B80664}"/>
              </a:ext>
            </a:extLst>
          </p:cNvPr>
          <p:cNvSpPr/>
          <p:nvPr/>
        </p:nvSpPr>
        <p:spPr>
          <a:xfrm>
            <a:off x="0" y="1150217"/>
            <a:ext cx="3672813" cy="4592924"/>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tercer cuerpo consta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dos medias columnas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dóricas estriadas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sobre pedestales y su cornisa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sin frontis es rematado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las armas de España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que desde 1827 a 1930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estuvo cubierto de mezcla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con la intención de poner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escudo mexicano sin embargo y, finalmente el lugar ostenta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el monograma de María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pero conservándose el toisón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la corona real.</a:t>
            </a:r>
          </a:p>
        </p:txBody>
      </p:sp>
      <p:sp>
        <p:nvSpPr>
          <p:cNvPr id="6" name="CuadroTexto 5">
            <a:extLst>
              <a:ext uri="{FF2B5EF4-FFF2-40B4-BE49-F238E27FC236}">
                <a16:creationId xmlns:a16="http://schemas.microsoft.com/office/drawing/2014/main" id="{D203362D-5A4B-4A90-A566-234F30552385}"/>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7" name="Rectángulo 6">
            <a:extLst>
              <a:ext uri="{FF2B5EF4-FFF2-40B4-BE49-F238E27FC236}">
                <a16:creationId xmlns:a16="http://schemas.microsoft.com/office/drawing/2014/main" id="{68BE1B04-C943-497D-BB06-63DFF78B7D6F}"/>
              </a:ext>
            </a:extLst>
          </p:cNvPr>
          <p:cNvSpPr/>
          <p:nvPr/>
        </p:nvSpPr>
        <p:spPr>
          <a:xfrm>
            <a:off x="8706928" y="2429912"/>
            <a:ext cx="3485070"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Colindan con la portada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del Perdón,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ambos lados,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dos postes que rematan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medio punto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cornezuelo.</a:t>
            </a:r>
          </a:p>
        </p:txBody>
      </p:sp>
      <p:sp>
        <p:nvSpPr>
          <p:cNvPr id="2" name="Marcador de número de diapositiva 1">
            <a:extLst>
              <a:ext uri="{FF2B5EF4-FFF2-40B4-BE49-F238E27FC236}">
                <a16:creationId xmlns:a16="http://schemas.microsoft.com/office/drawing/2014/main" id="{D5BE7C1B-08EB-48C0-BAE9-7F77B6401AA1}"/>
              </a:ext>
            </a:extLst>
          </p:cNvPr>
          <p:cNvSpPr>
            <a:spLocks noGrp="1"/>
          </p:cNvSpPr>
          <p:nvPr>
            <p:ph type="sldNum" sz="quarter" idx="12"/>
          </p:nvPr>
        </p:nvSpPr>
        <p:spPr/>
        <p:txBody>
          <a:bodyPr/>
          <a:lstStyle/>
          <a:p>
            <a:fld id="{70DAEFE9-E137-4A8E-8E7A-5880347B9E77}" type="slidenum">
              <a:rPr lang="es-MX" smtClean="0"/>
              <a:t>14</a:t>
            </a:fld>
            <a:endParaRPr lang="es-MX"/>
          </a:p>
        </p:txBody>
      </p:sp>
    </p:spTree>
    <p:extLst>
      <p:ext uri="{BB962C8B-B14F-4D97-AF65-F5344CB8AC3E}">
        <p14:creationId xmlns:p14="http://schemas.microsoft.com/office/powerpoint/2010/main" val="156770160"/>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4750" fill="hold"/>
                                        <p:tgtEl>
                                          <p:spTgt spid="4"/>
                                        </p:tgtEl>
                                        <p:attrNameLst>
                                          <p:attrName>ppt_x</p:attrName>
                                        </p:attrNameLst>
                                      </p:cBhvr>
                                      <p:tavLst>
                                        <p:tav tm="0">
                                          <p:val>
                                            <p:strVal val="#ppt_x"/>
                                          </p:val>
                                        </p:tav>
                                        <p:tav tm="100000">
                                          <p:val>
                                            <p:strVal val="#ppt_x"/>
                                          </p:val>
                                        </p:tav>
                                      </p:tavLst>
                                    </p:anim>
                                    <p:anim calcmode="lin" valueType="num">
                                      <p:cBhvr>
                                        <p:cTn id="8" dur="34750" fill="hold"/>
                                        <p:tgtEl>
                                          <p:spTgt spid="4"/>
                                        </p:tgtEl>
                                        <p:attrNameLst>
                                          <p:attrName>ppt_y</p:attrName>
                                        </p:attrNameLst>
                                      </p:cBhvr>
                                      <p:tavLst>
                                        <p:tav tm="0">
                                          <p:val>
                                            <p:strVal val="#ppt_y+#ppt_h/2"/>
                                          </p:val>
                                        </p:tav>
                                        <p:tav tm="100000">
                                          <p:val>
                                            <p:strVal val="#ppt_y"/>
                                          </p:val>
                                        </p:tav>
                                      </p:tavLst>
                                    </p:anim>
                                    <p:anim calcmode="lin" valueType="num">
                                      <p:cBhvr>
                                        <p:cTn id="9" dur="34750" fill="hold"/>
                                        <p:tgtEl>
                                          <p:spTgt spid="4"/>
                                        </p:tgtEl>
                                        <p:attrNameLst>
                                          <p:attrName>ppt_w</p:attrName>
                                        </p:attrNameLst>
                                      </p:cBhvr>
                                      <p:tavLst>
                                        <p:tav tm="0">
                                          <p:val>
                                            <p:strVal val="#ppt_w"/>
                                          </p:val>
                                        </p:tav>
                                        <p:tav tm="100000">
                                          <p:val>
                                            <p:strVal val="#ppt_w"/>
                                          </p:val>
                                        </p:tav>
                                      </p:tavLst>
                                    </p:anim>
                                    <p:anim calcmode="lin" valueType="num">
                                      <p:cBhvr>
                                        <p:cTn id="10" dur="34750" fill="hold"/>
                                        <p:tgtEl>
                                          <p:spTgt spid="4"/>
                                        </p:tgtEl>
                                        <p:attrNameLst>
                                          <p:attrName>ppt_h</p:attrName>
                                        </p:attrNameLst>
                                      </p:cBhvr>
                                      <p:tavLst>
                                        <p:tav tm="0">
                                          <p:val>
                                            <p:fltVal val="0"/>
                                          </p:val>
                                        </p:tav>
                                        <p:tav tm="100000">
                                          <p:val>
                                            <p:strVal val="#ppt_h"/>
                                          </p:val>
                                        </p:tav>
                                      </p:tavLst>
                                    </p:anim>
                                  </p:childTnLst>
                                </p:cTn>
                              </p:par>
                              <p:par>
                                <p:cTn id="11" presetID="10" presetClass="entr" presetSubtype="0" fill="hold" grpId="0" nodeType="withEffect">
                                  <p:stCondLst>
                                    <p:cond delay="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170"/>
                                        <p:tgtEl>
                                          <p:spTgt spid="5"/>
                                        </p:tgtEl>
                                      </p:cBhvr>
                                    </p:animEffect>
                                  </p:childTnLst>
                                </p:cTn>
                              </p:par>
                            </p:childTnLst>
                          </p:cTn>
                        </p:par>
                        <p:par>
                          <p:cTn id="14" fill="hold">
                            <p:stCondLst>
                              <p:cond delay="34866"/>
                            </p:stCondLst>
                            <p:childTnLst>
                              <p:par>
                                <p:cTn id="15" presetID="10" presetClass="entr" presetSubtype="0" fill="hold" grpId="0" nodeType="afterEffect">
                                  <p:stCondLst>
                                    <p:cond delay="1000"/>
                                  </p:stCondLst>
                                  <p:iterate type="lt">
                                    <p:tmPct val="10000"/>
                                  </p:iterate>
                                  <p:childTnLst>
                                    <p:set>
                                      <p:cBhvr>
                                        <p:cTn id="16" dur="1" fill="hold">
                                          <p:stCondLst>
                                            <p:cond delay="0"/>
                                          </p:stCondLst>
                                        </p:cTn>
                                        <p:tgtEl>
                                          <p:spTgt spid="7"/>
                                        </p:tgtEl>
                                        <p:attrNameLst>
                                          <p:attrName>style.visibility</p:attrName>
                                        </p:attrNameLst>
                                      </p:cBhvr>
                                      <p:to>
                                        <p:strVal val="visible"/>
                                      </p:to>
                                    </p:set>
                                    <p:animEffect transition="in" filter="fade">
                                      <p:cBhvr>
                                        <p:cTn id="17" dur="1170"/>
                                        <p:tgtEl>
                                          <p:spTgt spid="7"/>
                                        </p:tgtEl>
                                      </p:cBhvr>
                                    </p:animEffect>
                                  </p:childTnLst>
                                </p:cTn>
                              </p:par>
                            </p:childTnLst>
                          </p:cTn>
                        </p:par>
                        <p:par>
                          <p:cTn id="18" fill="hold">
                            <p:stCondLst>
                              <p:cond delay="46981"/>
                            </p:stCondLst>
                            <p:childTnLst>
                              <p:par>
                                <p:cTn id="19" presetID="1" presetClass="entr" presetSubtype="0" fill="hold" grpId="0" nodeType="afterEffect" nodePh="1">
                                  <p:stCondLst>
                                    <p:cond delay="2500"/>
                                  </p:stCondLst>
                                  <p:endCondLst>
                                    <p:cond evt="begin" delay="0">
                                      <p:tn val="19"/>
                                    </p:cond>
                                  </p:end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uadroTexto 5">
            <a:extLst>
              <a:ext uri="{FF2B5EF4-FFF2-40B4-BE49-F238E27FC236}">
                <a16:creationId xmlns:a16="http://schemas.microsoft.com/office/drawing/2014/main" id="{D203362D-5A4B-4A90-A566-234F30552385}"/>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Rectángulo 2">
            <a:extLst>
              <a:ext uri="{FF2B5EF4-FFF2-40B4-BE49-F238E27FC236}">
                <a16:creationId xmlns:a16="http://schemas.microsoft.com/office/drawing/2014/main" id="{7CF4EBE7-EA2D-4444-ADF6-5D820B7347C7}"/>
              </a:ext>
            </a:extLst>
          </p:cNvPr>
          <p:cNvSpPr/>
          <p:nvPr/>
        </p:nvSpPr>
        <p:spPr>
          <a:xfrm>
            <a:off x="0" y="1026657"/>
            <a:ext cx="4262284"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una de ellas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a la izquierda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refiriéndose obispo Julián Garcés</a:t>
            </a:r>
          </a:p>
        </p:txBody>
      </p:sp>
      <p:sp>
        <p:nvSpPr>
          <p:cNvPr id="7" name="Rectángulo 6">
            <a:extLst>
              <a:ext uri="{FF2B5EF4-FFF2-40B4-BE49-F238E27FC236}">
                <a16:creationId xmlns:a16="http://schemas.microsoft.com/office/drawing/2014/main" id="{6F839C47-E368-4F70-BC82-09809DF15799}"/>
              </a:ext>
            </a:extLst>
          </p:cNvPr>
          <p:cNvSpPr/>
          <p:nvPr/>
        </p:nvSpPr>
        <p:spPr>
          <a:xfrm>
            <a:off x="4040173" y="2061516"/>
            <a:ext cx="2036618" cy="1374735"/>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Julián Garcés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primer obispo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de la diócesis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de Puebla</a:t>
            </a:r>
          </a:p>
        </p:txBody>
      </p:sp>
      <p:pic>
        <p:nvPicPr>
          <p:cNvPr id="9" name="Imagen 8">
            <a:extLst>
              <a:ext uri="{FF2B5EF4-FFF2-40B4-BE49-F238E27FC236}">
                <a16:creationId xmlns:a16="http://schemas.microsoft.com/office/drawing/2014/main" id="{02B01E17-9B22-4221-B182-24E9D6B4B84C}"/>
              </a:ext>
            </a:extLst>
          </p:cNvPr>
          <p:cNvPicPr>
            <a:picLocks noChangeAspect="1"/>
          </p:cNvPicPr>
          <p:nvPr/>
        </p:nvPicPr>
        <p:blipFill>
          <a:blip r:embed="rId3"/>
          <a:stretch>
            <a:fillRect/>
          </a:stretch>
        </p:blipFill>
        <p:spPr>
          <a:xfrm>
            <a:off x="8265155" y="1843256"/>
            <a:ext cx="3592545" cy="4803749"/>
          </a:xfrm>
          <a:prstGeom prst="rect">
            <a:avLst/>
          </a:prstGeom>
          <a:ln>
            <a:noFill/>
          </a:ln>
          <a:effectLst>
            <a:outerShdw blurRad="292100" dist="139700" dir="2700000" algn="tl" rotWithShape="0">
              <a:srgbClr val="333333">
                <a:alpha val="65000"/>
              </a:srgbClr>
            </a:outerShdw>
          </a:effectLst>
        </p:spPr>
      </p:pic>
      <p:sp>
        <p:nvSpPr>
          <p:cNvPr id="10" name="Rectángulo 9">
            <a:extLst>
              <a:ext uri="{FF2B5EF4-FFF2-40B4-BE49-F238E27FC236}">
                <a16:creationId xmlns:a16="http://schemas.microsoft.com/office/drawing/2014/main" id="{9448B707-076C-4B54-BAB8-5C35500247EA}"/>
              </a:ext>
            </a:extLst>
          </p:cNvPr>
          <p:cNvSpPr/>
          <p:nvPr/>
        </p:nvSpPr>
        <p:spPr>
          <a:xfrm>
            <a:off x="6126571" y="4026601"/>
            <a:ext cx="2138584" cy="2028119"/>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Ramón Ibarra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y González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último obispo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y primer arzobispo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ED7D31">
                    <a:lumMod val="50000"/>
                  </a:srgbClr>
                </a:solidFill>
                <a:effectLst/>
                <a:uLnTx/>
                <a:uFillTx/>
                <a:latin typeface="CommercialScrD" panose="03000000000000000000" pitchFamily="66" charset="0"/>
                <a:ea typeface="+mn-ea"/>
                <a:cs typeface="+mn-cs"/>
              </a:rPr>
              <a:t>de Puebla</a:t>
            </a:r>
          </a:p>
        </p:txBody>
      </p:sp>
      <p:sp>
        <p:nvSpPr>
          <p:cNvPr id="11" name="Rectángulo 10">
            <a:extLst>
              <a:ext uri="{FF2B5EF4-FFF2-40B4-BE49-F238E27FC236}">
                <a16:creationId xmlns:a16="http://schemas.microsoft.com/office/drawing/2014/main" id="{452F009B-8358-4509-A833-2FAAEB8AA4C2}"/>
              </a:ext>
            </a:extLst>
          </p:cNvPr>
          <p:cNvSpPr/>
          <p:nvPr/>
        </p:nvSpPr>
        <p:spPr>
          <a:xfrm>
            <a:off x="-1" y="125076"/>
            <a:ext cx="12191999"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Al erigirse en 1904 el arzobispado de Puebla por bula de Pio </a:t>
            </a:r>
            <a:r>
              <a:rPr kumimoji="0" lang="es-MX" sz="1600" b="0" i="0" u="none" strike="noStrike" kern="1200" cap="none" spc="0" normalizeH="0" baseline="0" noProof="0" dirty="0">
                <a:ln>
                  <a:noFill/>
                </a:ln>
                <a:solidFill>
                  <a:prstClr val="black"/>
                </a:solidFill>
                <a:effectLst/>
                <a:uLnTx/>
                <a:uFillTx/>
                <a:latin typeface="AlgerianBasSCD" pitchFamily="2" charset="0"/>
                <a:ea typeface="+mn-ea"/>
                <a:cs typeface="+mn-cs"/>
              </a:rPr>
              <a:t>X</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se instalaron dos placas conmemorativas sobre los postes con inscripciones latinas, </a:t>
            </a:r>
          </a:p>
        </p:txBody>
      </p:sp>
      <p:sp>
        <p:nvSpPr>
          <p:cNvPr id="12" name="Rectángulo 11">
            <a:extLst>
              <a:ext uri="{FF2B5EF4-FFF2-40B4-BE49-F238E27FC236}">
                <a16:creationId xmlns:a16="http://schemas.microsoft.com/office/drawing/2014/main" id="{D6BB5C6B-B873-4329-B1D6-857A195A4F32}"/>
              </a:ext>
            </a:extLst>
          </p:cNvPr>
          <p:cNvSpPr/>
          <p:nvPr/>
        </p:nvSpPr>
        <p:spPr>
          <a:xfrm>
            <a:off x="6096000" y="1046325"/>
            <a:ext cx="6096000" cy="745717"/>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otra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derecha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al último obispo y primer arzobispo Ramón Ibarra y González.</a:t>
            </a:r>
          </a:p>
        </p:txBody>
      </p:sp>
      <p:pic>
        <p:nvPicPr>
          <p:cNvPr id="8" name="Imagen 7">
            <a:extLst>
              <a:ext uri="{FF2B5EF4-FFF2-40B4-BE49-F238E27FC236}">
                <a16:creationId xmlns:a16="http://schemas.microsoft.com/office/drawing/2014/main" id="{27950790-092D-43B0-B1D1-8FEAFCAD4559}"/>
              </a:ext>
            </a:extLst>
          </p:cNvPr>
          <p:cNvPicPr>
            <a:picLocks noChangeAspect="1"/>
          </p:cNvPicPr>
          <p:nvPr/>
        </p:nvPicPr>
        <p:blipFill>
          <a:blip r:embed="rId4"/>
          <a:stretch>
            <a:fillRect/>
          </a:stretch>
        </p:blipFill>
        <p:spPr>
          <a:xfrm>
            <a:off x="360025" y="1843256"/>
            <a:ext cx="3592545" cy="4803750"/>
          </a:xfrm>
          <a:prstGeom prst="rect">
            <a:avLst/>
          </a:prstGeom>
          <a:ln>
            <a:noFill/>
          </a:ln>
          <a:effectLst>
            <a:outerShdw blurRad="292100" dist="139700" dir="2700000" algn="tl" rotWithShape="0">
              <a:srgbClr val="333333">
                <a:alpha val="65000"/>
              </a:srgbClr>
            </a:outerShdw>
          </a:effectLst>
        </p:spPr>
      </p:pic>
      <p:sp>
        <p:nvSpPr>
          <p:cNvPr id="2" name="Marcador de número de diapositiva 1">
            <a:extLst>
              <a:ext uri="{FF2B5EF4-FFF2-40B4-BE49-F238E27FC236}">
                <a16:creationId xmlns:a16="http://schemas.microsoft.com/office/drawing/2014/main" id="{AADC5300-4059-4B07-9CFF-1401EA4CAC77}"/>
              </a:ext>
            </a:extLst>
          </p:cNvPr>
          <p:cNvSpPr>
            <a:spLocks noGrp="1"/>
          </p:cNvSpPr>
          <p:nvPr>
            <p:ph type="sldNum" sz="quarter" idx="12"/>
          </p:nvPr>
        </p:nvSpPr>
        <p:spPr/>
        <p:txBody>
          <a:bodyPr/>
          <a:lstStyle/>
          <a:p>
            <a:fld id="{70DAEFE9-E137-4A8E-8E7A-5880347B9E77}" type="slidenum">
              <a:rPr lang="es-MX" smtClean="0"/>
              <a:t>15</a:t>
            </a:fld>
            <a:endParaRPr lang="es-MX"/>
          </a:p>
        </p:txBody>
      </p:sp>
    </p:spTree>
    <p:extLst>
      <p:ext uri="{BB962C8B-B14F-4D97-AF65-F5344CB8AC3E}">
        <p14:creationId xmlns:p14="http://schemas.microsoft.com/office/powerpoint/2010/main" val="257964007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Effect transition="in" filter="fade">
                                      <p:cBhvr>
                                        <p:cTn id="7" dur="1170"/>
                                        <p:tgtEl>
                                          <p:spTgt spid="11"/>
                                        </p:tgtEl>
                                      </p:cBhvr>
                                    </p:animEffect>
                                  </p:childTnLst>
                                </p:cTn>
                              </p:par>
                            </p:childTnLst>
                          </p:cTn>
                        </p:par>
                        <p:par>
                          <p:cTn id="8" fill="hold">
                            <p:stCondLst>
                              <p:cond delay="1544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3"/>
                                        </p:tgtEl>
                                        <p:attrNameLst>
                                          <p:attrName>style.visibility</p:attrName>
                                        </p:attrNameLst>
                                      </p:cBhvr>
                                      <p:to>
                                        <p:strVal val="visible"/>
                                      </p:to>
                                    </p:set>
                                    <p:animEffect transition="in" filter="fade">
                                      <p:cBhvr>
                                        <p:cTn id="11" dur="1170"/>
                                        <p:tgtEl>
                                          <p:spTgt spid="3"/>
                                        </p:tgtEl>
                                      </p:cBhvr>
                                    </p:animEffect>
                                  </p:childTnLst>
                                </p:cTn>
                              </p:par>
                            </p:childTnLst>
                          </p:cTn>
                        </p:par>
                        <p:par>
                          <p:cTn id="12" fill="hold">
                            <p:stCondLst>
                              <p:cond delay="2381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101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1170"/>
                                        <p:tgtEl>
                                          <p:spTgt spid="12"/>
                                        </p:tgtEl>
                                      </p:cBhvr>
                                    </p:animEffect>
                                  </p:childTnLst>
                                </p:cTn>
                              </p:par>
                            </p:childTnLst>
                          </p:cTn>
                        </p:par>
                        <p:par>
                          <p:cTn id="20" fill="hold">
                            <p:stCondLst>
                              <p:cond delay="4079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49396"/>
                            </p:stCondLst>
                            <p:childTnLst>
                              <p:par>
                                <p:cTn id="25" presetID="1" presetClass="entr" presetSubtype="0" fill="hold" grpId="0" nodeType="afterEffect" nodePh="1">
                                  <p:stCondLst>
                                    <p:cond delay="2500"/>
                                  </p:stCondLst>
                                  <p:endCondLst>
                                    <p:cond evt="begin" delay="0">
                                      <p:tn val="25"/>
                                    </p:cond>
                                  </p:end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P spid="7" grpId="0"/>
      <p:bldP spid="10" grpId="0"/>
      <p:bldP spid="11" grpId="0"/>
      <p:bldP spid="1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Imagen que contiene edificio&#10;&#10;Descripción generada con confianza alta">
            <a:extLst>
              <a:ext uri="{FF2B5EF4-FFF2-40B4-BE49-F238E27FC236}">
                <a16:creationId xmlns:a16="http://schemas.microsoft.com/office/drawing/2014/main" id="{5EF57F97-2A05-4A26-836C-2E61A32C39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1941" y="759998"/>
            <a:ext cx="4001183" cy="5334909"/>
          </a:xfrm>
          <a:prstGeom prst="rect">
            <a:avLst/>
          </a:prstGeom>
          <a:ln>
            <a:noFill/>
          </a:ln>
          <a:effectLst>
            <a:outerShdw blurRad="292100" dist="139700" dir="2700000" algn="tl" rotWithShape="0">
              <a:srgbClr val="333333">
                <a:alpha val="65000"/>
              </a:srgbClr>
            </a:outerShdw>
          </a:effectLst>
        </p:spPr>
      </p:pic>
      <p:pic>
        <p:nvPicPr>
          <p:cNvPr id="6" name="Imagen 5">
            <a:extLst>
              <a:ext uri="{FF2B5EF4-FFF2-40B4-BE49-F238E27FC236}">
                <a16:creationId xmlns:a16="http://schemas.microsoft.com/office/drawing/2014/main" id="{6A713557-78B2-4D8A-BCAE-28251A4CAD66}"/>
              </a:ext>
            </a:extLst>
          </p:cNvPr>
          <p:cNvPicPr>
            <a:picLocks noChangeAspect="1"/>
          </p:cNvPicPr>
          <p:nvPr/>
        </p:nvPicPr>
        <p:blipFill>
          <a:blip r:embed="rId4"/>
          <a:stretch>
            <a:fillRect/>
          </a:stretch>
        </p:blipFill>
        <p:spPr>
          <a:xfrm>
            <a:off x="7978877" y="745251"/>
            <a:ext cx="4022853" cy="5363802"/>
          </a:xfrm>
          <a:prstGeom prst="rect">
            <a:avLst/>
          </a:prstGeom>
          <a:ln>
            <a:noFill/>
          </a:ln>
          <a:effectLst>
            <a:outerShdw blurRad="292100" dist="139700" dir="2700000" algn="tl" rotWithShape="0">
              <a:srgbClr val="333333">
                <a:alpha val="65000"/>
              </a:srgbClr>
            </a:outerShdw>
          </a:effectLst>
        </p:spPr>
      </p:pic>
      <p:sp>
        <p:nvSpPr>
          <p:cNvPr id="2" name="Rectángulo 1">
            <a:extLst>
              <a:ext uri="{FF2B5EF4-FFF2-40B4-BE49-F238E27FC236}">
                <a16:creationId xmlns:a16="http://schemas.microsoft.com/office/drawing/2014/main" id="{4BF9560A-3387-4BCE-A74D-090AD8448B32}"/>
              </a:ext>
            </a:extLst>
          </p:cNvPr>
          <p:cNvSpPr/>
          <p:nvPr/>
        </p:nvSpPr>
        <p:spPr>
          <a:xfrm>
            <a:off x="4110426" y="511129"/>
            <a:ext cx="4001182" cy="5875326"/>
          </a:xfrm>
          <a:prstGeom prst="rect">
            <a:avLst/>
          </a:prstGeom>
        </p:spPr>
        <p:txBody>
          <a:bodyPr wrap="square">
            <a:spAutoFit/>
          </a:bodyPr>
          <a:lstStyle/>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Las portadas laterales lucen ambas un relieve con sus marcos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Villería, en la de la izquierda representa a Santa Rosa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Lima recibiendo rosas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de la Virgen y un escudo que dice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Cordis</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mei</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rosa</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AD47">
                    <a:lumMod val="75000"/>
                  </a:srgbClr>
                </a:solidFill>
                <a:effectLst/>
                <a:uLnTx/>
                <a:uFillTx/>
                <a:latin typeface="CommercialScrD" panose="03000000000000000000" pitchFamily="66" charset="0"/>
                <a:ea typeface="+mn-ea"/>
                <a:cs typeface="+mn-cs"/>
              </a:rPr>
              <a:t>Rosa de mi corazón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en la de la derecha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a Santa Teresa de Jesús en los momentos en los que un ángel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la hiere con una flecha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en el corazón (</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transverberación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el escudo de su izquierda dice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Vulnerasti</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cor</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meu</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srgbClr val="70AD47">
                    <a:lumMod val="75000"/>
                  </a:srgbClr>
                </a:solidFill>
                <a:effectLst/>
                <a:uLnTx/>
                <a:uFillTx/>
                <a:latin typeface="CommercialScrD" panose="03000000000000000000" pitchFamily="66" charset="0"/>
                <a:ea typeface="+mn-ea"/>
                <a:cs typeface="+mn-cs"/>
              </a:rPr>
              <a:t>heriste mi corazón</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a:p>
            <a:pPr marL="0" marR="0" lvl="0" indent="0" algn="ctr" defTabSz="914400" rtl="0" eaLnBrk="1" fontAlgn="auto" latinLnBrk="0" hangingPunct="1">
              <a:lnSpc>
                <a:spcPts val="2500"/>
              </a:lnSpc>
              <a:spcBef>
                <a:spcPts val="0"/>
              </a:spcBef>
              <a:spcAft>
                <a:spcPts val="0"/>
              </a:spcAft>
              <a:buClrTx/>
              <a:buSzTx/>
              <a:buFontTx/>
              <a:buNone/>
              <a:tabLst/>
              <a:defRPr/>
            </a:pP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y el de su derecha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Amore</a:t>
            </a:r>
            <a:r>
              <a:rPr kumimoji="0" lang="es-MX" sz="2400" b="0" i="0" u="none" strike="noStrike" kern="1200" cap="none" spc="0" normalizeH="0" baseline="0" noProof="0" dirty="0">
                <a:ln>
                  <a:noFill/>
                </a:ln>
                <a:solidFill>
                  <a:srgbClr val="7030A0"/>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err="1">
                <a:ln>
                  <a:noFill/>
                </a:ln>
                <a:solidFill>
                  <a:srgbClr val="7030A0"/>
                </a:solidFill>
                <a:effectLst/>
                <a:uLnTx/>
                <a:uFillTx/>
                <a:latin typeface="CommercialScrD" panose="03000000000000000000" pitchFamily="66" charset="0"/>
                <a:ea typeface="+mn-ea"/>
                <a:cs typeface="+mn-cs"/>
              </a:rPr>
              <a:t>langueo</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r>
              <a:rPr kumimoji="0" lang="es-MX" sz="2400" b="0" i="0" u="none" strike="noStrike" kern="1200" cap="none" spc="0" normalizeH="0" baseline="0" noProof="0" dirty="0">
                <a:ln>
                  <a:noFill/>
                </a:ln>
                <a:solidFill>
                  <a:srgbClr val="70AD47">
                    <a:lumMod val="75000"/>
                  </a:srgbClr>
                </a:solidFill>
                <a:effectLst/>
                <a:uLnTx/>
                <a:uFillTx/>
                <a:latin typeface="CommercialScrD" panose="03000000000000000000" pitchFamily="66" charset="0"/>
                <a:ea typeface="+mn-ea"/>
                <a:cs typeface="+mn-cs"/>
              </a:rPr>
              <a:t>me consumo de amor</a:t>
            </a:r>
            <a:r>
              <a:rPr kumimoji="0" lang="es-MX" sz="2400" b="0" i="0" u="none" strike="noStrike" kern="1200" cap="none" spc="0" normalizeH="0" baseline="0" noProof="0" dirty="0">
                <a:ln>
                  <a:noFill/>
                </a:ln>
                <a:solidFill>
                  <a:prstClr val="black"/>
                </a:solidFill>
                <a:effectLst/>
                <a:uLnTx/>
                <a:uFillTx/>
                <a:latin typeface="CommercialScrD" panose="03000000000000000000" pitchFamily="66" charset="0"/>
                <a:ea typeface="+mn-ea"/>
                <a:cs typeface="+mn-cs"/>
              </a:rPr>
              <a:t>. </a:t>
            </a:r>
          </a:p>
        </p:txBody>
      </p:sp>
      <p:sp>
        <p:nvSpPr>
          <p:cNvPr id="13" name="CuadroTexto 12">
            <a:extLst>
              <a:ext uri="{FF2B5EF4-FFF2-40B4-BE49-F238E27FC236}">
                <a16:creationId xmlns:a16="http://schemas.microsoft.com/office/drawing/2014/main" id="{03ABC6F1-BE56-41FF-BDC0-3F79F83FE817}"/>
              </a:ext>
            </a:extLst>
          </p:cNvPr>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0" cap="none" spc="0" normalizeH="0" baseline="0" noProof="0" dirty="0">
              <a:ln>
                <a:noFill/>
              </a:ln>
              <a:solidFill>
                <a:prstClr val="black"/>
              </a:solidFill>
              <a:effectLst/>
              <a:uLnTx/>
              <a:uFillTx/>
              <a:latin typeface="Calibri" panose="020F0502020204030204"/>
              <a:ea typeface="+mn-ea"/>
              <a:cs typeface="+mn-cs"/>
            </a:endParaRPr>
          </a:p>
        </p:txBody>
      </p:sp>
      <p:sp>
        <p:nvSpPr>
          <p:cNvPr id="3" name="Marcador de número de diapositiva 2">
            <a:extLst>
              <a:ext uri="{FF2B5EF4-FFF2-40B4-BE49-F238E27FC236}">
                <a16:creationId xmlns:a16="http://schemas.microsoft.com/office/drawing/2014/main" id="{216BD242-40AD-4781-9E5B-BE40B49E4C4A}"/>
              </a:ext>
            </a:extLst>
          </p:cNvPr>
          <p:cNvSpPr>
            <a:spLocks noGrp="1"/>
          </p:cNvSpPr>
          <p:nvPr>
            <p:ph type="sldNum" sz="quarter" idx="12"/>
          </p:nvPr>
        </p:nvSpPr>
        <p:spPr/>
        <p:txBody>
          <a:bodyPr/>
          <a:lstStyle/>
          <a:p>
            <a:fld id="{70DAEFE9-E137-4A8E-8E7A-5880347B9E77}" type="slidenum">
              <a:rPr lang="es-MX" smtClean="0"/>
              <a:t>16</a:t>
            </a:fld>
            <a:endParaRPr lang="es-MX"/>
          </a:p>
        </p:txBody>
      </p:sp>
    </p:spTree>
    <p:extLst>
      <p:ext uri="{BB962C8B-B14F-4D97-AF65-F5344CB8AC3E}">
        <p14:creationId xmlns:p14="http://schemas.microsoft.com/office/powerpoint/2010/main" val="1389642767"/>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1170"/>
                                        <p:tgtEl>
                                          <p:spTgt spid="2">
                                            <p:txEl>
                                              <p:pRg st="0" end="0"/>
                                            </p:txEl>
                                          </p:spTgt>
                                        </p:tgtEl>
                                      </p:cBhvr>
                                    </p:animEffect>
                                  </p:childTnLst>
                                </p:cTn>
                              </p:par>
                            </p:childTnLst>
                          </p:cTn>
                        </p:par>
                        <p:par>
                          <p:cTn id="8" fill="hold">
                            <p:stCondLst>
                              <p:cond delay="7020"/>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2">
                                            <p:txEl>
                                              <p:pRg st="1" end="1"/>
                                            </p:txEl>
                                          </p:spTgt>
                                        </p:tgtEl>
                                        <p:attrNameLst>
                                          <p:attrName>style.visibility</p:attrName>
                                        </p:attrNameLst>
                                      </p:cBhvr>
                                      <p:to>
                                        <p:strVal val="visible"/>
                                      </p:to>
                                    </p:set>
                                    <p:animEffect transition="in" filter="fade">
                                      <p:cBhvr>
                                        <p:cTn id="11" dur="1170"/>
                                        <p:tgtEl>
                                          <p:spTgt spid="2">
                                            <p:txEl>
                                              <p:pRg st="1" end="1"/>
                                            </p:txEl>
                                          </p:spTgt>
                                        </p:tgtEl>
                                      </p:cBhvr>
                                    </p:animEffect>
                                  </p:childTnLst>
                                </p:cTn>
                              </p:par>
                              <p:par>
                                <p:cTn id="12" presetID="26" presetClass="entr" presetSubtype="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3987">
                                          <p:stCondLst>
                                            <p:cond delay="0"/>
                                          </p:stCondLst>
                                        </p:cTn>
                                        <p:tgtEl>
                                          <p:spTgt spid="4"/>
                                        </p:tgtEl>
                                      </p:cBhvr>
                                    </p:animEffect>
                                    <p:anim calcmode="lin" valueType="num">
                                      <p:cBhvr>
                                        <p:cTn id="15" dur="12526"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4565"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4565" tmFilter="0, 0; 0.125,0.2665; 0.25,0.4; 0.375,0.465; 0.5,0.5;  0.625,0.535; 0.75,0.6; 0.875,0.7335; 1,1">
                                          <p:stCondLst>
                                            <p:cond delay="4565"/>
                                          </p:stCondLst>
                                        </p:cTn>
                                        <p:tgtEl>
                                          <p:spTgt spid="4"/>
                                        </p:tgtEl>
                                        <p:attrNameLst>
                                          <p:attrName>ppt_y</p:attrName>
                                        </p:attrNameLst>
                                      </p:cBhvr>
                                      <p:tavLst>
                                        <p:tav tm="0" fmla="#ppt_y-sin(pi*$)/9">
                                          <p:val>
                                            <p:fltVal val="0"/>
                                          </p:val>
                                        </p:tav>
                                        <p:tav tm="100000">
                                          <p:val>
                                            <p:fltVal val="1"/>
                                          </p:val>
                                        </p:tav>
                                      </p:tavLst>
                                    </p:anim>
                                    <p:anim calcmode="lin" valueType="num">
                                      <p:cBhvr>
                                        <p:cTn id="18" dur="2282" tmFilter="0, 0; 0.125,0.2665; 0.25,0.4; 0.375,0.465; 0.5,0.5;  0.625,0.535; 0.75,0.6; 0.875,0.7335; 1,1">
                                          <p:stCondLst>
                                            <p:cond delay="9103"/>
                                          </p:stCondLst>
                                        </p:cTn>
                                        <p:tgtEl>
                                          <p:spTgt spid="4"/>
                                        </p:tgtEl>
                                        <p:attrNameLst>
                                          <p:attrName>ppt_y</p:attrName>
                                        </p:attrNameLst>
                                      </p:cBhvr>
                                      <p:tavLst>
                                        <p:tav tm="0" fmla="#ppt_y-sin(pi*$)/27">
                                          <p:val>
                                            <p:fltVal val="0"/>
                                          </p:val>
                                        </p:tav>
                                        <p:tav tm="100000">
                                          <p:val>
                                            <p:fltVal val="1"/>
                                          </p:val>
                                        </p:tav>
                                      </p:tavLst>
                                    </p:anim>
                                    <p:anim calcmode="lin" valueType="num">
                                      <p:cBhvr>
                                        <p:cTn id="19" dur="1128" tmFilter="0, 0; 0.125,0.2665; 0.25,0.4; 0.375,0.465; 0.5,0.5;  0.625,0.535; 0.75,0.6; 0.875,0.7335; 1,1">
                                          <p:stCondLst>
                                            <p:cond delay="11385"/>
                                          </p:stCondLst>
                                        </p:cTn>
                                        <p:tgtEl>
                                          <p:spTgt spid="4"/>
                                        </p:tgtEl>
                                        <p:attrNameLst>
                                          <p:attrName>ppt_y</p:attrName>
                                        </p:attrNameLst>
                                      </p:cBhvr>
                                      <p:tavLst>
                                        <p:tav tm="0" fmla="#ppt_y-sin(pi*$)/81">
                                          <p:val>
                                            <p:fltVal val="0"/>
                                          </p:val>
                                        </p:tav>
                                        <p:tav tm="100000">
                                          <p:val>
                                            <p:fltVal val="1"/>
                                          </p:val>
                                        </p:tav>
                                      </p:tavLst>
                                    </p:anim>
                                    <p:animScale>
                                      <p:cBhvr>
                                        <p:cTn id="20" dur="179">
                                          <p:stCondLst>
                                            <p:cond delay="4469"/>
                                          </p:stCondLst>
                                        </p:cTn>
                                        <p:tgtEl>
                                          <p:spTgt spid="4"/>
                                        </p:tgtEl>
                                      </p:cBhvr>
                                      <p:to x="100000" y="60000"/>
                                    </p:animScale>
                                    <p:animScale>
                                      <p:cBhvr>
                                        <p:cTn id="21" dur="1141" decel="50000">
                                          <p:stCondLst>
                                            <p:cond delay="4648"/>
                                          </p:stCondLst>
                                        </p:cTn>
                                        <p:tgtEl>
                                          <p:spTgt spid="4"/>
                                        </p:tgtEl>
                                      </p:cBhvr>
                                      <p:to x="100000" y="100000"/>
                                    </p:animScale>
                                    <p:animScale>
                                      <p:cBhvr>
                                        <p:cTn id="22" dur="179">
                                          <p:stCondLst>
                                            <p:cond delay="9020"/>
                                          </p:stCondLst>
                                        </p:cTn>
                                        <p:tgtEl>
                                          <p:spTgt spid="4"/>
                                        </p:tgtEl>
                                      </p:cBhvr>
                                      <p:to x="100000" y="80000"/>
                                    </p:animScale>
                                    <p:animScale>
                                      <p:cBhvr>
                                        <p:cTn id="23" dur="1141" decel="50000">
                                          <p:stCondLst>
                                            <p:cond delay="9199"/>
                                          </p:stCondLst>
                                        </p:cTn>
                                        <p:tgtEl>
                                          <p:spTgt spid="4"/>
                                        </p:tgtEl>
                                      </p:cBhvr>
                                      <p:to x="100000" y="100000"/>
                                    </p:animScale>
                                    <p:animScale>
                                      <p:cBhvr>
                                        <p:cTn id="24" dur="179">
                                          <p:stCondLst>
                                            <p:cond delay="11289"/>
                                          </p:stCondLst>
                                        </p:cTn>
                                        <p:tgtEl>
                                          <p:spTgt spid="4"/>
                                        </p:tgtEl>
                                      </p:cBhvr>
                                      <p:to x="100000" y="90000"/>
                                    </p:animScale>
                                    <p:animScale>
                                      <p:cBhvr>
                                        <p:cTn id="25" dur="1141" decel="50000">
                                          <p:stCondLst>
                                            <p:cond delay="11467"/>
                                          </p:stCondLst>
                                        </p:cTn>
                                        <p:tgtEl>
                                          <p:spTgt spid="4"/>
                                        </p:tgtEl>
                                      </p:cBhvr>
                                      <p:to x="100000" y="100000"/>
                                    </p:animScale>
                                    <p:animScale>
                                      <p:cBhvr>
                                        <p:cTn id="26" dur="179">
                                          <p:stCondLst>
                                            <p:cond delay="12430"/>
                                          </p:stCondLst>
                                        </p:cTn>
                                        <p:tgtEl>
                                          <p:spTgt spid="4"/>
                                        </p:tgtEl>
                                      </p:cBhvr>
                                      <p:to x="100000" y="95000"/>
                                    </p:animScale>
                                    <p:animScale>
                                      <p:cBhvr>
                                        <p:cTn id="27" dur="1141" decel="50000">
                                          <p:stCondLst>
                                            <p:cond delay="12609"/>
                                          </p:stCondLst>
                                        </p:cTn>
                                        <p:tgtEl>
                                          <p:spTgt spid="4"/>
                                        </p:tgtEl>
                                      </p:cBhvr>
                                      <p:to x="100000" y="100000"/>
                                    </p:animScale>
                                  </p:childTnLst>
                                </p:cTn>
                              </p:par>
                              <p:par>
                                <p:cTn id="28" presetID="10" presetClass="entr" presetSubtype="0" fill="hold" grpId="0" nodeType="withEffect">
                                  <p:stCondLst>
                                    <p:cond delay="5750"/>
                                  </p:stCondLst>
                                  <p:iterate type="lt">
                                    <p:tmPct val="10000"/>
                                  </p:iterate>
                                  <p:childTnLst>
                                    <p:set>
                                      <p:cBhvr>
                                        <p:cTn id="29" dur="1" fill="hold">
                                          <p:stCondLst>
                                            <p:cond delay="0"/>
                                          </p:stCondLst>
                                        </p:cTn>
                                        <p:tgtEl>
                                          <p:spTgt spid="2">
                                            <p:txEl>
                                              <p:pRg st="2" end="2"/>
                                            </p:txEl>
                                          </p:spTgt>
                                        </p:tgtEl>
                                        <p:attrNameLst>
                                          <p:attrName>style.visibility</p:attrName>
                                        </p:attrNameLst>
                                      </p:cBhvr>
                                      <p:to>
                                        <p:strVal val="visible"/>
                                      </p:to>
                                    </p:set>
                                    <p:animEffect transition="in" filter="fade">
                                      <p:cBhvr>
                                        <p:cTn id="30" dur="1170"/>
                                        <p:tgtEl>
                                          <p:spTgt spid="2">
                                            <p:txEl>
                                              <p:pRg st="2" end="2"/>
                                            </p:txEl>
                                          </p:spTgt>
                                        </p:tgtEl>
                                      </p:cBhvr>
                                    </p:animEffect>
                                  </p:childTnLst>
                                </p:cTn>
                              </p:par>
                              <p:par>
                                <p:cTn id="31" presetID="10" presetClass="entr" presetSubtype="0" fill="hold" grpId="0" nodeType="withEffect">
                                  <p:stCondLst>
                                    <p:cond delay="8250"/>
                                  </p:stCondLst>
                                  <p:iterate type="lt">
                                    <p:tmPct val="10000"/>
                                  </p:iterate>
                                  <p:childTnLst>
                                    <p:set>
                                      <p:cBhvr>
                                        <p:cTn id="32" dur="1" fill="hold">
                                          <p:stCondLst>
                                            <p:cond delay="0"/>
                                          </p:stCondLst>
                                        </p:cTn>
                                        <p:tgtEl>
                                          <p:spTgt spid="2">
                                            <p:txEl>
                                              <p:pRg st="3" end="3"/>
                                            </p:txEl>
                                          </p:spTgt>
                                        </p:tgtEl>
                                        <p:attrNameLst>
                                          <p:attrName>style.visibility</p:attrName>
                                        </p:attrNameLst>
                                      </p:cBhvr>
                                      <p:to>
                                        <p:strVal val="visible"/>
                                      </p:to>
                                    </p:set>
                                    <p:animEffect transition="in" filter="fade">
                                      <p:cBhvr>
                                        <p:cTn id="33" dur="1170"/>
                                        <p:tgtEl>
                                          <p:spTgt spid="2">
                                            <p:txEl>
                                              <p:pRg st="3" end="3"/>
                                            </p:txEl>
                                          </p:spTgt>
                                        </p:tgtEl>
                                      </p:cBhvr>
                                    </p:animEffect>
                                  </p:childTnLst>
                                </p:cTn>
                              </p:par>
                              <p:par>
                                <p:cTn id="34" presetID="10" presetClass="entr" presetSubtype="0" fill="hold" grpId="0" nodeType="withEffect">
                                  <p:stCondLst>
                                    <p:cond delay="13000"/>
                                  </p:stCondLst>
                                  <p:iterate type="lt">
                                    <p:tmPct val="10000"/>
                                  </p:iterate>
                                  <p:childTnLst>
                                    <p:set>
                                      <p:cBhvr>
                                        <p:cTn id="35" dur="1" fill="hold">
                                          <p:stCondLst>
                                            <p:cond delay="0"/>
                                          </p:stCondLst>
                                        </p:cTn>
                                        <p:tgtEl>
                                          <p:spTgt spid="2">
                                            <p:txEl>
                                              <p:pRg st="4" end="4"/>
                                            </p:txEl>
                                          </p:spTgt>
                                        </p:tgtEl>
                                        <p:attrNameLst>
                                          <p:attrName>style.visibility</p:attrName>
                                        </p:attrNameLst>
                                      </p:cBhvr>
                                      <p:to>
                                        <p:strVal val="visible"/>
                                      </p:to>
                                    </p:set>
                                    <p:animEffect transition="in" filter="fade">
                                      <p:cBhvr>
                                        <p:cTn id="36" dur="1170"/>
                                        <p:tgtEl>
                                          <p:spTgt spid="2">
                                            <p:txEl>
                                              <p:pRg st="4" end="4"/>
                                            </p:txEl>
                                          </p:spTgt>
                                        </p:tgtEl>
                                      </p:cBhvr>
                                    </p:animEffect>
                                  </p:childTnLst>
                                </p:cTn>
                              </p:par>
                              <p:par>
                                <p:cTn id="37" presetID="13" presetClass="entr" presetSubtype="32" fill="hold" nodeType="withEffect">
                                  <p:stCondLst>
                                    <p:cond delay="16000"/>
                                  </p:stCondLst>
                                  <p:childTnLst>
                                    <p:set>
                                      <p:cBhvr>
                                        <p:cTn id="38" dur="1" fill="hold">
                                          <p:stCondLst>
                                            <p:cond delay="0"/>
                                          </p:stCondLst>
                                        </p:cTn>
                                        <p:tgtEl>
                                          <p:spTgt spid="6"/>
                                        </p:tgtEl>
                                        <p:attrNameLst>
                                          <p:attrName>style.visibility</p:attrName>
                                        </p:attrNameLst>
                                      </p:cBhvr>
                                      <p:to>
                                        <p:strVal val="visible"/>
                                      </p:to>
                                    </p:set>
                                    <p:animEffect transition="in" filter="plus(out)">
                                      <p:cBhvr>
                                        <p:cTn id="39" dur="26000"/>
                                        <p:tgtEl>
                                          <p:spTgt spid="6"/>
                                        </p:tgtEl>
                                      </p:cBhvr>
                                    </p:animEffect>
                                  </p:childTnLst>
                                </p:cTn>
                              </p:par>
                              <p:par>
                                <p:cTn id="40" presetID="10" presetClass="entr" presetSubtype="0" fill="hold" grpId="0" nodeType="withEffect">
                                  <p:stCondLst>
                                    <p:cond delay="16000"/>
                                  </p:stCondLst>
                                  <p:iterate type="lt">
                                    <p:tmPct val="10000"/>
                                  </p:iterate>
                                  <p:childTnLst>
                                    <p:set>
                                      <p:cBhvr>
                                        <p:cTn id="41" dur="1" fill="hold">
                                          <p:stCondLst>
                                            <p:cond delay="0"/>
                                          </p:stCondLst>
                                        </p:cTn>
                                        <p:tgtEl>
                                          <p:spTgt spid="2">
                                            <p:txEl>
                                              <p:pRg st="5" end="5"/>
                                            </p:txEl>
                                          </p:spTgt>
                                        </p:tgtEl>
                                        <p:attrNameLst>
                                          <p:attrName>style.visibility</p:attrName>
                                        </p:attrNameLst>
                                      </p:cBhvr>
                                      <p:to>
                                        <p:strVal val="visible"/>
                                      </p:to>
                                    </p:set>
                                    <p:animEffect transition="in" filter="fade">
                                      <p:cBhvr>
                                        <p:cTn id="42" dur="1170"/>
                                        <p:tgtEl>
                                          <p:spTgt spid="2">
                                            <p:txEl>
                                              <p:pRg st="5" end="5"/>
                                            </p:txEl>
                                          </p:spTgt>
                                        </p:tgtEl>
                                      </p:cBhvr>
                                    </p:animEffect>
                                  </p:childTnLst>
                                </p:cTn>
                              </p:par>
                              <p:par>
                                <p:cTn id="43" presetID="10" presetClass="entr" presetSubtype="0" fill="hold" grpId="0" nodeType="withEffect">
                                  <p:stCondLst>
                                    <p:cond delay="17750"/>
                                  </p:stCondLst>
                                  <p:iterate type="lt">
                                    <p:tmPct val="10000"/>
                                  </p:iterate>
                                  <p:childTnLst>
                                    <p:set>
                                      <p:cBhvr>
                                        <p:cTn id="44" dur="1" fill="hold">
                                          <p:stCondLst>
                                            <p:cond delay="0"/>
                                          </p:stCondLst>
                                        </p:cTn>
                                        <p:tgtEl>
                                          <p:spTgt spid="2">
                                            <p:txEl>
                                              <p:pRg st="6" end="6"/>
                                            </p:txEl>
                                          </p:spTgt>
                                        </p:tgtEl>
                                        <p:attrNameLst>
                                          <p:attrName>style.visibility</p:attrName>
                                        </p:attrNameLst>
                                      </p:cBhvr>
                                      <p:to>
                                        <p:strVal val="visible"/>
                                      </p:to>
                                    </p:set>
                                    <p:animEffect transition="in" filter="fade">
                                      <p:cBhvr>
                                        <p:cTn id="45" dur="1170"/>
                                        <p:tgtEl>
                                          <p:spTgt spid="2">
                                            <p:txEl>
                                              <p:pRg st="6" end="6"/>
                                            </p:txEl>
                                          </p:spTgt>
                                        </p:tgtEl>
                                      </p:cBhvr>
                                    </p:animEffect>
                                  </p:childTnLst>
                                </p:cTn>
                              </p:par>
                              <p:par>
                                <p:cTn id="46" presetID="10" presetClass="entr" presetSubtype="0" fill="hold" grpId="0" nodeType="withEffect">
                                  <p:stCondLst>
                                    <p:cond delay="23250"/>
                                  </p:stCondLst>
                                  <p:iterate type="lt">
                                    <p:tmPct val="10000"/>
                                  </p:iterate>
                                  <p:childTnLst>
                                    <p:set>
                                      <p:cBhvr>
                                        <p:cTn id="47" dur="1" fill="hold">
                                          <p:stCondLst>
                                            <p:cond delay="0"/>
                                          </p:stCondLst>
                                        </p:cTn>
                                        <p:tgtEl>
                                          <p:spTgt spid="2">
                                            <p:txEl>
                                              <p:pRg st="7" end="7"/>
                                            </p:txEl>
                                          </p:spTgt>
                                        </p:tgtEl>
                                        <p:attrNameLst>
                                          <p:attrName>style.visibility</p:attrName>
                                        </p:attrNameLst>
                                      </p:cBhvr>
                                      <p:to>
                                        <p:strVal val="visible"/>
                                      </p:to>
                                    </p:set>
                                    <p:animEffect transition="in" filter="fade">
                                      <p:cBhvr>
                                        <p:cTn id="48" dur="1170"/>
                                        <p:tgtEl>
                                          <p:spTgt spid="2">
                                            <p:txEl>
                                              <p:pRg st="7" end="7"/>
                                            </p:txEl>
                                          </p:spTgt>
                                        </p:tgtEl>
                                      </p:cBhvr>
                                    </p:animEffect>
                                  </p:childTnLst>
                                </p:cTn>
                              </p:par>
                              <p:par>
                                <p:cTn id="49" presetID="10" presetClass="entr" presetSubtype="0" fill="hold" grpId="0" nodeType="withEffect">
                                  <p:stCondLst>
                                    <p:cond delay="25500"/>
                                  </p:stCondLst>
                                  <p:iterate type="lt">
                                    <p:tmPct val="10000"/>
                                  </p:iterate>
                                  <p:childTnLst>
                                    <p:set>
                                      <p:cBhvr>
                                        <p:cTn id="50" dur="1" fill="hold">
                                          <p:stCondLst>
                                            <p:cond delay="0"/>
                                          </p:stCondLst>
                                        </p:cTn>
                                        <p:tgtEl>
                                          <p:spTgt spid="2">
                                            <p:txEl>
                                              <p:pRg st="8" end="8"/>
                                            </p:txEl>
                                          </p:spTgt>
                                        </p:tgtEl>
                                        <p:attrNameLst>
                                          <p:attrName>style.visibility</p:attrName>
                                        </p:attrNameLst>
                                      </p:cBhvr>
                                      <p:to>
                                        <p:strVal val="visible"/>
                                      </p:to>
                                    </p:set>
                                    <p:animEffect transition="in" filter="fade">
                                      <p:cBhvr>
                                        <p:cTn id="51" dur="1170"/>
                                        <p:tgtEl>
                                          <p:spTgt spid="2">
                                            <p:txEl>
                                              <p:pRg st="8" end="8"/>
                                            </p:txEl>
                                          </p:spTgt>
                                        </p:tgtEl>
                                      </p:cBhvr>
                                    </p:animEffect>
                                  </p:childTnLst>
                                </p:cTn>
                              </p:par>
                              <p:par>
                                <p:cTn id="52" presetID="10" presetClass="entr" presetSubtype="0" fill="hold" grpId="0" nodeType="withEffect">
                                  <p:stCondLst>
                                    <p:cond delay="34000"/>
                                  </p:stCondLst>
                                  <p:iterate type="lt">
                                    <p:tmPct val="10000"/>
                                  </p:iterate>
                                  <p:childTnLst>
                                    <p:set>
                                      <p:cBhvr>
                                        <p:cTn id="53" dur="1" fill="hold">
                                          <p:stCondLst>
                                            <p:cond delay="0"/>
                                          </p:stCondLst>
                                        </p:cTn>
                                        <p:tgtEl>
                                          <p:spTgt spid="2">
                                            <p:txEl>
                                              <p:pRg st="9" end="9"/>
                                            </p:txEl>
                                          </p:spTgt>
                                        </p:tgtEl>
                                        <p:attrNameLst>
                                          <p:attrName>style.visibility</p:attrName>
                                        </p:attrNameLst>
                                      </p:cBhvr>
                                      <p:to>
                                        <p:strVal val="visible"/>
                                      </p:to>
                                    </p:set>
                                    <p:animEffect transition="in" filter="fade">
                                      <p:cBhvr>
                                        <p:cTn id="54" dur="1170"/>
                                        <p:tgtEl>
                                          <p:spTgt spid="2">
                                            <p:txEl>
                                              <p:pRg st="9" end="9"/>
                                            </p:txEl>
                                          </p:spTgt>
                                        </p:tgtEl>
                                      </p:cBhvr>
                                    </p:animEffect>
                                  </p:childTnLst>
                                </p:cTn>
                              </p:par>
                              <p:par>
                                <p:cTn id="55" presetID="10" presetClass="entr" presetSubtype="0" fill="hold" grpId="0" nodeType="withEffect">
                                  <p:stCondLst>
                                    <p:cond delay="36000"/>
                                  </p:stCondLst>
                                  <p:iterate type="lt">
                                    <p:tmPct val="10000"/>
                                  </p:iterate>
                                  <p:childTnLst>
                                    <p:set>
                                      <p:cBhvr>
                                        <p:cTn id="56" dur="1" fill="hold">
                                          <p:stCondLst>
                                            <p:cond delay="0"/>
                                          </p:stCondLst>
                                        </p:cTn>
                                        <p:tgtEl>
                                          <p:spTgt spid="2">
                                            <p:txEl>
                                              <p:pRg st="10" end="10"/>
                                            </p:txEl>
                                          </p:spTgt>
                                        </p:tgtEl>
                                        <p:attrNameLst>
                                          <p:attrName>style.visibility</p:attrName>
                                        </p:attrNameLst>
                                      </p:cBhvr>
                                      <p:to>
                                        <p:strVal val="visible"/>
                                      </p:to>
                                    </p:set>
                                    <p:animEffect transition="in" filter="fade">
                                      <p:cBhvr>
                                        <p:cTn id="57" dur="1170"/>
                                        <p:tgtEl>
                                          <p:spTgt spid="2">
                                            <p:txEl>
                                              <p:pRg st="10" end="10"/>
                                            </p:txEl>
                                          </p:spTgt>
                                        </p:tgtEl>
                                      </p:cBhvr>
                                    </p:animEffect>
                                  </p:childTnLst>
                                </p:cTn>
                              </p:par>
                            </p:childTnLst>
                          </p:cTn>
                        </p:par>
                        <p:par>
                          <p:cTn id="58" fill="hold">
                            <p:stCondLst>
                              <p:cond delay="49221"/>
                            </p:stCondLst>
                            <p:childTnLst>
                              <p:par>
                                <p:cTn id="59" presetID="1" presetClass="entr" presetSubtype="0" fill="hold" grpId="0" nodeType="afterEffect" nodePh="1">
                                  <p:stCondLst>
                                    <p:cond delay="2500"/>
                                  </p:stCondLst>
                                  <p:endCondLst>
                                    <p:cond evt="begin" delay="0">
                                      <p:tn val="59"/>
                                    </p:cond>
                                  </p:endCondLst>
                                  <p:childTnLst>
                                    <p:set>
                                      <p:cBhvr>
                                        <p:cTn id="6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b="-1000"/>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Puebla Catedral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Varios Artistas</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23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17</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sp>
        <p:nvSpPr>
          <p:cNvPr id="14" name="Marcador de número de diapositiva 13">
            <a:extLst>
              <a:ext uri="{FF2B5EF4-FFF2-40B4-BE49-F238E27FC236}">
                <a16:creationId xmlns:a16="http://schemas.microsoft.com/office/drawing/2014/main" id="{5FE225D1-6522-49B5-AB6F-517ED83F9A91}"/>
              </a:ext>
            </a:extLst>
          </p:cNvPr>
          <p:cNvSpPr>
            <a:spLocks noGrp="1"/>
          </p:cNvSpPr>
          <p:nvPr>
            <p:ph type="sldNum" sz="quarter" idx="12"/>
          </p:nvPr>
        </p:nvSpPr>
        <p:spPr/>
        <p:txBody>
          <a:bodyPr/>
          <a:lstStyle/>
          <a:p>
            <a:fld id="{2BCB0698-9121-45D1-ACA1-C70C471D26E1}" type="slidenum">
              <a:rPr lang="es-MX" smtClean="0"/>
              <a:t>17</a:t>
            </a:fld>
            <a:endParaRPr lang="es-MX"/>
          </a:p>
        </p:txBody>
      </p:sp>
      <p:pic>
        <p:nvPicPr>
          <p:cNvPr id="16" name="Imagen 15" descr="Imagen que contiene edificio, foto, antiguo, blanco&#10;&#10;Descripción generada con confianza muy alta">
            <a:extLst>
              <a:ext uri="{FF2B5EF4-FFF2-40B4-BE49-F238E27FC236}">
                <a16:creationId xmlns:a16="http://schemas.microsoft.com/office/drawing/2014/main" id="{B44418F1-0468-44BB-BCA1-B0C0DD7B755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54573"/>
            <a:ext cx="12192001" cy="6912573"/>
          </a:xfrm>
          <a:prstGeom prst="rect">
            <a:avLst/>
          </a:prstGeom>
        </p:spPr>
      </p:pic>
    </p:spTree>
    <p:extLst>
      <p:ext uri="{BB962C8B-B14F-4D97-AF65-F5344CB8AC3E}">
        <p14:creationId xmlns:p14="http://schemas.microsoft.com/office/powerpoint/2010/main" val="57494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Concorde F-Eaglenest-1.wav"/>
          </p:stSnd>
        </p:sndAc>
      </p:transition>
    </mc:Choice>
    <mc:Fallback xmlns="">
      <p:transition spd="slow" advTm="0">
        <p:fade/>
        <p:sndAc>
          <p:stSnd>
            <p:snd r:embed="rId10" name="Concorde F-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2" name="Marcador de número de diapositiva 1">
            <a:extLst>
              <a:ext uri="{FF2B5EF4-FFF2-40B4-BE49-F238E27FC236}">
                <a16:creationId xmlns:a16="http://schemas.microsoft.com/office/drawing/2014/main" id="{95CFF9C8-F95B-4742-A344-62A46C1E5ABC}"/>
              </a:ext>
            </a:extLst>
          </p:cNvPr>
          <p:cNvSpPr>
            <a:spLocks noGrp="1"/>
          </p:cNvSpPr>
          <p:nvPr>
            <p:ph type="sldNum" sz="quarter" idx="12"/>
          </p:nvPr>
        </p:nvSpPr>
        <p:spPr/>
        <p:txBody>
          <a:bodyPr/>
          <a:lstStyle/>
          <a:p>
            <a:fld id="{2BCB0698-9121-45D1-ACA1-C70C471D26E1}" type="slidenum">
              <a:rPr lang="es-MX" smtClean="0"/>
              <a:t>18</a:t>
            </a:fld>
            <a:endParaRPr lang="es-MX"/>
          </a:p>
        </p:txBody>
      </p:sp>
    </p:spTree>
    <p:extLst>
      <p:ext uri="{BB962C8B-B14F-4D97-AF65-F5344CB8AC3E}">
        <p14:creationId xmlns:p14="http://schemas.microsoft.com/office/powerpoint/2010/main" val="3467937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6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Marcador de número de diapositiva 1">
            <a:extLst>
              <a:ext uri="{FF2B5EF4-FFF2-40B4-BE49-F238E27FC236}">
                <a16:creationId xmlns:a16="http://schemas.microsoft.com/office/drawing/2014/main" id="{C4087863-3C40-497A-9CCA-7539122D6F32}"/>
              </a:ext>
            </a:extLst>
          </p:cNvPr>
          <p:cNvSpPr>
            <a:spLocks noGrp="1"/>
          </p:cNvSpPr>
          <p:nvPr>
            <p:ph type="sldNum" sz="quarter" idx="12"/>
          </p:nvPr>
        </p:nvSpPr>
        <p:spPr/>
        <p:txBody>
          <a:bodyPr/>
          <a:lstStyle/>
          <a:p>
            <a:fld id="{2BCB0698-9121-45D1-ACA1-C70C471D26E1}" type="slidenum">
              <a:rPr lang="es-MX" smtClean="0"/>
              <a:t>19</a:t>
            </a:fld>
            <a:endParaRPr lang="es-MX"/>
          </a:p>
        </p:txBody>
      </p:sp>
    </p:spTree>
    <p:extLst>
      <p:ext uri="{BB962C8B-B14F-4D97-AF65-F5344CB8AC3E}">
        <p14:creationId xmlns:p14="http://schemas.microsoft.com/office/powerpoint/2010/main" val="3010005754"/>
      </p:ext>
    </p:extLst>
  </p:cSld>
  <p:clrMapOvr>
    <a:masterClrMapping/>
  </p:clrMapOvr>
  <mc:AlternateContent xmlns:mc="http://schemas.openxmlformats.org/markup-compatibility/2006" xmlns:p14="http://schemas.microsoft.com/office/powerpoint/2010/main">
    <mc:Choice Requires="p14">
      <p:transition spd="slow" p14:dur="4000" advClick="0" advTm="0">
        <p14:vortex dir="u"/>
      </p:transition>
    </mc:Choice>
    <mc:Fallback xmlns="">
      <p:transition spd="slow" advClick="0" advTm="0">
        <p:fade/>
      </p:transition>
    </mc:Fallback>
  </mc:AlternateContent>
</p:sld>
</file>

<file path=ppt/theme/theme1.xml><?xml version="1.0" encoding="utf-8"?>
<a:theme xmlns:a="http://schemas.openxmlformats.org/drawingml/2006/main" name="2_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3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TotalTime>
  <Words>2040</Words>
  <Application>Microsoft Office PowerPoint</Application>
  <PresentationFormat>Panorámica</PresentationFormat>
  <Paragraphs>268</Paragraphs>
  <Slides>19</Slides>
  <Notes>13</Notes>
  <HiddenSlides>0</HiddenSlides>
  <MMClips>2</MMClips>
  <ScaleCrop>false</ScaleCrop>
  <HeadingPairs>
    <vt:vector size="6" baseType="variant">
      <vt:variant>
        <vt:lpstr>Fuentes usadas</vt:lpstr>
      </vt:variant>
      <vt:variant>
        <vt:i4>13</vt:i4>
      </vt:variant>
      <vt:variant>
        <vt:lpstr>Tema</vt:lpstr>
      </vt:variant>
      <vt:variant>
        <vt:i4>2</vt:i4>
      </vt:variant>
      <vt:variant>
        <vt:lpstr>Títulos de diapositiva</vt:lpstr>
      </vt:variant>
      <vt:variant>
        <vt:i4>19</vt:i4>
      </vt:variant>
    </vt:vector>
  </HeadingPairs>
  <TitlesOfParts>
    <vt:vector size="34" baseType="lpstr">
      <vt:lpstr>Algerian</vt:lpstr>
      <vt:lpstr>AlgerianBasSCD</vt:lpstr>
      <vt:lpstr>Arial</vt:lpstr>
      <vt:lpstr>Arial Narrow</vt:lpstr>
      <vt:lpstr>Calibri</vt:lpstr>
      <vt:lpstr>Calibri Light</vt:lpstr>
      <vt:lpstr>CommercialScrD</vt:lpstr>
      <vt:lpstr>Cooper Black</vt:lpstr>
      <vt:lpstr>Edwardian Script ITC</vt:lpstr>
      <vt:lpstr>English Gothic, 17th c.</vt:lpstr>
      <vt:lpstr>Kristen ITC</vt:lpstr>
      <vt:lpstr>Times New Roman</vt:lpstr>
      <vt:lpstr>Verdana</vt:lpstr>
      <vt:lpstr>2_Tema de Office</vt:lpstr>
      <vt:lpstr>3_Tema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Puebla y su catedral  2ª parte de 7  0000  Misppsx</dc:title>
  <dc:creator>Eagle's nest</dc:creator>
  <cp:lastModifiedBy>Eagle's nest</cp:lastModifiedBy>
  <cp:revision>194</cp:revision>
  <dcterms:created xsi:type="dcterms:W3CDTF">2018-02-11T10:42:39Z</dcterms:created>
  <dcterms:modified xsi:type="dcterms:W3CDTF">2018-04-10T00:49:04Z</dcterms:modified>
</cp:coreProperties>
</file>