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6" r:id="rId13"/>
  </p:sldIdLst>
  <p:sldSz cx="9144000" cy="6858000" type="screen4x3"/>
  <p:notesSz cx="6858000" cy="9144000"/>
  <p:embeddedFontLst>
    <p:embeddedFont>
      <p:font typeface="Abadi" panose="020B0604020104020204" pitchFamily="34" charset="0"/>
      <p:regular r:id="rId14"/>
    </p:embeddedFont>
    <p:embeddedFont>
      <p:font typeface="Bookman Old Style" panose="02050604050505020204" pitchFamily="18" charset="0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Kristen ITC" panose="03050502040202030202" pitchFamily="66" charset="0"/>
      <p:regular r:id="rId23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bolM2xzeJ8t6Z1SU6Qdow==" hashData="2TAI7LlTbyTWkPr/l4B7e9wD0ks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56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C51CE-18D5-4E25-A858-43CC28A9573E}" type="datetimeFigureOut">
              <a:rPr lang="nl-BE" smtClean="0"/>
              <a:pPr/>
              <a:t>18/06/2018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BA9AE-71ED-40A4-B14F-F59CD57E3787}" type="slidenum">
              <a:rPr lang="nl-BE" smtClean="0"/>
              <a:pPr/>
              <a:t>‹nr.›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669487867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71406" y="500066"/>
            <a:ext cx="9001156" cy="66437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558800" dist="1358900" dir="5400000" sx="83000" sy="83000" rotWithShape="0">
              <a:srgbClr val="FF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Afbeelding 4" descr="669487867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180A00"/>
              </a:clrFrom>
              <a:clrTo>
                <a:srgbClr val="180A00">
                  <a:alpha val="0"/>
                </a:srgbClr>
              </a:clrTo>
            </a:clrChange>
            <a:lum contrast="20000"/>
          </a:blip>
          <a:stretch>
            <a:fillRect/>
          </a:stretch>
        </p:blipFill>
        <p:spPr>
          <a:xfrm>
            <a:off x="32" y="357214"/>
            <a:ext cx="9144000" cy="6858000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3143240" y="428604"/>
            <a:ext cx="2818400" cy="83099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nl-BE" sz="4800" b="1" i="1" dirty="0">
                <a:ln w="1270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Fantasy</a:t>
            </a:r>
          </a:p>
        </p:txBody>
      </p:sp>
      <p:sp>
        <p:nvSpPr>
          <p:cNvPr id="8" name="Tekstvak 7"/>
          <p:cNvSpPr txBox="1"/>
          <p:nvPr/>
        </p:nvSpPr>
        <p:spPr>
          <a:xfrm>
            <a:off x="71406" y="6324921"/>
            <a:ext cx="29450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b="1" i="1" dirty="0">
                <a:solidFill>
                  <a:schemeClr val="bg1"/>
                </a:solidFill>
                <a:latin typeface="Bookman Old Style" pitchFamily="18" charset="0"/>
              </a:rPr>
              <a:t>Powerpoint Hans</a:t>
            </a:r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E5EC02C7-C9FD-42D1-8D7D-835A681B72F7}"/>
              </a:ext>
            </a:extLst>
          </p:cNvPr>
          <p:cNvSpPr/>
          <p:nvPr/>
        </p:nvSpPr>
        <p:spPr>
          <a:xfrm>
            <a:off x="6372200" y="6355698"/>
            <a:ext cx="12875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badi" panose="020B0604020104020204" pitchFamily="34" charset="0"/>
              </a:rPr>
              <a:t>Automatic</a:t>
            </a:r>
          </a:p>
        </p:txBody>
      </p:sp>
    </p:spTree>
  </p:cSld>
  <p:clrMapOvr>
    <a:masterClrMapping/>
  </p:clrMapOvr>
  <p:transition advClick="0" advTm="18000">
    <p:sndAc>
      <p:stSnd>
        <p:snd r:embed="rId2" name="07 - Kuri Marka - How deep is your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729618823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214282" y="214290"/>
            <a:ext cx="8643998" cy="6429420"/>
          </a:xfrm>
          <a:prstGeom prst="rect">
            <a:avLst/>
          </a:prstGeom>
          <a:ln>
            <a:solidFill>
              <a:srgbClr val="0000FF"/>
            </a:solidFill>
          </a:ln>
          <a:effectLst>
            <a:glow rad="63500">
              <a:srgbClr val="000099">
                <a:alpha val="40000"/>
              </a:srgbClr>
            </a:glow>
            <a:softEdge rad="317500"/>
          </a:effectLst>
        </p:spPr>
      </p:pic>
      <p:pic>
        <p:nvPicPr>
          <p:cNvPr id="5" name="Afbeelding 4" descr="729618823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2D1D06"/>
              </a:clrFrom>
              <a:clrTo>
                <a:srgbClr val="2D1D06">
                  <a:alpha val="0"/>
                </a:srgbClr>
              </a:clrTo>
            </a:clrChange>
            <a:lum bright="-20000" contrast="30000"/>
          </a:blip>
          <a:stretch>
            <a:fillRect/>
          </a:stretch>
        </p:blipFill>
        <p:spPr>
          <a:xfrm flipH="1">
            <a:off x="214282" y="232150"/>
            <a:ext cx="8739249" cy="6554436"/>
          </a:xfrm>
          <a:prstGeom prst="rect">
            <a:avLst/>
          </a:prstGeom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inhou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 dirty="0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205536875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14282" y="-357214"/>
            <a:ext cx="8715436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101600">
              <a:srgbClr val="FF0000">
                <a:alpha val="60000"/>
              </a:srgbClr>
            </a:glow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reflection blurRad="6350" stA="52000" endA="300" endPos="35000" dir="5400000" sy="-100000" algn="bl" rotWithShape="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Afbeelding 4" descr="205536875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88A670"/>
              </a:clrFrom>
              <a:clrTo>
                <a:srgbClr val="88A670">
                  <a:alpha val="0"/>
                </a:srgbClr>
              </a:clrTo>
            </a:clrChange>
            <a:lum contrast="30000"/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inhou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918983448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142844" y="214290"/>
            <a:ext cx="8929718" cy="6500834"/>
          </a:xfrm>
          <a:prstGeom prst="ellipse">
            <a:avLst/>
          </a:prstGeom>
          <a:ln w="190500" cap="rnd">
            <a:solidFill>
              <a:srgbClr val="0070C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slope"/>
            <a:extrusionClr>
              <a:srgbClr val="000000"/>
            </a:extrusionClr>
          </a:sp3d>
        </p:spPr>
      </p:pic>
      <p:pic>
        <p:nvPicPr>
          <p:cNvPr id="5" name="Afbeelding 4" descr="918983448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40866E"/>
              </a:clrFrom>
              <a:clrTo>
                <a:srgbClr val="40866E">
                  <a:alpha val="0"/>
                </a:srgbClr>
              </a:clrTo>
            </a:clrChange>
            <a:lum contrast="20000"/>
          </a:blip>
          <a:stretch>
            <a:fillRect/>
          </a:stretch>
        </p:blipFill>
        <p:spPr>
          <a:xfrm flipH="1">
            <a:off x="0" y="21429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inhou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  <p:transition spd="slow" advClick="0" advTm="1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343589099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0" y="357190"/>
            <a:ext cx="8286776" cy="6215082"/>
          </a:xfrm>
          <a:prstGeom prst="rec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softEdge rad="127000"/>
          </a:effectLst>
          <a:scene3d>
            <a:camera prst="isometricOffAxis2Left"/>
            <a:lightRig rig="threePt" dir="t"/>
          </a:scene3d>
        </p:spPr>
      </p:pic>
      <p:pic>
        <p:nvPicPr>
          <p:cNvPr id="5" name="Afbeelding 4" descr="343589099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64AE73"/>
              </a:clrFrom>
              <a:clrTo>
                <a:srgbClr val="64AE73">
                  <a:alpha val="0"/>
                </a:srgbClr>
              </a:clrTo>
            </a:clrChange>
            <a:lum contrast="20000"/>
          </a:blip>
          <a:stretch>
            <a:fillRect/>
          </a:stretch>
        </p:blipFill>
        <p:spPr>
          <a:xfrm flipH="1">
            <a:off x="571504" y="500042"/>
            <a:ext cx="7929586" cy="5947190"/>
          </a:xfrm>
          <a:prstGeom prst="rect">
            <a:avLst/>
          </a:prstGeom>
          <a:ln>
            <a:solidFill>
              <a:srgbClr val="92D050"/>
            </a:solidFill>
          </a:ln>
          <a:effectLst>
            <a:glow rad="63500">
              <a:srgbClr val="00B050">
                <a:alpha val="40000"/>
              </a:srgbClr>
            </a:glow>
            <a:softEdge rad="63500"/>
          </a:effectLst>
          <a:scene3d>
            <a:camera prst="perspectiveRight"/>
            <a:lightRig rig="threePt" dir="t"/>
          </a:scene3d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inhou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  <p:transition spd="slow" advClick="0" advTm="1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143718346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357158" y="428605"/>
            <a:ext cx="6715172" cy="5417265"/>
          </a:xfrm>
          <a:prstGeom prst="rect">
            <a:avLst/>
          </a:prstGeom>
          <a:ln>
            <a:noFill/>
          </a:ln>
          <a:effectLst>
            <a:glow rad="101600">
              <a:schemeClr val="tx1"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317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5" name="Afbeelding 4" descr="143718346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6FAEF5"/>
              </a:clrFrom>
              <a:clrTo>
                <a:srgbClr val="6FAEF5">
                  <a:alpha val="0"/>
                </a:srgbClr>
              </a:clrTo>
            </a:clrChange>
            <a:lum contrast="20000"/>
          </a:blip>
          <a:stretch>
            <a:fillRect/>
          </a:stretch>
        </p:blipFill>
        <p:spPr>
          <a:xfrm flipH="1">
            <a:off x="142877" y="785794"/>
            <a:ext cx="7143767" cy="5357826"/>
          </a:xfrm>
          <a:prstGeom prst="rect">
            <a:avLst/>
          </a:prstGeom>
          <a:ln>
            <a:solidFill>
              <a:schemeClr val="accent4"/>
            </a:solidFill>
          </a:ln>
          <a:effectLst>
            <a:reflection blurRad="6350" stA="50000" endA="300" endPos="90000" dist="50800" dir="5400000" sy="-100000" algn="bl" rotWithShape="0"/>
          </a:effectLst>
          <a:scene3d>
            <a:camera prst="perspectiveContrastingRightFacing"/>
            <a:lightRig rig="threePt" dir="t"/>
          </a:scene3d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inhou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  <p:transition spd="med" advClick="0" advTm="1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235246810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90469" y="142852"/>
            <a:ext cx="8739249" cy="6554436"/>
          </a:xfrm>
          <a:prstGeom prst="rect">
            <a:avLst/>
          </a:prstGeom>
          <a:effectLst>
            <a:softEdge rad="317500"/>
          </a:effectLst>
          <a:scene3d>
            <a:camera prst="isometricOffAxis2Left"/>
            <a:lightRig rig="threePt" dir="t"/>
          </a:scene3d>
        </p:spPr>
      </p:pic>
      <p:pic>
        <p:nvPicPr>
          <p:cNvPr id="5" name="Afbeelding 4" descr="23524681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B1A49B"/>
              </a:clrFrom>
              <a:clrTo>
                <a:srgbClr val="B1A49B">
                  <a:alpha val="0"/>
                </a:srgbClr>
              </a:clrTo>
            </a:clrChange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inhoud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  <p:transition spd="slow" advClick="0" advTm="1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795491545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Afbeelding 4" descr="795491545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AB8379"/>
              </a:clrFrom>
              <a:clrTo>
                <a:srgbClr val="AB8379">
                  <a:alpha val="0"/>
                </a:srgbClr>
              </a:clrTo>
            </a:clrChange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glow rad="63500">
              <a:srgbClr val="FF66FF">
                <a:alpha val="40000"/>
              </a:srgbClr>
            </a:glow>
            <a:softEdge rad="317500"/>
          </a:effectLst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inhou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590013542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fbeelding 4" descr="590013542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74A935"/>
              </a:clrFrom>
              <a:clrTo>
                <a:srgbClr val="74A935">
                  <a:alpha val="0"/>
                </a:srgbClr>
              </a:clrTo>
            </a:clrChange>
            <a:lum contrast="30000"/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inhou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528427320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0" y="357166"/>
            <a:ext cx="8096275" cy="6072206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5" name="Afbeelding 4" descr="52842732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A6A9BC"/>
              </a:clrFrom>
              <a:clrTo>
                <a:srgbClr val="A6A9BC">
                  <a:alpha val="0"/>
                </a:srgbClr>
              </a:clrTo>
            </a:clrChange>
            <a:lum contrast="30000"/>
          </a:blip>
          <a:stretch>
            <a:fillRect/>
          </a:stretch>
        </p:blipFill>
        <p:spPr>
          <a:xfrm flipH="1">
            <a:off x="-71470" y="160735"/>
            <a:ext cx="8358214" cy="6268661"/>
          </a:xfrm>
          <a:prstGeom prst="rect">
            <a:avLst/>
          </a:prstGeom>
          <a:scene3d>
            <a:camera prst="isometricOffAxis2Left"/>
            <a:lightRig rig="threePt" dir="t"/>
          </a:scene3d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inhoud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2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810548115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508000" y="177800"/>
            <a:ext cx="8128000" cy="6502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Afbeelding 4" descr="810548115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635032"/>
              </a:clrFrom>
              <a:clrTo>
                <a:srgbClr val="635032">
                  <a:alpha val="0"/>
                </a:srgbClr>
              </a:clrTo>
            </a:clrChange>
            <a:lum contrast="30000"/>
          </a:blip>
          <a:stretch>
            <a:fillRect/>
          </a:stretch>
        </p:blipFill>
        <p:spPr>
          <a:xfrm flipH="1">
            <a:off x="508000" y="177800"/>
            <a:ext cx="8128000" cy="65024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Afgeronde rechthoek 5">
            <a:hlinkClick r:id="rId3"/>
          </p:cNvPr>
          <p:cNvSpPr/>
          <p:nvPr/>
        </p:nvSpPr>
        <p:spPr>
          <a:xfrm>
            <a:off x="457200" y="6323010"/>
            <a:ext cx="1928826" cy="357190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8" name="Tijdelijke aanduiding voor inhoud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B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D3900F9-BD3D-42D4-8823-ECA1CF162B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389A4F5-7C83-478E-AC44-5263E5F6C0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62D6195A-3AE1-4E19-A53C-7A3D375CD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28E2A79-2397-4867-A2AD-AB2A379283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7254037-8834-4190-AEE4-56A593954B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87BE3342-8B46-478B-8FE2-03B933893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5406F1A5-A8A7-4D0B-B9B8-C35C65443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BCE18066-2D5B-4A93-B7D2-BE71B3723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4DFF52C6-CA30-4967-814E-A397831EE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87B8F3A6-2BAE-46FB-A91C-0F4865B8E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44A98D8D-BDAE-4FD1-A84D-87D57B8AA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393731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20</Words>
  <Application>Microsoft Office PowerPoint</Application>
  <PresentationFormat>Diavoorstelling (4:3)</PresentationFormat>
  <Paragraphs>5</Paragraphs>
  <Slides>12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12</vt:i4>
      </vt:variant>
    </vt:vector>
  </HeadingPairs>
  <TitlesOfParts>
    <vt:vector size="18" baseType="lpstr">
      <vt:lpstr>Bookman Old Style</vt:lpstr>
      <vt:lpstr>Kristen ITC</vt:lpstr>
      <vt:lpstr>Abadi</vt:lpstr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Blindeman</dc:creator>
  <cp:lastModifiedBy>Hans Powerpoint</cp:lastModifiedBy>
  <cp:revision>5</cp:revision>
  <dcterms:created xsi:type="dcterms:W3CDTF">2010-03-20T17:34:59Z</dcterms:created>
  <dcterms:modified xsi:type="dcterms:W3CDTF">2018-06-18T06:29:27Z</dcterms:modified>
</cp:coreProperties>
</file>