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embeddedFontLst>
    <p:embeddedFont>
      <p:font typeface="Bahnschrift Condensed" panose="020B0502040204020203" pitchFamily="34" charset="0"/>
      <p:regular r:id="rId21"/>
      <p:bold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Calibri Light" panose="020F0302020204030204" pitchFamily="34" charset="0"/>
      <p:regular r:id="rId27"/>
      <p:italic r:id="rId28"/>
    </p:embeddedFont>
    <p:embeddedFont>
      <p:font typeface="Kristen ITC" panose="03050502040202030202" pitchFamily="66" charset="0"/>
      <p:regular r:id="rId29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gvzcc8HcZbWWHisG2oasg==" hashData="RCrLVXiZz10hk//6ohvEaLDOPPzBhLocLSTcl9CLXbump1f7DE4Rd9I5FQRnav8MR68/WsiOYu8lcQE2Hs4vJ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45525"/>
    <a:srgbClr val="1D375A"/>
    <a:srgbClr val="707D8C"/>
    <a:srgbClr val="223F38"/>
    <a:srgbClr val="7E4F3D"/>
    <a:srgbClr val="516849"/>
    <a:srgbClr val="1C050D"/>
    <a:srgbClr val="F2EDCE"/>
    <a:srgbClr val="DB60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A2B6036-A17A-44B3-A397-E0A4003223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09134FBB-0D75-45B4-93B9-4EDDAB1F34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9724ACB-EA88-438C-8289-3C773B4A61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9A644-3F58-4F7E-8087-1BD55ED25458}" type="datetimeFigureOut">
              <a:rPr lang="nl-BE" smtClean="0"/>
              <a:t>3/04/2019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8BE6CDB-66DC-4BC2-9DCF-E47CE7D32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2B0C72E-8202-46BE-ADC4-0B10D3B526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ED748-FCF3-49F0-B1C4-8EB4AC61A1E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5470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04E92C1-8E48-4EA0-BE6D-B20D40BC12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7CCDA22-8B2E-4F49-B214-3D8ABDFD5D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A089FE1-77EA-4644-A442-6C1E39CC98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9A644-3F58-4F7E-8087-1BD55ED25458}" type="datetimeFigureOut">
              <a:rPr lang="nl-BE" smtClean="0"/>
              <a:t>3/04/2019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0D27630-1B8F-4EF9-A1FE-8FC95EEFF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88AD029-B0B7-49CB-B4A2-D05F7635C7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ED748-FCF3-49F0-B1C4-8EB4AC61A1E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21308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D2E5925-B326-4856-9A74-0FDFB3BC11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E1B16E1D-6027-4E4C-B3F8-A45B4ABE00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DDD6CB5-F041-463B-B1ED-504526444B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9A644-3F58-4F7E-8087-1BD55ED25458}" type="datetimeFigureOut">
              <a:rPr lang="nl-BE" smtClean="0"/>
              <a:t>3/04/2019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3713BE7-5054-4C7E-912F-F0BD9FB0B0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B17EC03-9BD8-4C74-BD34-1120517F9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ED748-FCF3-49F0-B1C4-8EB4AC61A1E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38866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765D4F0-2912-4D2D-A2E7-CAEEC8F6F2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4629B49-667A-44D9-9D60-061AA5A43A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1B1FDB1-4CDB-46F6-80C1-39C4B4E9C5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B97E1FD6-4C3B-4EC1-A8C6-6D1583EB4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9A644-3F58-4F7E-8087-1BD55ED25458}" type="datetimeFigureOut">
              <a:rPr lang="nl-BE" smtClean="0"/>
              <a:t>3/04/2019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C0B5F242-1AA1-47D9-A947-2249A81977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0577D476-0E9E-4ECD-B341-5C11C0B05E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ED748-FCF3-49F0-B1C4-8EB4AC61A1E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198342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B8E844B-39BE-430D-828E-428ECDE59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4F44AC9-9C3D-441E-A1E2-9F085D453A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40F91493-66BB-446B-9727-659027C7DA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208AB93E-F9D3-45AA-BC8E-3427137958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4611EA3E-D254-4F34-A2AD-B5107F5BB3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D6DA8390-9C3A-4E72-89AE-A872952D57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9A644-3F58-4F7E-8087-1BD55ED25458}" type="datetimeFigureOut">
              <a:rPr lang="nl-BE" smtClean="0"/>
              <a:t>3/04/2019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348C2CD6-B0ED-4F83-A2BE-F3C152B6B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FBFE2AC6-2403-443A-A4E2-BC3FF4D843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ED748-FCF3-49F0-B1C4-8EB4AC61A1E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549215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09BCD98-0FD7-41B2-945F-86F9D1ADDE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0BAF0A5B-1BE4-4A49-A61C-E17A457D34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9A644-3F58-4F7E-8087-1BD55ED25458}" type="datetimeFigureOut">
              <a:rPr lang="nl-BE" smtClean="0"/>
              <a:t>3/04/2019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FAA6C7F1-99CD-402F-930E-3457F47A1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A36B4298-2DCF-452C-B737-3F23C5661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ED748-FCF3-49F0-B1C4-8EB4AC61A1E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92841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DC44C5F9-3003-4BCF-B335-7F5E97DA3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9A644-3F58-4F7E-8087-1BD55ED25458}" type="datetimeFigureOut">
              <a:rPr lang="nl-BE" smtClean="0"/>
              <a:t>3/04/2019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62444283-A2C8-4185-B7A5-B7851097C9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60C6E726-B4D2-4EAD-A449-DA315B521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ED748-FCF3-49F0-B1C4-8EB4AC61A1E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86547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A4F1EED-82E0-48EA-81C6-920D746BC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23F793A-B980-4919-A2E8-F34912B0A0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D45E05A0-AC15-4936-976B-6A767E4B17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A5AAE59C-0957-4E0F-A0A7-7B9752ECFE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9A644-3F58-4F7E-8087-1BD55ED25458}" type="datetimeFigureOut">
              <a:rPr lang="nl-BE" smtClean="0"/>
              <a:t>3/04/2019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B946BD0E-DAEE-4A59-8E66-1D9924131C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714073E-DC4A-4C82-B80F-68E3B9932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ED748-FCF3-49F0-B1C4-8EB4AC61A1E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133760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3D94C38-68AD-4912-8E95-52E66AE118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DDF0277D-62BA-4253-BACC-F61B0CA384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44D9F515-0326-491F-8D37-23870CB04A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BADF0824-B843-401E-9859-886AEDBF7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9A644-3F58-4F7E-8087-1BD55ED25458}" type="datetimeFigureOut">
              <a:rPr lang="nl-BE" smtClean="0"/>
              <a:t>3/04/2019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7AA06A58-2ABB-4875-8EF2-409CC1F7C0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1B38EA5E-2581-4540-B044-C5B57DAF31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ED748-FCF3-49F0-B1C4-8EB4AC61A1E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141620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225BC2A-8D11-4B5C-8B94-C7AEF6BE15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2F08C0B5-3DBD-453A-ADF8-90EF4D35D5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03A2954-4BB7-4BE6-B648-191FC3703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9A644-3F58-4F7E-8087-1BD55ED25458}" type="datetimeFigureOut">
              <a:rPr lang="nl-BE" smtClean="0"/>
              <a:t>3/04/2019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7A09B32-1735-4226-9D90-1E4A8B5CD9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88737F7-D099-424C-BFF5-B40533BDD4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ED748-FCF3-49F0-B1C4-8EB4AC61A1E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04491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9BCC5809-2CE7-4967-9EAE-AF3AA644E7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D5D348A0-4FD2-4C93-AC31-634610130E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7C99BD2-E14F-4AA8-958C-8CCBEBA809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9A644-3F58-4F7E-8087-1BD55ED25458}" type="datetimeFigureOut">
              <a:rPr lang="nl-BE" smtClean="0"/>
              <a:t>3/04/2019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E3A75EC-ED34-4911-B8FC-EB4FF5EF5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E51DA54-9CD2-4388-A745-50BF41842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ED748-FCF3-49F0-B1C4-8EB4AC61A1E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81983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72B27852-F168-4579-A5CB-D18C630758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9017FBB-D216-4F32-A198-84CE980DC0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8AC8014-9BF2-4872-9DED-DA66D655A0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9A644-3F58-4F7E-8087-1BD55ED25458}" type="datetimeFigureOut">
              <a:rPr lang="nl-BE" smtClean="0"/>
              <a:t>3/04/2019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43F9B59-9BB8-4CFD-A1A7-BACD1A1710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13EEEED-712F-44D7-B456-5DB8CB101C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EED748-FCF3-49F0-B1C4-8EB4AC61A1E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65659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1">
            <a:extLst>
              <a:ext uri="{FF2B5EF4-FFF2-40B4-BE49-F238E27FC236}">
                <a16:creationId xmlns:a16="http://schemas.microsoft.com/office/drawing/2014/main" id="{D99D2C73-08B0-4F6B-A8E9-4651E6BDBE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3">
            <a:extLst>
              <a:ext uri="{FF2B5EF4-FFF2-40B4-BE49-F238E27FC236}">
                <a16:creationId xmlns:a16="http://schemas.microsoft.com/office/drawing/2014/main" id="{968DB88C-7EF2-487C-85D1-848F61F13E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Afbeelding 12" descr="Afbeelding met binnen, hond, dier&#10;&#10;Automatisch gegenereerde beschrijving">
            <a:extLst>
              <a:ext uri="{FF2B5EF4-FFF2-40B4-BE49-F238E27FC236}">
                <a16:creationId xmlns:a16="http://schemas.microsoft.com/office/drawing/2014/main" id="{C650B803-B6C4-41E2-ADDB-558283D3936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266" y="597477"/>
            <a:ext cx="10960926" cy="567789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5" name="Rechthoek 14">
            <a:extLst>
              <a:ext uri="{FF2B5EF4-FFF2-40B4-BE49-F238E27FC236}">
                <a16:creationId xmlns:a16="http://schemas.microsoft.com/office/drawing/2014/main" id="{547A21E5-7FFB-4332-863F-0FF935A6A553}"/>
              </a:ext>
            </a:extLst>
          </p:cNvPr>
          <p:cNvSpPr/>
          <p:nvPr/>
        </p:nvSpPr>
        <p:spPr>
          <a:xfrm>
            <a:off x="4632546" y="597477"/>
            <a:ext cx="3381054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8800" b="1" dirty="0">
                <a:ln w="28575">
                  <a:solidFill>
                    <a:schemeClr val="bg1"/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hnschrift Condensed" panose="020B0502040204020203" pitchFamily="34" charset="0"/>
              </a:rPr>
              <a:t>Fantasía</a:t>
            </a:r>
            <a:endParaRPr lang="nl-BE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6" name="Rechthoek 15">
            <a:extLst>
              <a:ext uri="{FF2B5EF4-FFF2-40B4-BE49-F238E27FC236}">
                <a16:creationId xmlns:a16="http://schemas.microsoft.com/office/drawing/2014/main" id="{4C9108C6-8EFF-4524-9456-2B36841A5578}"/>
              </a:ext>
            </a:extLst>
          </p:cNvPr>
          <p:cNvSpPr/>
          <p:nvPr/>
        </p:nvSpPr>
        <p:spPr>
          <a:xfrm>
            <a:off x="845660" y="5644397"/>
            <a:ext cx="215956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800" b="1" dirty="0">
                <a:ln w="1905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rgbClr val="F2EDCE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hnschrift Condensed" panose="020B0502040204020203" pitchFamily="34" charset="0"/>
              </a:rPr>
              <a:t>Powerpoint Hans</a:t>
            </a:r>
            <a:endParaRPr lang="nl-NL" sz="2800" b="1" cap="none" spc="0" dirty="0">
              <a:ln w="19050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rgbClr val="F2EDCE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ahnschrift Condensed" panose="020B0502040204020203" pitchFamily="34" charset="0"/>
            </a:endParaRP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8A9143B1-970B-4B78-9D0F-10BCE1A746D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4805" y="5450702"/>
            <a:ext cx="2362115" cy="875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458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warp/>
        <p:sndAc>
          <p:stSnd>
            <p:snd r:embed="rId2" name="15. Midnight Blue.wav"/>
          </p:stSnd>
        </p:sndAc>
      </p:transition>
    </mc:Choice>
    <mc:Fallback xmlns="">
      <p:transition spd="slow" advClick="0" advTm="5000">
        <p:fade/>
        <p:sndAc>
          <p:stSnd>
            <p:snd r:embed="rId6" name="15. Midnight Blu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9196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natuur, donker&#10;&#10;Automatisch gegenereerde beschrijving">
            <a:extLst>
              <a:ext uri="{FF2B5EF4-FFF2-40B4-BE49-F238E27FC236}">
                <a16:creationId xmlns:a16="http://schemas.microsoft.com/office/drawing/2014/main" id="{270D1608-B7DA-4366-ABDA-4D4E079BD93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0108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:checker dir="vert"/>
      </p:transition>
    </mc:Choice>
    <mc:Fallback xmlns="">
      <p:transition spd="slow" advClick="0" advTm="5000">
        <p:checker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05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innen, tafel&#10;&#10;Automatisch gegenereerde beschrijving">
            <a:extLst>
              <a:ext uri="{FF2B5EF4-FFF2-40B4-BE49-F238E27FC236}">
                <a16:creationId xmlns:a16="http://schemas.microsoft.com/office/drawing/2014/main" id="{F33BAA89-8459-435A-A2A7-AF08A86EE95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962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flythrough dir="out"/>
      </p:transition>
    </mc:Choice>
    <mc:Fallback xmlns="">
      <p:transition spd="slow" advClick="0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persoon, gras, boom&#10;&#10;Automatisch gegenereerde beschrijving">
            <a:extLst>
              <a:ext uri="{FF2B5EF4-FFF2-40B4-BE49-F238E27FC236}">
                <a16:creationId xmlns:a16="http://schemas.microsoft.com/office/drawing/2014/main" id="{83BDB617-D6D2-41F0-97DD-ECA9BD9CF76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681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reveal/>
      </p:transition>
    </mc:Choice>
    <mc:Fallback xmlns=""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168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natuur, waterval, water&#10;&#10;Automatisch gegenereerde beschrijving">
            <a:extLst>
              <a:ext uri="{FF2B5EF4-FFF2-40B4-BE49-F238E27FC236}">
                <a16:creationId xmlns:a16="http://schemas.microsoft.com/office/drawing/2014/main" id="{52D2A9BD-D846-48CF-889B-B5C055EC3D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453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ferris dir="r"/>
      </p:transition>
    </mc:Choice>
    <mc:Fallback xmlns="">
      <p:transition spd="slow" advClick="0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natuur, lucht, buiten&#10;&#10;Automatisch gegenereerde beschrijving">
            <a:extLst>
              <a:ext uri="{FF2B5EF4-FFF2-40B4-BE49-F238E27FC236}">
                <a16:creationId xmlns:a16="http://schemas.microsoft.com/office/drawing/2014/main" id="{B2CC4698-D7E8-410E-93AE-884A5B0CA91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436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9710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u"/>
      </p:transition>
    </mc:Choice>
    <mc:Fallback xmlns="">
      <p:transition spd="slow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reptiel, dier, krokodil&#10;&#10;Automatisch gegenereerde beschrijving">
            <a:extLst>
              <a:ext uri="{FF2B5EF4-FFF2-40B4-BE49-F238E27FC236}">
                <a16:creationId xmlns:a16="http://schemas.microsoft.com/office/drawing/2014/main" id="{EE678622-5C43-4BB0-87D2-8C8471F055A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784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warp/>
      </p:transition>
    </mc:Choice>
    <mc:Fallback xmlns="">
      <p:transition spd="slow" advClick="0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FF0F0B8-5B06-4174-9742-1FD7ABE71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ersoon, binnen&#10;&#10;Automatisch gegenereerde beschrijving">
            <a:extLst>
              <a:ext uri="{FF2B5EF4-FFF2-40B4-BE49-F238E27FC236}">
                <a16:creationId xmlns:a16="http://schemas.microsoft.com/office/drawing/2014/main" id="{627E21AC-8F52-458C-A2A4-B481882FB94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144002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pageCurlDouble" invX="1"/>
      </p:transition>
    </mc:Choice>
    <mc:Fallback xmlns="">
      <p:transition spd="slow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E4F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innen, hond, klein&#10;&#10;Automatisch gegenereerde beschrijving">
            <a:extLst>
              <a:ext uri="{FF2B5EF4-FFF2-40B4-BE49-F238E27FC236}">
                <a16:creationId xmlns:a16="http://schemas.microsoft.com/office/drawing/2014/main" id="{A9308E3B-7A29-4669-9E05-367E7AFD1CF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38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reveal/>
      </p:transition>
    </mc:Choice>
    <mc:Fallback xmlns="">
      <p:transition spd="slow" advClick="0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boom, straat, gebouw&#10;&#10;Automatisch gegenereerde beschrijving">
            <a:extLst>
              <a:ext uri="{FF2B5EF4-FFF2-40B4-BE49-F238E27FC236}">
                <a16:creationId xmlns:a16="http://schemas.microsoft.com/office/drawing/2014/main" id="{104F4CED-14EA-4A97-BE69-6D5497613AD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132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951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prism dir="d"/>
      </p:transition>
    </mc:Choice>
    <mc:Fallback xmlns="">
      <p:transition spd="slow" advClick="0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lucht, natuur&#10;&#10;Automatisch gegenereerde beschrijving">
            <a:extLst>
              <a:ext uri="{FF2B5EF4-FFF2-40B4-BE49-F238E27FC236}">
                <a16:creationId xmlns:a16="http://schemas.microsoft.com/office/drawing/2014/main" id="{DDDA7DC4-657A-4058-8538-8904C01AF01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F5E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27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prism dir="u"/>
      </p:transition>
    </mc:Choice>
    <mc:Fallback xmlns="">
      <p:transition spd="slow" advClick="0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3F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lente&#10;&#10;Automatisch gegenereerde beschrijving">
            <a:extLst>
              <a:ext uri="{FF2B5EF4-FFF2-40B4-BE49-F238E27FC236}">
                <a16:creationId xmlns:a16="http://schemas.microsoft.com/office/drawing/2014/main" id="{64E462B3-C1DD-4E61-B415-2199BFCF1D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803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gallery dir="r"/>
      </p:transition>
    </mc:Choice>
    <mc:Fallback xmlns="">
      <p:transition spd="slow" advClick="0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546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ebouw, vloer&#10;&#10;Automatisch gegenereerde beschrijving">
            <a:extLst>
              <a:ext uri="{FF2B5EF4-FFF2-40B4-BE49-F238E27FC236}">
                <a16:creationId xmlns:a16="http://schemas.microsoft.com/office/drawing/2014/main" id="{4B1756B2-7DEA-4774-BBBD-AFF4268EA24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678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:comb/>
      </p:transition>
    </mc:Choice>
    <mc:Fallback xmlns="">
      <p:transition spd="slow" advClick="0" advTm="5000">
        <p:comb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7D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water, natuur, buiten&#10;&#10;Automatisch gegenereerde beschrijving">
            <a:extLst>
              <a:ext uri="{FF2B5EF4-FFF2-40B4-BE49-F238E27FC236}">
                <a16:creationId xmlns:a16="http://schemas.microsoft.com/office/drawing/2014/main" id="{5844CDC1-E6E7-4CF5-BB57-27FD4D08A7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847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ripple dir="lu"/>
      </p:transition>
    </mc:Choice>
    <mc:Fallback xmlns="">
      <p:transition spd="slow" advClick="0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natuur, lucht&#10;&#10;Automatisch gegenereerde beschrijving">
            <a:extLst>
              <a:ext uri="{FF2B5EF4-FFF2-40B4-BE49-F238E27FC236}">
                <a16:creationId xmlns:a16="http://schemas.microsoft.com/office/drawing/2014/main" id="{8BBB713B-2A3B-4A0F-BC34-F35CCBCF680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A5B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201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shred pattern="rectangle"/>
      </p:transition>
    </mc:Choice>
    <mc:Fallback xmlns="">
      <p:transition spd="slow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37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91B40F21-853C-45CC-A2B2-5B9EA95138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309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fallOver" invX="1"/>
      </p:transition>
    </mc:Choice>
    <mc:Fallback xmlns="">
      <p:transition spd="slow" advClick="0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trein, spoor&#10;&#10;Automatisch gegenereerde beschrijving">
            <a:extLst>
              <a:ext uri="{FF2B5EF4-FFF2-40B4-BE49-F238E27FC236}">
                <a16:creationId xmlns:a16="http://schemas.microsoft.com/office/drawing/2014/main" id="{6201B7F1-8648-4C32-AD6D-8DE08954A6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13D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828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reveal thruBlk="1" dir="r"/>
      </p:transition>
    </mc:Choice>
    <mc:Fallback xmlns="">
      <p:transition spd="slow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4552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gras, plant, buiten&#10;&#10;Automatisch gegenereerde beschrijving">
            <a:extLst>
              <a:ext uri="{FF2B5EF4-FFF2-40B4-BE49-F238E27FC236}">
                <a16:creationId xmlns:a16="http://schemas.microsoft.com/office/drawing/2014/main" id="{2822C700-1BE8-4601-9E7A-A7C1283376F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9D0381C9-9A02-4A5C-855C-1F68B2AB39AE}"/>
              </a:ext>
            </a:extLst>
          </p:cNvPr>
          <p:cNvSpPr/>
          <p:nvPr/>
        </p:nvSpPr>
        <p:spPr>
          <a:xfrm>
            <a:off x="7082028" y="6188256"/>
            <a:ext cx="482176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19632267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peelOff" invX="1"/>
      </p:transition>
    </mc:Choice>
    <mc:Fallback xmlns="">
      <p:transition spd="slow" advClick="0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E1CF8012-67C8-4B96-A4BE-66D3845415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DD453ED8-4C3D-469D-8A85-13FB71D221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9AC4717C-F4B7-4439-810A-FCD1BC6FE1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2A7126F8-96AE-4CD6-9D42-975FBEC876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8911E265-DA3B-4D10-90CC-81CD352D83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C2190F97-2735-4E5A-AD88-02BBC33674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59D33321-92FC-4130-8657-600443D278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776D6B18-371D-477F-A11A-1EDDBFBFF7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C7DAB6AB-B034-4774-BD44-22F3FC4221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BEC736A-A607-4480-9460-ADA681B8E9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25A8C2F7-3404-48C7-AB45-D731E06B03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29</Words>
  <Application>Microsoft Office PowerPoint</Application>
  <PresentationFormat>Breedbeeld</PresentationFormat>
  <Paragraphs>5</Paragraphs>
  <Slides>19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19</vt:i4>
      </vt:variant>
    </vt:vector>
  </HeadingPairs>
  <TitlesOfParts>
    <vt:vector size="25" baseType="lpstr">
      <vt:lpstr>Arial</vt:lpstr>
      <vt:lpstr>Calibri Light</vt:lpstr>
      <vt:lpstr>Calibri</vt:lpstr>
      <vt:lpstr>Bahnschrift Condensed</vt:lpstr>
      <vt:lpstr>Kristen ITC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3</cp:revision>
  <dcterms:created xsi:type="dcterms:W3CDTF">2019-03-27T09:43:58Z</dcterms:created>
  <dcterms:modified xsi:type="dcterms:W3CDTF">2019-04-03T08:26:46Z</dcterms:modified>
</cp:coreProperties>
</file>