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embeddedFontLst>
    <p:embeddedFont>
      <p:font typeface="Aharoni" panose="02010803020104030203" pitchFamily="2" charset="-79"/>
      <p:bold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Matura MT Script Capitals" panose="03020802060602070202" pitchFamily="66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Gsxfhm2ZiHvUSnJ8rH2EA==" hashData="TnrETyWZrNbsvIIeDvImhCbMXFZmszYf8xSeuQDjxn4jbkvifgKKfsmGTwwKngfdja1APiJB279cueCmcFhd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  <a:srgbClr val="FF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81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CD2EE-7180-46B9-8AE0-DA9BE2D715AB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97557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FD4EF-1A2F-41D3-B5A6-A1A16F98F772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11644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F6CBF-4F1B-49BC-A7BE-674DE7A9600B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92995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3E65F-42CE-47B3-B1E7-DD380CB8933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655784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7EDF8-FCBC-48CD-ABC8-86C64BF375D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52604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B0A64-4EEC-4452-B167-4B3FFA93D702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864993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A55F-8B7F-4BA4-9762-3F29B8658C1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62666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9838F-4024-4DA8-9002-A6190D759A8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12027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11C9C-62FC-4434-B924-55CA37D196CA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47999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DF99-A25C-4FD5-82D4-8C63E87F0D21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791984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3C33-9E16-4B28-854C-A8C2098BA820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46913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23831-F7A0-41A0-BC67-1F4F59D60107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27970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log.seniorennet.nl/hanspowerpoint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1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53989"/>
            <a:ext cx="8785225" cy="658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495600" y="836712"/>
            <a:ext cx="3474606" cy="923330"/>
          </a:xfrm>
          <a:prstGeom prst="rect">
            <a:avLst/>
          </a:prstGeom>
          <a:noFill/>
          <a:ln>
            <a:noFill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50000">
                      <a:srgbClr val="FF3300"/>
                    </a:gs>
                    <a:gs pos="100000">
                      <a:schemeClr val="bg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nl-BE" altLang="nl-BE" sz="5400" b="1" i="1" dirty="0">
                <a:solidFill>
                  <a:srgbClr val="006600"/>
                </a:solidFill>
                <a:latin typeface="Matura MT Script Capitals" panose="03020802060602070202" pitchFamily="66" charset="0"/>
              </a:rPr>
              <a:t>Daydream</a:t>
            </a:r>
            <a:endParaRPr lang="nl-NL" altLang="nl-BE" sz="5400" b="1" i="1" dirty="0">
              <a:solidFill>
                <a:srgbClr val="006600"/>
              </a:solidFill>
              <a:latin typeface="Matura MT Script Capitals" panose="03020802060602070202" pitchFamily="66" charset="0"/>
            </a:endParaRPr>
          </a:p>
        </p:txBody>
      </p:sp>
    </p:spTree>
  </p:cSld>
  <p:clrMapOvr>
    <a:masterClrMapping/>
  </p:clrMapOvr>
  <p:transition advClick="0" advTm="12000">
    <p:sndAc>
      <p:stSnd>
        <p:snd r:embed="rId2" name="110 - Wallace Collection - Dayd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z1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CC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z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r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r1"/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1b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503987"/>
          </a:xfrm>
          <a:prstGeom prst="rect">
            <a:avLst/>
          </a:prstGeom>
          <a:noFill/>
          <a:ln w="3175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h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l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CC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j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j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l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CC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l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175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hthoek 2">
            <a:hlinkClick r:id="rId4"/>
            <a:extLst>
              <a:ext uri="{FF2B5EF4-FFF2-40B4-BE49-F238E27FC236}">
                <a16:creationId xmlns:a16="http://schemas.microsoft.com/office/drawing/2014/main" id="{2DA1D139-79FE-486A-96C7-9E0A185D02B1}"/>
              </a:ext>
            </a:extLst>
          </p:cNvPr>
          <p:cNvSpPr/>
          <p:nvPr/>
        </p:nvSpPr>
        <p:spPr>
          <a:xfrm>
            <a:off x="3935760" y="6165304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828E569-978B-41B0-850F-E6BA92C98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FEADAC0-7AC7-485C-A868-11DAE2150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D552199-6FEF-42E8-A586-757A24B78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0D82AB3-8336-4F9C-B8F0-658B0D0B9B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1DCDCF1-7B46-4872-988D-56AFF4783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D6CBA0E-7B01-4796-878E-BC7FCAFF6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0F24BAF-0852-4E4E-A674-CEA70B608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AAF041EB-1E55-4485-B2B2-F056409E6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0C81AB59-65E0-4F43-A6B1-78AE21ACF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266126B-8CA6-4660-9857-35BF1A1F3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DEB5C76-CBD2-4D19-BA4C-3A0F002F6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0A0D2D52-3846-4617-BEF7-091046395E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215693"/>
            <a:ext cx="773441" cy="77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41823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27</Words>
  <Application>Microsoft Office PowerPoint</Application>
  <PresentationFormat>Breedbeeld</PresentationFormat>
  <Paragraphs>4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6" baseType="lpstr">
      <vt:lpstr>Aharoni</vt:lpstr>
      <vt:lpstr>Calibri Light</vt:lpstr>
      <vt:lpstr>Matura MT Script Capitals</vt:lpstr>
      <vt:lpstr>Calibri</vt:lpstr>
      <vt:lpstr>Arial</vt:lpstr>
      <vt:lpstr>Kristen ITC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19</cp:revision>
  <dcterms:created xsi:type="dcterms:W3CDTF">2008-01-12T14:19:10Z</dcterms:created>
  <dcterms:modified xsi:type="dcterms:W3CDTF">2018-05-24T06:37:59Z</dcterms:modified>
</cp:coreProperties>
</file>