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70" r:id="rId3"/>
    <p:sldId id="256" r:id="rId4"/>
    <p:sldId id="272" r:id="rId5"/>
    <p:sldId id="263" r:id="rId6"/>
    <p:sldId id="261" r:id="rId7"/>
    <p:sldId id="262" r:id="rId8"/>
    <p:sldId id="260" r:id="rId9"/>
    <p:sldId id="258" r:id="rId10"/>
    <p:sldId id="264" r:id="rId11"/>
    <p:sldId id="268" r:id="rId12"/>
    <p:sldId id="259" r:id="rId13"/>
    <p:sldId id="265" r:id="rId14"/>
    <p:sldId id="267" r:id="rId15"/>
    <p:sldId id="274" r:id="rId16"/>
    <p:sldId id="271" r:id="rId17"/>
    <p:sldId id="275" r:id="rId18"/>
    <p:sldId id="276" r:id="rId19"/>
  </p:sldIdLst>
  <p:sldSz cx="12192000" cy="6858000"/>
  <p:notesSz cx="6858000" cy="9144000"/>
  <p:embeddedFontLst>
    <p:embeddedFont>
      <p:font typeface="Abadi" panose="020B0604020104020204" pitchFamily="34" charset="0"/>
      <p:regular r:id="rId20"/>
    </p:embeddedFont>
    <p:embeddedFont>
      <p:font typeface="Bell MT" panose="02020503060305020303" pitchFamily="18" charset="0"/>
      <p:regular r:id="rId21"/>
      <p:bold r:id="rId22"/>
      <p: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0F03"/>
    <a:srgbClr val="C8B286"/>
    <a:srgbClr val="452319"/>
    <a:srgbClr val="585C5F"/>
    <a:srgbClr val="224D57"/>
    <a:srgbClr val="371D18"/>
    <a:srgbClr val="4E93B2"/>
    <a:srgbClr val="1B0600"/>
    <a:srgbClr val="696D6C"/>
    <a:srgbClr val="6F84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10/11/2018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3E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389BB14E-766B-4776-B8AD-E86DE2610C3F}"/>
              </a:ext>
            </a:extLst>
          </p:cNvPr>
          <p:cNvSpPr/>
          <p:nvPr/>
        </p:nvSpPr>
        <p:spPr>
          <a:xfrm>
            <a:off x="1380935" y="410514"/>
            <a:ext cx="231345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80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rgbClr val="D2400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ll MT" panose="02020503060305020303" pitchFamily="18" charset="0"/>
              </a:rPr>
              <a:t>Cute</a:t>
            </a:r>
            <a:endParaRPr lang="nl-BE" sz="80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D24009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ll MT" panose="02020503060305020303" pitchFamily="18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A71AC5DE-D1B4-4C8C-A73E-BD637EB1ED90}"/>
              </a:ext>
            </a:extLst>
          </p:cNvPr>
          <p:cNvSpPr/>
          <p:nvPr/>
        </p:nvSpPr>
        <p:spPr>
          <a:xfrm>
            <a:off x="9303069" y="6167280"/>
            <a:ext cx="28889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ll MT" panose="02020503060305020303" pitchFamily="18" charset="0"/>
              </a:rPr>
              <a:t>Powerpoint Hans</a:t>
            </a:r>
            <a:endParaRPr lang="nl-NL" sz="2800" b="1" cap="none" spc="0" dirty="0">
              <a:ln w="1270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4_wake_me_up.wav"/>
          </p:stSnd>
        </p:sndAc>
      </p:transition>
    </mc:Choice>
    <mc:Fallback xmlns="">
      <p:transition spd="slow" advClick="0" advTm="14000">
        <p:sndAc>
          <p:stSnd>
            <p:snd r:embed="rId4" name="04_wake_me_up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3B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43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44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44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52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4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84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6D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0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9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1D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4D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5C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23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B2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0F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  <p:sp>
        <p:nvSpPr>
          <p:cNvPr id="5" name="Rechthoek 4">
            <a:hlinkClick r:id="rId3"/>
            <a:extLst>
              <a:ext uri="{FF2B5EF4-FFF2-40B4-BE49-F238E27FC236}">
                <a16:creationId xmlns:a16="http://schemas.microsoft.com/office/drawing/2014/main" id="{412945D5-8AAF-46EB-A349-BEFD86DE830E}"/>
              </a:ext>
            </a:extLst>
          </p:cNvPr>
          <p:cNvSpPr/>
          <p:nvPr/>
        </p:nvSpPr>
        <p:spPr>
          <a:xfrm>
            <a:off x="3920079" y="6309122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24708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442DAE0-B4FC-435E-959E-97B79E304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2B31644-1303-41AD-BC0B-A69D84DC4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8610201-363E-470C-A405-499FEA767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63EC8FF-B75C-4D3B-BEEB-93D97D92F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C58FC8B-7E8B-45CF-93BB-BBF5A350E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786A943C-E6BF-423D-BF1C-672B7DB66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CA9418B5-5551-4E78-A536-3C07608D7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14B2E104-D6BD-486B-B474-4DD2A8760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DB4EE29-FE8C-41B1-84C8-67C292E19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1415A9C-D7CA-4F09-9DA7-C9EA06861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BFA013D9-8385-4DBE-BF03-956183BCD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29</Words>
  <Application>Microsoft Office PowerPoint</Application>
  <PresentationFormat>Breedbeeld</PresentationFormat>
  <Paragraphs>5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5" baseType="lpstr">
      <vt:lpstr>Abadi</vt:lpstr>
      <vt:lpstr>Calibri Light</vt:lpstr>
      <vt:lpstr>Bell MT</vt:lpstr>
      <vt:lpstr>Calibri</vt:lpstr>
      <vt:lpstr>Kristen ITC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15</cp:revision>
  <dcterms:created xsi:type="dcterms:W3CDTF">2018-08-14T08:46:45Z</dcterms:created>
  <dcterms:modified xsi:type="dcterms:W3CDTF">2018-11-10T09:15:57Z</dcterms:modified>
</cp:coreProperties>
</file>