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71" r:id="rId15"/>
    <p:sldId id="270" r:id="rId16"/>
    <p:sldId id="273" r:id="rId17"/>
    <p:sldId id="272" r:id="rId18"/>
    <p:sldId id="269" r:id="rId19"/>
    <p:sldId id="274" r:id="rId20"/>
    <p:sldId id="275" r:id="rId21"/>
  </p:sldIdLst>
  <p:sldSz cx="12192000" cy="6858000"/>
  <p:notesSz cx="6858000" cy="9144000"/>
  <p:embeddedFontLst>
    <p:embeddedFont>
      <p:font typeface="Aharoni" panose="02010803020104030203" pitchFamily="2" charset="-79"/>
      <p:bold r:id="rId22"/>
    </p:embeddedFont>
    <p:embeddedFont>
      <p:font typeface="Arial Black" panose="020B0A04020102020204" pitchFamily="34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gqPCal2/hFkKmTBX+5xA==" hashData="F/a+69InziHMiOK05995RgD4am1uaZX4SESSYXjJFXU1Fw93Rvn0VHV5TLZsDyjuyfUqOoNO5QdM+D6YRPtJ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A1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2DF547-038E-4BC7-B6C0-E339963F45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E80A414-5746-42E0-8A06-A98327758A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556A0E2-59AA-4C33-933C-74FE69D2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CEF4C4-8273-42F7-99A6-D61007423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21925B-97D2-4B24-8836-62EFBDB67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2574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2B552E-FBB2-406A-9045-B484EA209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39510F5-B437-4FC1-BDF7-20A251B37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9029DD4-B02D-4371-85A8-D082B5C4D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D72D5B6-06CB-404C-9BC4-4EF80AA31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EB93216-E69A-4593-B949-8EEABDACB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38729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E922DB-7850-4759-9D5C-683CC0A5C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3829E11-02F1-40FA-948B-E6155458F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40D38C-0536-4C19-8ABE-C123860E2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F7EA76B-2511-4EE8-A469-D5D0B53EF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560EFB-D783-417A-9E6D-F3EA456BA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987052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1EF5B9-8A7F-4739-A63B-033D700BC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847031-0F15-48FD-8172-928CF520FF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04B2392-1227-4234-BDEA-24C793A8E4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DCA0365-F329-4AC8-BA16-3A3CADD65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AAB28A4-3992-4C34-8F69-2B7AA2F5A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3F40C58-55F9-4E9A-A7AD-490DE7544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0151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7A19C2-7F6A-4001-AB19-2D0AAB93E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18DB2B2-53B3-405C-8975-B3A5AFCFF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DEA60E9-CCBE-4C96-AAB6-B22BBAA3B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F7DD690-EC19-4F64-B686-5CF65339B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3653A31-7781-41A5-8DFC-560674009D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E67C7348-0689-4895-9E20-75FC7FCCE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6508480-C6D8-4841-AEC1-2D0B7E29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5261132-8791-4085-9302-1427452E8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19865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3F90E1-D35D-4FB9-BFF0-0B4C6F49F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764D8CF-67B3-4FFD-945D-314BCB83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62A8623-1C05-471C-A4F1-3965E34AC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41C95A7-05C0-439C-8703-983C4C51C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74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4120C19-C955-42E3-8B0F-8DD9109AE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92384B7-3624-4E81-8828-43C4025F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9085AB5-D0EA-4A66-B31C-0693D4E0A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41192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AFBD47-4CE7-490F-9B29-2AAAD8A87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079FC1E-1CDE-4602-9DF7-199EBFDD10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359CF06-0F67-470A-BF9F-B18844C04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021BEFD-1341-4159-8424-2A7E50F58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2FD50E-B5F3-4AD4-BF34-E1056066E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7257967-B2E6-4365-B6F5-9781140F2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65593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F2E4AA-6354-4EC1-B64F-D4386566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47472D5-4967-4E12-B349-7929EC0F6F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DA3049C-6B46-4693-8184-B75CAB406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8EC3B22-B56F-4B2E-A246-D091A23B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28AB2F9-A38A-497E-B9E3-82149867A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6D501EE-9CA2-49F3-BA47-AE5690062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26891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BE0FC2-8D40-47A1-BBCA-4A21C7486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B5619A3-E0E0-4EB2-83A5-65FCD6947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FDE0D8E-7444-4B0E-929A-2AB5A78B8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FC90488-0D10-4ABA-BD2A-351BFF813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68B2FA4-9729-4920-B608-C200CF8D9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65059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6441F3A-3091-478C-AF29-D6C26C245D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9A62F75-8CC8-4E89-A04B-901ED18D35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75BFB52-A0DC-4D4C-8C64-2E3D43E00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6D3D68D-16C0-4DFE-9B89-993642829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A6F3E35-6BB8-4DDA-A5DC-6B4A74D78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4814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4EFCE2F-6A9C-46DF-882F-26C4A6789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2D4E878-46FC-43CE-856C-5C3C4AE63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F8A40A9-F22F-4066-94CE-AF05A447D5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B67A5-A793-4195-B9EC-D8FF028D5886}" type="datetimeFigureOut">
              <a:rPr lang="nl-BE" smtClean="0"/>
              <a:t>3/07/2018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484FA1-DACF-49A7-91B7-CA8107CF2B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AA6C94-B9ED-4230-A07F-D21B96DBD6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E9F61-D725-4185-AA42-88FF197C0C68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17693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grond, kind, persoon, klein&#10;&#10;Beschrijving is gegenereerd met zeer hoge betrouwbaarheid">
            <a:extLst>
              <a:ext uri="{FF2B5EF4-FFF2-40B4-BE49-F238E27FC236}">
                <a16:creationId xmlns:a16="http://schemas.microsoft.com/office/drawing/2014/main" id="{E6230CD5-AD46-4E54-9CAD-95980597BA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E1C35CFB-71E4-4944-9A9E-A4B4E2BFAAAA}"/>
              </a:ext>
            </a:extLst>
          </p:cNvPr>
          <p:cNvSpPr/>
          <p:nvPr/>
        </p:nvSpPr>
        <p:spPr>
          <a:xfrm>
            <a:off x="217468" y="-89210"/>
            <a:ext cx="5878532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nl-BE" sz="7200">
                <a:ln w="28575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Color niños</a:t>
            </a:r>
            <a:endParaRPr lang="nl-BE" sz="7200" dirty="0">
              <a:ln w="28575">
                <a:solidFill>
                  <a:schemeClr val="bg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BF45AAFB-6404-40A0-9AB7-E2185F33CC52}"/>
              </a:ext>
            </a:extLst>
          </p:cNvPr>
          <p:cNvSpPr/>
          <p:nvPr/>
        </p:nvSpPr>
        <p:spPr>
          <a:xfrm>
            <a:off x="8841114" y="6245793"/>
            <a:ext cx="30516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nl-NL" sz="2400" b="1" dirty="0">
                <a:ln w="12700">
                  <a:solidFill>
                    <a:schemeClr val="bg1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Powerpoint Hans</a:t>
            </a:r>
            <a:endParaRPr lang="nl-NL" sz="2400" b="1" cap="none" spc="0" dirty="0">
              <a:ln w="12700">
                <a:solidFill>
                  <a:schemeClr val="bg1"/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Afbeelding 5" descr="Afbeelding met kleding&#10;&#10;Beschrijving is gegenereerd met zeer hoge betrouwbaarheid">
            <a:extLst>
              <a:ext uri="{FF2B5EF4-FFF2-40B4-BE49-F238E27FC236}">
                <a16:creationId xmlns:a16="http://schemas.microsoft.com/office/drawing/2014/main" id="{C105E1A9-DE84-4575-B359-BC7F014EB9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00741"/>
            <a:ext cx="914518" cy="457259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C2D3956-B3DB-464D-A7DE-67331E6E01EE}"/>
              </a:ext>
            </a:extLst>
          </p:cNvPr>
          <p:cNvSpPr/>
          <p:nvPr/>
        </p:nvSpPr>
        <p:spPr>
          <a:xfrm>
            <a:off x="1939923" y="6276570"/>
            <a:ext cx="1410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387385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De Gouden Trompetten - Ik Hou Van JouDe Gouden Trompetten.wav"/>
          </p:stSnd>
        </p:sndAc>
      </p:transition>
    </mc:Choice>
    <mc:Fallback xmlns="">
      <p:transition spd="slow" advClick="0" advTm="14000">
        <p:sndAc>
          <p:stSnd>
            <p:snd r:embed="rId7" name="De Gouden Trompetten - Ik Hou Van JouDe Gouden Trompett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lein, gras&#10;&#10;Beschrijving is gegenereerd met hoge betrouwbaarheid">
            <a:extLst>
              <a:ext uri="{FF2B5EF4-FFF2-40B4-BE49-F238E27FC236}">
                <a16:creationId xmlns:a16="http://schemas.microsoft.com/office/drawing/2014/main" id="{44BA0FB2-40F4-4547-B7FD-8DE33450F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A65FE4B7-27FC-4713-9201-3C33E30F7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3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hek, buiten, persoon, staand&#10;&#10;Beschrijving is gegenereerd met hoge betrouwbaarheid">
            <a:extLst>
              <a:ext uri="{FF2B5EF4-FFF2-40B4-BE49-F238E27FC236}">
                <a16:creationId xmlns:a16="http://schemas.microsoft.com/office/drawing/2014/main" id="{B122FA5B-EF3F-4DC4-93B6-AE79463FF0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C1FF740-3825-45A5-BAD8-4226E613C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26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ragen, persoon, hoed, gebouw&#10;&#10;Beschrijving is gegenereerd met zeer hoge betrouwbaarheid">
            <a:extLst>
              <a:ext uri="{FF2B5EF4-FFF2-40B4-BE49-F238E27FC236}">
                <a16:creationId xmlns:a16="http://schemas.microsoft.com/office/drawing/2014/main" id="{DB3ACAA9-AF13-4731-AD37-E770DD163B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AB2CF3B1-5220-4EF9-819E-59A60B117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760" y="6300419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2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uiten, persoon, zitten&#10;&#10;Beschrijving is gegenereerd met zeer hoge betrouwbaarheid">
            <a:extLst>
              <a:ext uri="{FF2B5EF4-FFF2-40B4-BE49-F238E27FC236}">
                <a16:creationId xmlns:a16="http://schemas.microsoft.com/office/drawing/2014/main" id="{04C65391-2AB4-47D9-AA47-E3C4FF06A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77"/>
            <a:ext cx="12192000" cy="685364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31109960-405B-4D96-9131-4A6B47803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468" y="5597892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persoon, neerleggen, buiten&#10;&#10;Beschrijving is gegenereerd met zeer hoge betrouwbaarheid">
            <a:extLst>
              <a:ext uri="{FF2B5EF4-FFF2-40B4-BE49-F238E27FC236}">
                <a16:creationId xmlns:a16="http://schemas.microsoft.com/office/drawing/2014/main" id="{85A212FF-98F5-4503-BBE6-56D9E3037E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411BC862-EEF5-4D8B-B969-1FA2C1E21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330" y="6300417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6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uiten&#10;&#10;Beschrijving is gegenereerd met hoge betrouwbaarheid">
            <a:extLst>
              <a:ext uri="{FF2B5EF4-FFF2-40B4-BE49-F238E27FC236}">
                <a16:creationId xmlns:a16="http://schemas.microsoft.com/office/drawing/2014/main" id="{39B7BA09-5608-4711-8868-21B5BD465B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801A40DF-2A4F-40A6-8A0D-224D43378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er, teddybeer, zitten&#10;&#10;Beschrijving is gegenereerd met zeer hoge betrouwbaarheid">
            <a:extLst>
              <a:ext uri="{FF2B5EF4-FFF2-40B4-BE49-F238E27FC236}">
                <a16:creationId xmlns:a16="http://schemas.microsoft.com/office/drawing/2014/main" id="{08B95609-B972-4B06-8E91-A9A7E133A3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4D90B29A-D30C-4592-A33E-65DD443BC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5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araplu, persoon, vasthouden, hoed&#10;&#10;Beschrijving is gegenereerd met zeer hoge betrouwbaarheid">
            <a:extLst>
              <a:ext uri="{FF2B5EF4-FFF2-40B4-BE49-F238E27FC236}">
                <a16:creationId xmlns:a16="http://schemas.microsoft.com/office/drawing/2014/main" id="{8F5830E3-FF71-4F4B-A9C7-F453DA27B7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8BC456B-A70E-4D0B-B2B8-CA00F448C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4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leding&#10;&#10;Beschrijving is gegenereerd met zeer hoge betrouwbaarheid">
            <a:extLst>
              <a:ext uri="{FF2B5EF4-FFF2-40B4-BE49-F238E27FC236}">
                <a16:creationId xmlns:a16="http://schemas.microsoft.com/office/drawing/2014/main" id="{6636EBBC-C483-474B-8182-051505884A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77"/>
            <a:ext cx="12192000" cy="685364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2BE368F2-9442-404D-89B1-DE0360BEE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90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ek, buiten, grond, persoon&#10;&#10;Beschrijving is gegenereerd met zeer hoge betrouwbaarheid">
            <a:extLst>
              <a:ext uri="{FF2B5EF4-FFF2-40B4-BE49-F238E27FC236}">
                <a16:creationId xmlns:a16="http://schemas.microsoft.com/office/drawing/2014/main" id="{9C0C327D-06E5-48EA-917A-01BFB794E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054E765B-5F52-4DE5-B89E-CE37E5FEF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487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3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ond, buiten, grond, klein&#10;&#10;Beschrijving is gegenereerd met zeer hoge betrouwbaarheid">
            <a:extLst>
              <a:ext uri="{FF2B5EF4-FFF2-40B4-BE49-F238E27FC236}">
                <a16:creationId xmlns:a16="http://schemas.microsoft.com/office/drawing/2014/main" id="{7F751726-18C6-4A2F-ABDD-29A732DF1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F06B2C46-6EF9-4376-960D-058181AC8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8780">
            <a:off x="4958535" y="5787463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6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innen, klein, meisje&#10;&#10;Beschrijving is gegenereerd met zeer hoge betrouwbaarheid">
            <a:extLst>
              <a:ext uri="{FF2B5EF4-FFF2-40B4-BE49-F238E27FC236}">
                <a16:creationId xmlns:a16="http://schemas.microsoft.com/office/drawing/2014/main" id="{A9B7C333-4CEB-4029-85A5-3C680A08C6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D3CDC709-1708-429A-9059-68199CF45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760" y="6300419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64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vrouw, gebouw, kleding&#10;&#10;Beschrijving is gegenereerd met zeer hoge betrouwbaarheid">
            <a:extLst>
              <a:ext uri="{FF2B5EF4-FFF2-40B4-BE49-F238E27FC236}">
                <a16:creationId xmlns:a16="http://schemas.microsoft.com/office/drawing/2014/main" id="{2C950A44-2822-4A13-9214-8085E5DCF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96274DBF-6BAE-4248-AFAC-46372C70A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79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bel, persoon, object, vasthouden&#10;&#10;Beschrijving is gegenereerd met zeer hoge betrouwbaarheid">
            <a:extLst>
              <a:ext uri="{FF2B5EF4-FFF2-40B4-BE49-F238E27FC236}">
                <a16:creationId xmlns:a16="http://schemas.microsoft.com/office/drawing/2014/main" id="{4DC11AD7-C8EC-417F-BC35-63165CFA1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AC5A187-4C44-4F72-B3A8-CAFE35E336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682" y="6328277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48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vasthouden&#10;&#10;Beschrijving is gegenereerd met zeer hoge betrouwbaarheid">
            <a:extLst>
              <a:ext uri="{FF2B5EF4-FFF2-40B4-BE49-F238E27FC236}">
                <a16:creationId xmlns:a16="http://schemas.microsoft.com/office/drawing/2014/main" id="{D68E7175-788C-49B3-8899-118F22ABC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EBC10890-EC2D-4C6F-A8C1-A9A4201A0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6335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7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A3B69ED-D702-4D67-87F0-87DD3C9581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177"/>
            <a:ext cx="12192000" cy="685364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354F83ED-6B68-481D-A517-13BF9FBE6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53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, zoogdier, zwart&#10;&#10;Beschrijving is gegenereerd met zeer hoge betrouwbaarheid">
            <a:extLst>
              <a:ext uri="{FF2B5EF4-FFF2-40B4-BE49-F238E27FC236}">
                <a16:creationId xmlns:a16="http://schemas.microsoft.com/office/drawing/2014/main" id="{7A03DD5B-05B3-4FFD-A341-00F37A5A1F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9034BB3-7971-4548-BC44-642116273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136" y="6289267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3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oom, meisje, vasthouden&#10;&#10;Beschrijving is gegenereerd met zeer hoge betrouwbaarheid">
            <a:extLst>
              <a:ext uri="{FF2B5EF4-FFF2-40B4-BE49-F238E27FC236}">
                <a16:creationId xmlns:a16="http://schemas.microsoft.com/office/drawing/2014/main" id="{5AF61F24-DF3C-4534-B2AB-3391524AF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6311AE10-2ACC-4253-BE18-E236FC0FD0A3}"/>
              </a:ext>
            </a:extLst>
          </p:cNvPr>
          <p:cNvSpPr/>
          <p:nvPr/>
        </p:nvSpPr>
        <p:spPr>
          <a:xfrm>
            <a:off x="335541" y="6255163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59725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259FCDD-847B-4F4C-B801-EA9C142B44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FE4821B-E1B6-425A-A990-AD3912082C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633C828-7804-48D2-B9B9-DB3918BF9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94A5D6E-FA39-47AB-A4B2-CF52971EA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760C6D2-8E17-4D55-ADF0-3F9E9430B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A76F983-4F5E-4347-A2CD-11A0D9CB0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63371F7-DCDC-49E7-9CFA-7FD4F55C8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DCC813A-581F-4ADD-BED1-BA640B277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AC7EFFE-E86F-4925-BDAE-0132A8B7D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7E9979C-0B61-4023-B05E-68412DD06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B4A00DD-F654-42FB-8746-8EC9B28A7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31</Words>
  <Application>Microsoft Office PowerPoint</Application>
  <PresentationFormat>Breedbeeld</PresentationFormat>
  <Paragraphs>6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7" baseType="lpstr">
      <vt:lpstr>Arial Black</vt:lpstr>
      <vt:lpstr>Aharoni</vt:lpstr>
      <vt:lpstr>Kristen ITC</vt:lpstr>
      <vt:lpstr>Calibri Light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10</cp:revision>
  <dcterms:created xsi:type="dcterms:W3CDTF">2018-07-02T17:07:46Z</dcterms:created>
  <dcterms:modified xsi:type="dcterms:W3CDTF">2018-07-03T19:12:41Z</dcterms:modified>
</cp:coreProperties>
</file>