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7" r:id="rId4"/>
    <p:sldId id="263" r:id="rId5"/>
    <p:sldId id="259" r:id="rId6"/>
    <p:sldId id="260" r:id="rId7"/>
    <p:sldId id="269" r:id="rId8"/>
    <p:sldId id="261" r:id="rId9"/>
    <p:sldId id="262" r:id="rId10"/>
    <p:sldId id="264" r:id="rId11"/>
    <p:sldId id="268" r:id="rId12"/>
    <p:sldId id="265" r:id="rId13"/>
    <p:sldId id="270" r:id="rId14"/>
    <p:sldId id="267" r:id="rId15"/>
    <p:sldId id="266" r:id="rId16"/>
    <p:sldId id="273" r:id="rId17"/>
    <p:sldId id="272" r:id="rId18"/>
    <p:sldId id="274" r:id="rId19"/>
  </p:sldIdLst>
  <p:sldSz cx="12192000" cy="6858000"/>
  <p:notesSz cx="6858000" cy="9144000"/>
  <p:embeddedFontLst>
    <p:embeddedFont>
      <p:font typeface="Bahnschrift SemiLight SemiConde" panose="020B0502040204020203" pitchFamily="34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Calibri Light" panose="020F0302020204030204" pitchFamily="34" charset="0"/>
      <p:regular r:id="rId25"/>
      <p:italic r:id="rId26"/>
    </p:embeddedFont>
    <p:embeddedFont>
      <p:font typeface="Kristen ITC" panose="03050502040202030202" pitchFamily="66" charset="0"/>
      <p:regular r:id="rId27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eHjrCvQkn1OWPQ5EryTgA==" hashData="lwanLnBr6xMd2MaI0D3pK2bfDC3O9IhSlZIme0yG0fdx1RaNk853UibjRWC7UVfI/1U3NvYrvzxuT4j4Zu2vL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2B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68" autoAdjust="0"/>
    <p:restoredTop sz="94660"/>
  </p:normalViewPr>
  <p:slideViewPr>
    <p:cSldViewPr snapToGrid="0">
      <p:cViewPr varScale="1">
        <p:scale>
          <a:sx n="82" d="100"/>
          <a:sy n="82" d="100"/>
        </p:scale>
        <p:origin x="102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54C62D-2633-44C0-BBD9-10974AD75C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7244FD4-2B96-47D3-AE57-5820185551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613CBF2-0907-439B-8575-47608541B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6/04/2019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23A6253-DD66-4D0E-A656-00BC818EA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B92B6CA-3433-411A-B25E-4425D38E2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789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E283FD-5F2E-4409-85A2-095C84A05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9D8979E-C051-460B-9E37-D4F483882D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AA27A05-B378-444C-8A14-25CC38487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6/04/2019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0703136-F18B-4E71-8C59-199163F5E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4F729D6-1A39-4A22-B77D-18FBE219B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03886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1CAD6D-93BF-4619-B8E9-11CF5F73B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49DF834-E924-43D0-9E44-554D4CE6EF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6953305-B9E9-4A10-BC76-793219C9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6/04/2019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B18DE3E-18EA-404A-AE13-C15F2354A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EE94B8B-CB10-4936-9984-6D14A13C8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1123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8E1691-6388-4E73-B56B-98C346771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1D06015-5D9C-4249-93E1-9CD8729997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2FB09CB-929B-4386-B67E-D5CE0B8C46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D57F382-D06C-4C5B-B796-462F0747E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6/04/2019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004A981-402D-471F-AD71-C306701C3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52A5597-6E96-4720-90B1-8EEB60E2C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22345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0A0203-8ADF-4DE9-9F44-05081708F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CBDBB8F-6F1B-4E3F-AEC8-7C9F684E5C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4B81EDB-D12F-4564-9C9D-EF7A631C3E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3099E4C-F103-458A-8C4B-3358F9182C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06FAABBC-0836-4A8D-A459-FA7827D8EC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D06B16E9-AC66-473F-BEFE-DD52E5A4B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6/04/2019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AE4CEA17-B860-46AA-ACD0-6F67EBE11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DA6EA681-BE06-4EC8-BF53-04B52F0E1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32967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1B29E91-FA9D-4DE3-9D0C-86F1B889C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F5BACC9-038C-4EBA-9AFC-5992ECDDB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6/04/2019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8EAE20C9-0E10-40AF-8AF2-008EC811D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1A834CC-959C-456A-A9E7-52179811A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01158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A1BA685E-19FB-47EF-B758-7E86F35DB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6/04/2019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BA1F9936-5D9E-4CE9-B554-910B6E473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6A06B24-88BD-4175-B29E-066E6BF5F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5218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078D52-2E84-4104-B5C8-F618B2B7D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A73DF24-E94F-43D6-B6C3-25DE779905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DC6B1A0-0BEE-42FF-940D-0AC1545B8A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59D70B8-C250-4C67-840A-B181231AA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6/04/2019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C966500-D3DA-4340-918E-BD33EE144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6230DDA-69F1-4EF8-A3FE-16805AACA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48012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22CB2E-989A-49A3-A83E-7FD634FF9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290652B-8125-47F2-A01C-583E8EE831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E5134A7-D49B-44C5-B7ED-E759722F55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8BCFD32-927A-4BA4-BF4D-EAAFDAD76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6/04/2019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0DF0666-DBDC-4D4B-B5E7-AE883BFA2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7950802-7A03-489F-9F0F-2972DD660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7970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9178B5-6C71-4E15-BA1F-40355A6B0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C7BC555-1C4D-4BFA-B1B9-828CBA3156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15F2FF2-DA82-4FF9-B0A0-B4E2E2E89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6/04/2019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3AF77F9-7B6D-446A-A7EB-BBE18F782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48D1170-4096-432E-91E1-B83B52F57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65281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360181EF-2560-44E1-A5D2-053F18725B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DA6F9D1C-7702-4BD2-B608-8F3364B88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AC5508B-30A3-41D6-AA6D-BFD58EF13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9045-4346-4545-9102-D65528256786}" type="datetimeFigureOut">
              <a:rPr lang="nl-BE" smtClean="0"/>
              <a:t>6/04/2019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605A1C1-9FF7-4579-B55C-861355EA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F9F4815-C716-4764-AF0C-B2128D2F5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37291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34D3201-A60A-4130-A1F2-CC10225A3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587C304-1A51-46DD-B3DD-70B225AD0D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16F617C-51BD-4556-91FA-84E821B4BC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79045-4346-4545-9102-D65528256786}" type="datetimeFigureOut">
              <a:rPr lang="nl-BE" smtClean="0"/>
              <a:t>6/04/2019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BB012ED-4271-4283-A728-BE772D89E3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CE7BA50-50F6-4D3F-A441-441021F21A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64C24-DA54-468F-A0DA-CEA02DCD864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46536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elektronica, binnen&#10;&#10;Automatisch gegenereerde beschrijving">
            <a:extLst>
              <a:ext uri="{FF2B5EF4-FFF2-40B4-BE49-F238E27FC236}">
                <a16:creationId xmlns:a16="http://schemas.microsoft.com/office/drawing/2014/main" id="{BDD2A06C-D96C-4156-A409-21F7122215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" y="10"/>
            <a:ext cx="10655455" cy="6857990"/>
          </a:xfrm>
          <a:custGeom>
            <a:avLst/>
            <a:gdLst>
              <a:gd name="connsiteX0" fmla="*/ 8526285 w 10655455"/>
              <a:gd name="connsiteY0" fmla="*/ 6283111 h 6858000"/>
              <a:gd name="connsiteX1" fmla="*/ 10157124 w 10655455"/>
              <a:gd name="connsiteY1" fmla="*/ 6283111 h 6858000"/>
              <a:gd name="connsiteX2" fmla="*/ 10407209 w 10655455"/>
              <a:gd name="connsiteY2" fmla="*/ 6430504 h 6858000"/>
              <a:gd name="connsiteX3" fmla="*/ 10606716 w 10655455"/>
              <a:gd name="connsiteY3" fmla="*/ 6774068 h 6858000"/>
              <a:gd name="connsiteX4" fmla="*/ 10655455 w 10655455"/>
              <a:gd name="connsiteY4" fmla="*/ 6858000 h 6858000"/>
              <a:gd name="connsiteX5" fmla="*/ 8025501 w 10655455"/>
              <a:gd name="connsiteY5" fmla="*/ 6858000 h 6858000"/>
              <a:gd name="connsiteX6" fmla="*/ 8129453 w 10655455"/>
              <a:gd name="connsiteY6" fmla="*/ 6678214 h 6858000"/>
              <a:gd name="connsiteX7" fmla="*/ 8272677 w 10655455"/>
              <a:gd name="connsiteY7" fmla="*/ 6430504 h 6858000"/>
              <a:gd name="connsiteX8" fmla="*/ 8526285 w 10655455"/>
              <a:gd name="connsiteY8" fmla="*/ 6283111 h 6858000"/>
              <a:gd name="connsiteX9" fmla="*/ 8508611 w 10655455"/>
              <a:gd name="connsiteY9" fmla="*/ 4776272 h 6858000"/>
              <a:gd name="connsiteX10" fmla="*/ 9153763 w 10655455"/>
              <a:gd name="connsiteY10" fmla="*/ 4776272 h 6858000"/>
              <a:gd name="connsiteX11" fmla="*/ 9252696 w 10655455"/>
              <a:gd name="connsiteY11" fmla="*/ 4834580 h 6858000"/>
              <a:gd name="connsiteX12" fmla="*/ 9575969 w 10655455"/>
              <a:gd name="connsiteY12" fmla="*/ 5391278 h 6858000"/>
              <a:gd name="connsiteX13" fmla="*/ 9575969 w 10655455"/>
              <a:gd name="connsiteY13" fmla="*/ 5505116 h 6858000"/>
              <a:gd name="connsiteX14" fmla="*/ 9252696 w 10655455"/>
              <a:gd name="connsiteY14" fmla="*/ 6061815 h 6858000"/>
              <a:gd name="connsiteX15" fmla="*/ 9153763 w 10655455"/>
              <a:gd name="connsiteY15" fmla="*/ 6120122 h 6858000"/>
              <a:gd name="connsiteX16" fmla="*/ 8508611 w 10655455"/>
              <a:gd name="connsiteY16" fmla="*/ 6120122 h 6858000"/>
              <a:gd name="connsiteX17" fmla="*/ 8408284 w 10655455"/>
              <a:gd name="connsiteY17" fmla="*/ 6061815 h 6858000"/>
              <a:gd name="connsiteX18" fmla="*/ 8086404 w 10655455"/>
              <a:gd name="connsiteY18" fmla="*/ 5505116 h 6858000"/>
              <a:gd name="connsiteX19" fmla="*/ 8086404 w 10655455"/>
              <a:gd name="connsiteY19" fmla="*/ 5391278 h 6858000"/>
              <a:gd name="connsiteX20" fmla="*/ 8408284 w 10655455"/>
              <a:gd name="connsiteY20" fmla="*/ 4834580 h 6858000"/>
              <a:gd name="connsiteX21" fmla="*/ 8508611 w 10655455"/>
              <a:gd name="connsiteY21" fmla="*/ 4776272 h 6858000"/>
              <a:gd name="connsiteX22" fmla="*/ 8438383 w 10655455"/>
              <a:gd name="connsiteY22" fmla="*/ 4182594 h 6858000"/>
              <a:gd name="connsiteX23" fmla="*/ 8671249 w 10655455"/>
              <a:gd name="connsiteY23" fmla="*/ 4182594 h 6858000"/>
              <a:gd name="connsiteX24" fmla="*/ 8706958 w 10655455"/>
              <a:gd name="connsiteY24" fmla="*/ 4203640 h 6858000"/>
              <a:gd name="connsiteX25" fmla="*/ 8823642 w 10655455"/>
              <a:gd name="connsiteY25" fmla="*/ 4404579 h 6858000"/>
              <a:gd name="connsiteX26" fmla="*/ 8823642 w 10655455"/>
              <a:gd name="connsiteY26" fmla="*/ 4445668 h 6858000"/>
              <a:gd name="connsiteX27" fmla="*/ 8706958 w 10655455"/>
              <a:gd name="connsiteY27" fmla="*/ 4646606 h 6858000"/>
              <a:gd name="connsiteX28" fmla="*/ 8671249 w 10655455"/>
              <a:gd name="connsiteY28" fmla="*/ 4667652 h 6858000"/>
              <a:gd name="connsiteX29" fmla="*/ 8438383 w 10655455"/>
              <a:gd name="connsiteY29" fmla="*/ 4667652 h 6858000"/>
              <a:gd name="connsiteX30" fmla="*/ 8402170 w 10655455"/>
              <a:gd name="connsiteY30" fmla="*/ 4646606 h 6858000"/>
              <a:gd name="connsiteX31" fmla="*/ 8285989 w 10655455"/>
              <a:gd name="connsiteY31" fmla="*/ 4445668 h 6858000"/>
              <a:gd name="connsiteX32" fmla="*/ 8285989 w 10655455"/>
              <a:gd name="connsiteY32" fmla="*/ 4404579 h 6858000"/>
              <a:gd name="connsiteX33" fmla="*/ 8402170 w 10655455"/>
              <a:gd name="connsiteY33" fmla="*/ 4203640 h 6858000"/>
              <a:gd name="connsiteX34" fmla="*/ 8438383 w 10655455"/>
              <a:gd name="connsiteY34" fmla="*/ 4182594 h 6858000"/>
              <a:gd name="connsiteX35" fmla="*/ 7678681 w 10655455"/>
              <a:gd name="connsiteY35" fmla="*/ 3459104 h 6858000"/>
              <a:gd name="connsiteX36" fmla="*/ 8119685 w 10655455"/>
              <a:gd name="connsiteY36" fmla="*/ 3459104 h 6858000"/>
              <a:gd name="connsiteX37" fmla="*/ 8187313 w 10655455"/>
              <a:gd name="connsiteY37" fmla="*/ 3498961 h 6858000"/>
              <a:gd name="connsiteX38" fmla="*/ 8408292 w 10655455"/>
              <a:gd name="connsiteY38" fmla="*/ 3879501 h 6858000"/>
              <a:gd name="connsiteX39" fmla="*/ 8408292 w 10655455"/>
              <a:gd name="connsiteY39" fmla="*/ 3957318 h 6858000"/>
              <a:gd name="connsiteX40" fmla="*/ 8187313 w 10655455"/>
              <a:gd name="connsiteY40" fmla="*/ 4337857 h 6858000"/>
              <a:gd name="connsiteX41" fmla="*/ 8119685 w 10655455"/>
              <a:gd name="connsiteY41" fmla="*/ 4377714 h 6858000"/>
              <a:gd name="connsiteX42" fmla="*/ 7678681 w 10655455"/>
              <a:gd name="connsiteY42" fmla="*/ 4377714 h 6858000"/>
              <a:gd name="connsiteX43" fmla="*/ 7610101 w 10655455"/>
              <a:gd name="connsiteY43" fmla="*/ 4337857 h 6858000"/>
              <a:gd name="connsiteX44" fmla="*/ 7390076 w 10655455"/>
              <a:gd name="connsiteY44" fmla="*/ 3957318 h 6858000"/>
              <a:gd name="connsiteX45" fmla="*/ 7390076 w 10655455"/>
              <a:gd name="connsiteY45" fmla="*/ 3879501 h 6858000"/>
              <a:gd name="connsiteX46" fmla="*/ 7610101 w 10655455"/>
              <a:gd name="connsiteY46" fmla="*/ 3498961 h 6858000"/>
              <a:gd name="connsiteX47" fmla="*/ 7678681 w 10655455"/>
              <a:gd name="connsiteY47" fmla="*/ 3459104 h 6858000"/>
              <a:gd name="connsiteX48" fmla="*/ 9108816 w 10655455"/>
              <a:gd name="connsiteY48" fmla="*/ 2082751 h 6858000"/>
              <a:gd name="connsiteX49" fmla="*/ 9876937 w 10655455"/>
              <a:gd name="connsiteY49" fmla="*/ 2082751 h 6858000"/>
              <a:gd name="connsiteX50" fmla="*/ 9994727 w 10655455"/>
              <a:gd name="connsiteY50" fmla="*/ 2152172 h 6858000"/>
              <a:gd name="connsiteX51" fmla="*/ 10379617 w 10655455"/>
              <a:gd name="connsiteY51" fmla="*/ 2814978 h 6858000"/>
              <a:gd name="connsiteX52" fmla="*/ 10379617 w 10655455"/>
              <a:gd name="connsiteY52" fmla="*/ 2950515 h 6858000"/>
              <a:gd name="connsiteX53" fmla="*/ 9994727 w 10655455"/>
              <a:gd name="connsiteY53" fmla="*/ 3613321 h 6858000"/>
              <a:gd name="connsiteX54" fmla="*/ 9876937 w 10655455"/>
              <a:gd name="connsiteY54" fmla="*/ 3682742 h 6858000"/>
              <a:gd name="connsiteX55" fmla="*/ 9108816 w 10655455"/>
              <a:gd name="connsiteY55" fmla="*/ 3682742 h 6858000"/>
              <a:gd name="connsiteX56" fmla="*/ 8989367 w 10655455"/>
              <a:gd name="connsiteY56" fmla="*/ 3613321 h 6858000"/>
              <a:gd name="connsiteX57" fmla="*/ 8606137 w 10655455"/>
              <a:gd name="connsiteY57" fmla="*/ 2950515 h 6858000"/>
              <a:gd name="connsiteX58" fmla="*/ 8606137 w 10655455"/>
              <a:gd name="connsiteY58" fmla="*/ 2814978 h 6858000"/>
              <a:gd name="connsiteX59" fmla="*/ 8989367 w 10655455"/>
              <a:gd name="connsiteY59" fmla="*/ 2152172 h 6858000"/>
              <a:gd name="connsiteX60" fmla="*/ 9108816 w 10655455"/>
              <a:gd name="connsiteY60" fmla="*/ 2082751 h 6858000"/>
              <a:gd name="connsiteX61" fmla="*/ 1321854 w 10655455"/>
              <a:gd name="connsiteY61" fmla="*/ 2071857 h 6858000"/>
              <a:gd name="connsiteX62" fmla="*/ 5365317 w 10655455"/>
              <a:gd name="connsiteY62" fmla="*/ 2071857 h 6858000"/>
              <a:gd name="connsiteX63" fmla="*/ 5985373 w 10655455"/>
              <a:gd name="connsiteY63" fmla="*/ 2437296 h 6858000"/>
              <a:gd name="connsiteX64" fmla="*/ 8011470 w 10655455"/>
              <a:gd name="connsiteY64" fmla="*/ 5926372 h 6858000"/>
              <a:gd name="connsiteX65" fmla="*/ 8011470 w 10655455"/>
              <a:gd name="connsiteY65" fmla="*/ 6639850 h 6858000"/>
              <a:gd name="connsiteX66" fmla="*/ 7904625 w 10655455"/>
              <a:gd name="connsiteY66" fmla="*/ 6823844 h 6858000"/>
              <a:gd name="connsiteX67" fmla="*/ 7884791 w 10655455"/>
              <a:gd name="connsiteY67" fmla="*/ 6858000 h 6858000"/>
              <a:gd name="connsiteX68" fmla="*/ 0 w 10655455"/>
              <a:gd name="connsiteY68" fmla="*/ 6858000 h 6858000"/>
              <a:gd name="connsiteX69" fmla="*/ 0 w 10655455"/>
              <a:gd name="connsiteY69" fmla="*/ 3635967 h 6858000"/>
              <a:gd name="connsiteX70" fmla="*/ 27177 w 10655455"/>
              <a:gd name="connsiteY70" fmla="*/ 3588964 h 6858000"/>
              <a:gd name="connsiteX71" fmla="*/ 693065 w 10655455"/>
              <a:gd name="connsiteY71" fmla="*/ 2437296 h 6858000"/>
              <a:gd name="connsiteX72" fmla="*/ 1321854 w 10655455"/>
              <a:gd name="connsiteY72" fmla="*/ 2071857 h 6858000"/>
              <a:gd name="connsiteX73" fmla="*/ 6786399 w 10655455"/>
              <a:gd name="connsiteY73" fmla="*/ 753840 h 6858000"/>
              <a:gd name="connsiteX74" fmla="*/ 8025968 w 10655455"/>
              <a:gd name="connsiteY74" fmla="*/ 753840 h 6858000"/>
              <a:gd name="connsiteX75" fmla="*/ 8216053 w 10655455"/>
              <a:gd name="connsiteY75" fmla="*/ 865869 h 6858000"/>
              <a:gd name="connsiteX76" fmla="*/ 8837177 w 10655455"/>
              <a:gd name="connsiteY76" fmla="*/ 1935484 h 6858000"/>
              <a:gd name="connsiteX77" fmla="*/ 8837177 w 10655455"/>
              <a:gd name="connsiteY77" fmla="*/ 2154207 h 6858000"/>
              <a:gd name="connsiteX78" fmla="*/ 8216053 w 10655455"/>
              <a:gd name="connsiteY78" fmla="*/ 3223823 h 6858000"/>
              <a:gd name="connsiteX79" fmla="*/ 8025968 w 10655455"/>
              <a:gd name="connsiteY79" fmla="*/ 3335852 h 6858000"/>
              <a:gd name="connsiteX80" fmla="*/ 6786399 w 10655455"/>
              <a:gd name="connsiteY80" fmla="*/ 3335852 h 6858000"/>
              <a:gd name="connsiteX81" fmla="*/ 6593637 w 10655455"/>
              <a:gd name="connsiteY81" fmla="*/ 3223823 h 6858000"/>
              <a:gd name="connsiteX82" fmla="*/ 5975192 w 10655455"/>
              <a:gd name="connsiteY82" fmla="*/ 2154207 h 6858000"/>
              <a:gd name="connsiteX83" fmla="*/ 5975192 w 10655455"/>
              <a:gd name="connsiteY83" fmla="*/ 1935484 h 6858000"/>
              <a:gd name="connsiteX84" fmla="*/ 6593637 w 10655455"/>
              <a:gd name="connsiteY84" fmla="*/ 865869 h 6858000"/>
              <a:gd name="connsiteX85" fmla="*/ 6786399 w 10655455"/>
              <a:gd name="connsiteY85" fmla="*/ 753840 h 6858000"/>
              <a:gd name="connsiteX86" fmla="*/ 0 w 10655455"/>
              <a:gd name="connsiteY86" fmla="*/ 0 h 6858000"/>
              <a:gd name="connsiteX87" fmla="*/ 6966294 w 10655455"/>
              <a:gd name="connsiteY87" fmla="*/ 0 h 6858000"/>
              <a:gd name="connsiteX88" fmla="*/ 6852387 w 10655455"/>
              <a:gd name="connsiteY88" fmla="*/ 196155 h 6858000"/>
              <a:gd name="connsiteX89" fmla="*/ 6043322 w 10655455"/>
              <a:gd name="connsiteY89" fmla="*/ 1589421 h 6858000"/>
              <a:gd name="connsiteX90" fmla="*/ 5423265 w 10655455"/>
              <a:gd name="connsiteY90" fmla="*/ 1954861 h 6858000"/>
              <a:gd name="connsiteX91" fmla="*/ 1379802 w 10655455"/>
              <a:gd name="connsiteY91" fmla="*/ 1954861 h 6858000"/>
              <a:gd name="connsiteX92" fmla="*/ 751013 w 10655455"/>
              <a:gd name="connsiteY92" fmla="*/ 1589421 h 6858000"/>
              <a:gd name="connsiteX93" fmla="*/ 1951 w 10655455"/>
              <a:gd name="connsiteY93" fmla="*/ 293901 h 6858000"/>
              <a:gd name="connsiteX94" fmla="*/ 0 w 10655455"/>
              <a:gd name="connsiteY94" fmla="*/ 2905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10655455" h="6858000">
                <a:moveTo>
                  <a:pt x="8526285" y="6283111"/>
                </a:moveTo>
                <a:cubicBezTo>
                  <a:pt x="8526285" y="6283111"/>
                  <a:pt x="8526285" y="6283111"/>
                  <a:pt x="10157124" y="6283111"/>
                </a:cubicBezTo>
                <a:cubicBezTo>
                  <a:pt x="10259271" y="6283111"/>
                  <a:pt x="10357896" y="6339261"/>
                  <a:pt x="10407209" y="6430504"/>
                </a:cubicBezTo>
                <a:cubicBezTo>
                  <a:pt x="10407209" y="6430504"/>
                  <a:pt x="10407209" y="6430504"/>
                  <a:pt x="10606716" y="6774068"/>
                </a:cubicBezTo>
                <a:lnTo>
                  <a:pt x="10655455" y="6858000"/>
                </a:lnTo>
                <a:lnTo>
                  <a:pt x="8025501" y="6858000"/>
                </a:lnTo>
                <a:lnTo>
                  <a:pt x="8129453" y="6678214"/>
                </a:lnTo>
                <a:cubicBezTo>
                  <a:pt x="8174148" y="6600912"/>
                  <a:pt x="8221824" y="6518457"/>
                  <a:pt x="8272677" y="6430504"/>
                </a:cubicBezTo>
                <a:cubicBezTo>
                  <a:pt x="8325512" y="6339261"/>
                  <a:pt x="8420615" y="6283111"/>
                  <a:pt x="8526285" y="6283111"/>
                </a:cubicBezTo>
                <a:close/>
                <a:moveTo>
                  <a:pt x="8508611" y="4776272"/>
                </a:moveTo>
                <a:cubicBezTo>
                  <a:pt x="8508611" y="4776272"/>
                  <a:pt x="8508611" y="4776272"/>
                  <a:pt x="9153763" y="4776272"/>
                </a:cubicBezTo>
                <a:cubicBezTo>
                  <a:pt x="9194173" y="4776272"/>
                  <a:pt x="9233188" y="4798484"/>
                  <a:pt x="9252696" y="4834580"/>
                </a:cubicBezTo>
                <a:cubicBezTo>
                  <a:pt x="9252696" y="4834580"/>
                  <a:pt x="9252696" y="4834580"/>
                  <a:pt x="9575969" y="5391278"/>
                </a:cubicBezTo>
                <a:cubicBezTo>
                  <a:pt x="9596871" y="5425985"/>
                  <a:pt x="9596871" y="5470409"/>
                  <a:pt x="9575969" y="5505116"/>
                </a:cubicBezTo>
                <a:cubicBezTo>
                  <a:pt x="9575969" y="5505116"/>
                  <a:pt x="9575969" y="5505116"/>
                  <a:pt x="9252696" y="6061815"/>
                </a:cubicBezTo>
                <a:cubicBezTo>
                  <a:pt x="9233188" y="6097909"/>
                  <a:pt x="9194173" y="6120122"/>
                  <a:pt x="9153763" y="6120122"/>
                </a:cubicBezTo>
                <a:cubicBezTo>
                  <a:pt x="9153763" y="6120122"/>
                  <a:pt x="9153763" y="6120122"/>
                  <a:pt x="8508611" y="6120122"/>
                </a:cubicBezTo>
                <a:cubicBezTo>
                  <a:pt x="8466808" y="6120122"/>
                  <a:pt x="8429186" y="6097909"/>
                  <a:pt x="8408284" y="6061815"/>
                </a:cubicBezTo>
                <a:cubicBezTo>
                  <a:pt x="8408284" y="6061815"/>
                  <a:pt x="8408284" y="6061815"/>
                  <a:pt x="8086404" y="5505116"/>
                </a:cubicBezTo>
                <a:cubicBezTo>
                  <a:pt x="8065503" y="5470409"/>
                  <a:pt x="8065503" y="5425985"/>
                  <a:pt x="8086404" y="5391278"/>
                </a:cubicBezTo>
                <a:cubicBezTo>
                  <a:pt x="8086404" y="5391278"/>
                  <a:pt x="8086404" y="5391278"/>
                  <a:pt x="8408284" y="4834580"/>
                </a:cubicBezTo>
                <a:cubicBezTo>
                  <a:pt x="8429186" y="4798484"/>
                  <a:pt x="8466808" y="4776272"/>
                  <a:pt x="8508611" y="4776272"/>
                </a:cubicBezTo>
                <a:close/>
                <a:moveTo>
                  <a:pt x="8438383" y="4182594"/>
                </a:moveTo>
                <a:cubicBezTo>
                  <a:pt x="8438383" y="4182594"/>
                  <a:pt x="8438383" y="4182594"/>
                  <a:pt x="8671249" y="4182594"/>
                </a:cubicBezTo>
                <a:cubicBezTo>
                  <a:pt x="8685834" y="4182594"/>
                  <a:pt x="8699916" y="4190612"/>
                  <a:pt x="8706958" y="4203640"/>
                </a:cubicBezTo>
                <a:cubicBezTo>
                  <a:pt x="8706958" y="4203640"/>
                  <a:pt x="8706958" y="4203640"/>
                  <a:pt x="8823642" y="4404579"/>
                </a:cubicBezTo>
                <a:cubicBezTo>
                  <a:pt x="8831187" y="4417106"/>
                  <a:pt x="8831187" y="4433141"/>
                  <a:pt x="8823642" y="4445668"/>
                </a:cubicBezTo>
                <a:cubicBezTo>
                  <a:pt x="8823642" y="4445668"/>
                  <a:pt x="8823642" y="4445668"/>
                  <a:pt x="8706958" y="4646606"/>
                </a:cubicBezTo>
                <a:cubicBezTo>
                  <a:pt x="8699916" y="4659635"/>
                  <a:pt x="8685834" y="4667652"/>
                  <a:pt x="8671249" y="4667652"/>
                </a:cubicBezTo>
                <a:cubicBezTo>
                  <a:pt x="8671249" y="4667652"/>
                  <a:pt x="8671249" y="4667652"/>
                  <a:pt x="8438383" y="4667652"/>
                </a:cubicBezTo>
                <a:cubicBezTo>
                  <a:pt x="8423295" y="4667652"/>
                  <a:pt x="8409715" y="4659635"/>
                  <a:pt x="8402170" y="4646606"/>
                </a:cubicBezTo>
                <a:cubicBezTo>
                  <a:pt x="8402170" y="4646606"/>
                  <a:pt x="8402170" y="4646606"/>
                  <a:pt x="8285989" y="4445668"/>
                </a:cubicBezTo>
                <a:cubicBezTo>
                  <a:pt x="8278445" y="4433141"/>
                  <a:pt x="8278445" y="4417106"/>
                  <a:pt x="8285989" y="4404579"/>
                </a:cubicBezTo>
                <a:cubicBezTo>
                  <a:pt x="8285989" y="4404579"/>
                  <a:pt x="8285989" y="4404579"/>
                  <a:pt x="8402170" y="4203640"/>
                </a:cubicBezTo>
                <a:cubicBezTo>
                  <a:pt x="8409715" y="4190612"/>
                  <a:pt x="8423295" y="4182594"/>
                  <a:pt x="8438383" y="4182594"/>
                </a:cubicBezTo>
                <a:close/>
                <a:moveTo>
                  <a:pt x="7678681" y="3459104"/>
                </a:moveTo>
                <a:cubicBezTo>
                  <a:pt x="7678681" y="3459104"/>
                  <a:pt x="7678681" y="3459104"/>
                  <a:pt x="8119685" y="3459104"/>
                </a:cubicBezTo>
                <a:cubicBezTo>
                  <a:pt x="8147308" y="3459104"/>
                  <a:pt x="8173978" y="3474287"/>
                  <a:pt x="8187313" y="3498961"/>
                </a:cubicBezTo>
                <a:cubicBezTo>
                  <a:pt x="8187313" y="3498961"/>
                  <a:pt x="8187313" y="3498961"/>
                  <a:pt x="8408292" y="3879501"/>
                </a:cubicBezTo>
                <a:cubicBezTo>
                  <a:pt x="8422579" y="3903225"/>
                  <a:pt x="8422579" y="3933593"/>
                  <a:pt x="8408292" y="3957318"/>
                </a:cubicBezTo>
                <a:cubicBezTo>
                  <a:pt x="8408292" y="3957318"/>
                  <a:pt x="8408292" y="3957318"/>
                  <a:pt x="8187313" y="4337857"/>
                </a:cubicBezTo>
                <a:cubicBezTo>
                  <a:pt x="8173978" y="4362531"/>
                  <a:pt x="8147308" y="4377714"/>
                  <a:pt x="8119685" y="4377714"/>
                </a:cubicBezTo>
                <a:cubicBezTo>
                  <a:pt x="8119685" y="4377714"/>
                  <a:pt x="8119685" y="4377714"/>
                  <a:pt x="7678681" y="4377714"/>
                </a:cubicBezTo>
                <a:cubicBezTo>
                  <a:pt x="7650106" y="4377714"/>
                  <a:pt x="7624388" y="4362531"/>
                  <a:pt x="7610101" y="4337857"/>
                </a:cubicBezTo>
                <a:cubicBezTo>
                  <a:pt x="7610101" y="4337857"/>
                  <a:pt x="7610101" y="4337857"/>
                  <a:pt x="7390076" y="3957318"/>
                </a:cubicBezTo>
                <a:cubicBezTo>
                  <a:pt x="7375787" y="3933593"/>
                  <a:pt x="7375787" y="3903225"/>
                  <a:pt x="7390076" y="3879501"/>
                </a:cubicBezTo>
                <a:cubicBezTo>
                  <a:pt x="7390076" y="3879501"/>
                  <a:pt x="7390076" y="3879501"/>
                  <a:pt x="7610101" y="3498961"/>
                </a:cubicBezTo>
                <a:cubicBezTo>
                  <a:pt x="7624388" y="3474287"/>
                  <a:pt x="7650106" y="3459104"/>
                  <a:pt x="7678681" y="3459104"/>
                </a:cubicBezTo>
                <a:close/>
                <a:moveTo>
                  <a:pt x="9108816" y="2082751"/>
                </a:moveTo>
                <a:cubicBezTo>
                  <a:pt x="9108816" y="2082751"/>
                  <a:pt x="9108816" y="2082751"/>
                  <a:pt x="9876937" y="2082751"/>
                </a:cubicBezTo>
                <a:cubicBezTo>
                  <a:pt x="9925048" y="2082751"/>
                  <a:pt x="9971500" y="2109197"/>
                  <a:pt x="9994727" y="2152172"/>
                </a:cubicBezTo>
                <a:cubicBezTo>
                  <a:pt x="9994727" y="2152172"/>
                  <a:pt x="9994727" y="2152172"/>
                  <a:pt x="10379617" y="2814978"/>
                </a:cubicBezTo>
                <a:cubicBezTo>
                  <a:pt x="10404502" y="2856301"/>
                  <a:pt x="10404502" y="2909193"/>
                  <a:pt x="10379617" y="2950515"/>
                </a:cubicBezTo>
                <a:cubicBezTo>
                  <a:pt x="10379617" y="2950515"/>
                  <a:pt x="10379617" y="2950515"/>
                  <a:pt x="9994727" y="3613321"/>
                </a:cubicBezTo>
                <a:cubicBezTo>
                  <a:pt x="9971500" y="3656296"/>
                  <a:pt x="9925048" y="3682742"/>
                  <a:pt x="9876937" y="3682742"/>
                </a:cubicBezTo>
                <a:cubicBezTo>
                  <a:pt x="9876937" y="3682742"/>
                  <a:pt x="9876937" y="3682742"/>
                  <a:pt x="9108816" y="3682742"/>
                </a:cubicBezTo>
                <a:cubicBezTo>
                  <a:pt x="9059045" y="3682742"/>
                  <a:pt x="9014252" y="3656296"/>
                  <a:pt x="8989367" y="3613321"/>
                </a:cubicBezTo>
                <a:cubicBezTo>
                  <a:pt x="8989367" y="3613321"/>
                  <a:pt x="8989367" y="3613321"/>
                  <a:pt x="8606137" y="2950515"/>
                </a:cubicBezTo>
                <a:cubicBezTo>
                  <a:pt x="8581251" y="2909193"/>
                  <a:pt x="8581251" y="2856301"/>
                  <a:pt x="8606137" y="2814978"/>
                </a:cubicBezTo>
                <a:cubicBezTo>
                  <a:pt x="8606137" y="2814978"/>
                  <a:pt x="8606137" y="2814978"/>
                  <a:pt x="8989367" y="2152172"/>
                </a:cubicBezTo>
                <a:cubicBezTo>
                  <a:pt x="9014252" y="2109197"/>
                  <a:pt x="9059045" y="2082751"/>
                  <a:pt x="9108816" y="2082751"/>
                </a:cubicBezTo>
                <a:close/>
                <a:moveTo>
                  <a:pt x="1321854" y="2071857"/>
                </a:moveTo>
                <a:cubicBezTo>
                  <a:pt x="1321854" y="2071857"/>
                  <a:pt x="1321854" y="2071857"/>
                  <a:pt x="5365317" y="2071857"/>
                </a:cubicBezTo>
                <a:cubicBezTo>
                  <a:pt x="5618580" y="2071857"/>
                  <a:pt x="5863108" y="2211072"/>
                  <a:pt x="5985373" y="2437296"/>
                </a:cubicBezTo>
                <a:cubicBezTo>
                  <a:pt x="5985373" y="2437296"/>
                  <a:pt x="5985373" y="2437296"/>
                  <a:pt x="8011470" y="5926372"/>
                </a:cubicBezTo>
                <a:cubicBezTo>
                  <a:pt x="8142468" y="6143896"/>
                  <a:pt x="8142468" y="6422327"/>
                  <a:pt x="8011470" y="6639850"/>
                </a:cubicBezTo>
                <a:cubicBezTo>
                  <a:pt x="8011470" y="6639850"/>
                  <a:pt x="8011470" y="6639850"/>
                  <a:pt x="7904625" y="6823844"/>
                </a:cubicBezTo>
                <a:lnTo>
                  <a:pt x="7884791" y="6858000"/>
                </a:lnTo>
                <a:lnTo>
                  <a:pt x="0" y="6858000"/>
                </a:lnTo>
                <a:lnTo>
                  <a:pt x="0" y="3635967"/>
                </a:lnTo>
                <a:lnTo>
                  <a:pt x="27177" y="3588964"/>
                </a:lnTo>
                <a:cubicBezTo>
                  <a:pt x="220245" y="3255048"/>
                  <a:pt x="440895" y="2873431"/>
                  <a:pt x="693065" y="2437296"/>
                </a:cubicBezTo>
                <a:cubicBezTo>
                  <a:pt x="824063" y="2211072"/>
                  <a:pt x="1059859" y="2071857"/>
                  <a:pt x="1321854" y="2071857"/>
                </a:cubicBezTo>
                <a:close/>
                <a:moveTo>
                  <a:pt x="6786399" y="753840"/>
                </a:moveTo>
                <a:cubicBezTo>
                  <a:pt x="6786399" y="753840"/>
                  <a:pt x="6786399" y="753840"/>
                  <a:pt x="8025968" y="753840"/>
                </a:cubicBezTo>
                <a:cubicBezTo>
                  <a:pt x="8103608" y="753840"/>
                  <a:pt x="8178571" y="796518"/>
                  <a:pt x="8216053" y="865869"/>
                </a:cubicBezTo>
                <a:cubicBezTo>
                  <a:pt x="8216053" y="865869"/>
                  <a:pt x="8216053" y="865869"/>
                  <a:pt x="8837177" y="1935484"/>
                </a:cubicBezTo>
                <a:cubicBezTo>
                  <a:pt x="8877335" y="2002169"/>
                  <a:pt x="8877335" y="2087523"/>
                  <a:pt x="8837177" y="2154207"/>
                </a:cubicBezTo>
                <a:cubicBezTo>
                  <a:pt x="8837177" y="2154207"/>
                  <a:pt x="8837177" y="2154207"/>
                  <a:pt x="8216053" y="3223823"/>
                </a:cubicBezTo>
                <a:cubicBezTo>
                  <a:pt x="8178571" y="3293174"/>
                  <a:pt x="8103608" y="3335852"/>
                  <a:pt x="8025968" y="3335852"/>
                </a:cubicBezTo>
                <a:cubicBezTo>
                  <a:pt x="8025968" y="3335852"/>
                  <a:pt x="8025968" y="3335852"/>
                  <a:pt x="6786399" y="3335852"/>
                </a:cubicBezTo>
                <a:cubicBezTo>
                  <a:pt x="6706082" y="3335852"/>
                  <a:pt x="6633796" y="3293174"/>
                  <a:pt x="6593637" y="3223823"/>
                </a:cubicBezTo>
                <a:cubicBezTo>
                  <a:pt x="6593637" y="3223823"/>
                  <a:pt x="6593637" y="3223823"/>
                  <a:pt x="5975192" y="2154207"/>
                </a:cubicBezTo>
                <a:cubicBezTo>
                  <a:pt x="5935033" y="2087523"/>
                  <a:pt x="5935033" y="2002169"/>
                  <a:pt x="5975192" y="1935484"/>
                </a:cubicBezTo>
                <a:cubicBezTo>
                  <a:pt x="5975192" y="1935484"/>
                  <a:pt x="5975192" y="1935484"/>
                  <a:pt x="6593637" y="865869"/>
                </a:cubicBezTo>
                <a:cubicBezTo>
                  <a:pt x="6633796" y="796518"/>
                  <a:pt x="6706082" y="753840"/>
                  <a:pt x="6786399" y="753840"/>
                </a:cubicBezTo>
                <a:close/>
                <a:moveTo>
                  <a:pt x="0" y="0"/>
                </a:moveTo>
                <a:lnTo>
                  <a:pt x="6966294" y="0"/>
                </a:lnTo>
                <a:lnTo>
                  <a:pt x="6852387" y="196155"/>
                </a:lnTo>
                <a:cubicBezTo>
                  <a:pt x="6627011" y="584267"/>
                  <a:pt x="6359899" y="1044253"/>
                  <a:pt x="6043322" y="1589421"/>
                </a:cubicBezTo>
                <a:cubicBezTo>
                  <a:pt x="5921057" y="1815646"/>
                  <a:pt x="5676528" y="1954861"/>
                  <a:pt x="5423265" y="1954861"/>
                </a:cubicBezTo>
                <a:cubicBezTo>
                  <a:pt x="5423265" y="1954861"/>
                  <a:pt x="5423265" y="1954861"/>
                  <a:pt x="1379802" y="1954861"/>
                </a:cubicBezTo>
                <a:cubicBezTo>
                  <a:pt x="1117807" y="1954861"/>
                  <a:pt x="882012" y="1815646"/>
                  <a:pt x="751013" y="1589421"/>
                </a:cubicBezTo>
                <a:cubicBezTo>
                  <a:pt x="751013" y="1589421"/>
                  <a:pt x="751013" y="1589421"/>
                  <a:pt x="1951" y="293901"/>
                </a:cubicBezTo>
                <a:lnTo>
                  <a:pt x="0" y="290527"/>
                </a:lnTo>
                <a:close/>
              </a:path>
            </a:pathLst>
          </a:cu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2B7F3ABF-F8D7-42B2-9851-7085025A0223}"/>
              </a:ext>
            </a:extLst>
          </p:cNvPr>
          <p:cNvSpPr/>
          <p:nvPr/>
        </p:nvSpPr>
        <p:spPr>
          <a:xfrm>
            <a:off x="5568451" y="3244334"/>
            <a:ext cx="10550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/>
              <a:t>Close-up 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42CF2375-B7FB-49F6-98FD-B29A5492EFB8}"/>
              </a:ext>
            </a:extLst>
          </p:cNvPr>
          <p:cNvSpPr/>
          <p:nvPr/>
        </p:nvSpPr>
        <p:spPr>
          <a:xfrm>
            <a:off x="7618747" y="247886"/>
            <a:ext cx="431720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BE" sz="8800" b="1" cap="none" spc="0" dirty="0">
                <a:ln w="19050">
                  <a:solidFill>
                    <a:schemeClr val="bg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hnschrift SemiLight SemiConde" panose="020B0502040204020203" pitchFamily="34" charset="0"/>
              </a:rPr>
              <a:t>Close-up</a:t>
            </a:r>
            <a:r>
              <a:rPr lang="nl-BE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118483B2-026E-4A19-87D1-957B49ABD882}"/>
              </a:ext>
            </a:extLst>
          </p:cNvPr>
          <p:cNvSpPr/>
          <p:nvPr/>
        </p:nvSpPr>
        <p:spPr>
          <a:xfrm>
            <a:off x="9554034" y="5698659"/>
            <a:ext cx="220284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i="1" dirty="0">
                <a:ln w="9525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572B2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hnschrift SemiLight SemiConde" panose="020B0502040204020203" pitchFamily="34" charset="0"/>
              </a:rPr>
              <a:t>Powerpoint Hans</a:t>
            </a:r>
            <a:endParaRPr lang="nl-NL" sz="2400" b="1" i="1" cap="none" spc="0" dirty="0">
              <a:ln w="9525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572B2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hnschrift SemiLight SemiConde" panose="020B0502040204020203" pitchFamily="34" charset="0"/>
            </a:endParaRP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359E6818-534C-493A-94A9-0A7E83A56E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19" y="5809539"/>
            <a:ext cx="2710620" cy="100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11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ripple dir="rd"/>
        <p:sndAc>
          <p:stSnd>
            <p:snd r:embed="rId2" name="08 Holding Back The Years.wav"/>
          </p:stSnd>
        </p:sndAc>
      </p:transition>
    </mc:Choice>
    <mc:Fallback xmlns="">
      <p:transition spd="slow" advClick="0" advTm="6000">
        <p:fade/>
        <p:sndAc>
          <p:stSnd>
            <p:snd r:embed="rId6" name="08 Holding Back The Yea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dier, vogel, papegaai&#10;&#10;Automatisch gegenereerde beschrijving">
            <a:extLst>
              <a:ext uri="{FF2B5EF4-FFF2-40B4-BE49-F238E27FC236}">
                <a16:creationId xmlns:a16="http://schemas.microsoft.com/office/drawing/2014/main" id="{43D75C2A-098D-4DCD-8822-C2D9EFB43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39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/>
      </p:transition>
    </mc:Choice>
    <mc:Fallback xmlns=""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lant&#10;&#10;Automatisch gegenereerde beschrijving">
            <a:extLst>
              <a:ext uri="{FF2B5EF4-FFF2-40B4-BE49-F238E27FC236}">
                <a16:creationId xmlns:a16="http://schemas.microsoft.com/office/drawing/2014/main" id="{1DED25B8-C065-4A0E-AA4F-E345D1C05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5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 dir="in"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hond, kijken, dier, zoogdier&#10;&#10;Automatisch gegenereerde beschrijving">
            <a:extLst>
              <a:ext uri="{FF2B5EF4-FFF2-40B4-BE49-F238E27FC236}">
                <a16:creationId xmlns:a16="http://schemas.microsoft.com/office/drawing/2014/main" id="{484CE39C-B870-4E98-8E0D-279B11C33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22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flythrough hasBounce="1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es, boom, gras, klein&#10;&#10;Automatisch gegenereerde beschrijving">
            <a:extLst>
              <a:ext uri="{FF2B5EF4-FFF2-40B4-BE49-F238E27FC236}">
                <a16:creationId xmlns:a16="http://schemas.microsoft.com/office/drawing/2014/main" id="{D36758F2-B65C-430C-928C-52AED007D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72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dier&#10;&#10;Automatisch gegenereerde beschrijving">
            <a:extLst>
              <a:ext uri="{FF2B5EF4-FFF2-40B4-BE49-F238E27FC236}">
                <a16:creationId xmlns:a16="http://schemas.microsoft.com/office/drawing/2014/main" id="{11E91B1F-8787-4972-ACC6-59408C9BE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9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 dir="r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paars, plant, roze&#10;&#10;Automatisch gegenereerde beschrijving">
            <a:extLst>
              <a:ext uri="{FF2B5EF4-FFF2-40B4-BE49-F238E27FC236}">
                <a16:creationId xmlns:a16="http://schemas.microsoft.com/office/drawing/2014/main" id="{1514A77F-1E6D-4954-AB6B-4CA6EAB177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90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 thruBlk="1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lant, cactus, binnen&#10;&#10;Automatisch gegenereerde beschrijving">
            <a:extLst>
              <a:ext uri="{FF2B5EF4-FFF2-40B4-BE49-F238E27FC236}">
                <a16:creationId xmlns:a16="http://schemas.microsoft.com/office/drawing/2014/main" id="{C2028977-6AF7-4F1E-8089-884289C980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83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 thruBlk="1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lant, blad, bloem, tafel&#10;&#10;Automatisch gegenereerde beschrijving">
            <a:extLst>
              <a:ext uri="{FF2B5EF4-FFF2-40B4-BE49-F238E27FC236}">
                <a16:creationId xmlns:a16="http://schemas.microsoft.com/office/drawing/2014/main" id="{14165599-1F03-43AF-B494-139191757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98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omb dir="vert"/>
      </p:transition>
    </mc:Choice>
    <mc:Fallback xmlns="">
      <p:transition spd="slow" advClick="0" advTm="5000">
        <p:comb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zwart, huiskat, ogen, kat&#10;&#10;Automatisch gegenereerde beschrijving">
            <a:extLst>
              <a:ext uri="{FF2B5EF4-FFF2-40B4-BE49-F238E27FC236}">
                <a16:creationId xmlns:a16="http://schemas.microsoft.com/office/drawing/2014/main" id="{9E06F661-6BC8-410C-BB12-FFD7F2DD2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19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zoom/>
      </p:transition>
    </mc:Choice>
    <mc:Fallback xmlns="">
      <p:transition spd="slow" advClick="0" advTm="5000">
        <p:zo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zwart, plant, binnen, bloem&#10;&#10;Automatisch gegenereerde beschrijving">
            <a:extLst>
              <a:ext uri="{FF2B5EF4-FFF2-40B4-BE49-F238E27FC236}">
                <a16:creationId xmlns:a16="http://schemas.microsoft.com/office/drawing/2014/main" id="{ADA1922B-41DB-4CC4-B529-069094EEF9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ipple dir="ld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muziek&#10;&#10;Automatisch gegenereerde beschrijving">
            <a:extLst>
              <a:ext uri="{FF2B5EF4-FFF2-40B4-BE49-F238E27FC236}">
                <a16:creationId xmlns:a16="http://schemas.microsoft.com/office/drawing/2014/main" id="{54B520E1-558C-405C-8194-C27BF0020D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65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an dir="r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dier, insect&#10;&#10;Automatisch gegenereerde beschrijving">
            <a:extLst>
              <a:ext uri="{FF2B5EF4-FFF2-40B4-BE49-F238E27FC236}">
                <a16:creationId xmlns:a16="http://schemas.microsoft.com/office/drawing/2014/main" id="{7439E701-6E65-47F3-87D5-33E98961DE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13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omb/>
      </p:transition>
    </mc:Choice>
    <mc:Fallback xmlns="">
      <p:transition spd="slow" advClick="0" advTm="5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70E8EA8-436B-4656-8579-2D60F88698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7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85DE82A-A46A-408D-A656-845D54EAC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42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 dir="in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, plant, zitten, bloem&#10;&#10;Automatisch gegenereerde beschrijving">
            <a:extLst>
              <a:ext uri="{FF2B5EF4-FFF2-40B4-BE49-F238E27FC236}">
                <a16:creationId xmlns:a16="http://schemas.microsoft.com/office/drawing/2014/main" id="{BC92CB03-48D0-4316-961F-C1B329C64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57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A54D104-5488-4085-9FC6-7F5AC89CE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CB4F533B-09B8-4E10-A0CB-B0B396BB1F52}"/>
              </a:ext>
            </a:extLst>
          </p:cNvPr>
          <p:cNvSpPr/>
          <p:nvPr/>
        </p:nvSpPr>
        <p:spPr>
          <a:xfrm>
            <a:off x="7727061" y="6343793"/>
            <a:ext cx="43618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chemeClr val="bg1"/>
                </a:solidFill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21979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doors dir="vert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98C037D-3689-4DC9-8DDB-8F1FDDBAA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74DFE73-1C15-4943-97E6-FC2B2C7D2F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2619311C-6212-4009-894A-B1F5DC15D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BF2A9A7-8D5B-40B5-B484-0FC30DE90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F82A3F7-E333-4393-89EB-45B43ABC08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986C0EF2-EA16-424B-AB9A-C6358BD7E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76D029F4-E9FD-4732-A770-299C24670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A60808C8-A01F-4D0F-B67C-6394B1442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128CE4AD-DFB8-4613-AC8D-DC71E7192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751A17AE-E032-4279-BC11-409418B5F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B1A0DD89-AC3C-4659-BBF0-84E7105EF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30</Words>
  <Application>Microsoft Office PowerPoint</Application>
  <PresentationFormat>Breedbeeld</PresentationFormat>
  <Paragraphs>6</Paragraphs>
  <Slides>18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4" baseType="lpstr">
      <vt:lpstr>Kristen ITC</vt:lpstr>
      <vt:lpstr>Calibri</vt:lpstr>
      <vt:lpstr>Arial</vt:lpstr>
      <vt:lpstr>Calibri Light</vt:lpstr>
      <vt:lpstr>Bahnschrift SemiLight SemiConde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5</cp:revision>
  <dcterms:created xsi:type="dcterms:W3CDTF">2019-03-14T09:34:48Z</dcterms:created>
  <dcterms:modified xsi:type="dcterms:W3CDTF">2019-04-06T16:16:21Z</dcterms:modified>
</cp:coreProperties>
</file>