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1" r:id="rId3"/>
    <p:sldId id="258" r:id="rId4"/>
    <p:sldId id="260" r:id="rId5"/>
    <p:sldId id="269" r:id="rId6"/>
    <p:sldId id="257" r:id="rId7"/>
    <p:sldId id="263" r:id="rId8"/>
    <p:sldId id="262" r:id="rId9"/>
    <p:sldId id="259" r:id="rId10"/>
    <p:sldId id="264" r:id="rId11"/>
    <p:sldId id="268" r:id="rId12"/>
    <p:sldId id="270" r:id="rId13"/>
    <p:sldId id="265" r:id="rId14"/>
    <p:sldId id="272" r:id="rId15"/>
    <p:sldId id="267" r:id="rId16"/>
    <p:sldId id="266" r:id="rId17"/>
    <p:sldId id="273" r:id="rId18"/>
    <p:sldId id="275" r:id="rId19"/>
    <p:sldId id="276" r:id="rId20"/>
  </p:sldIdLst>
  <p:sldSz cx="12192000" cy="6858000"/>
  <p:notesSz cx="6858000" cy="9144000"/>
  <p:embeddedFontLst>
    <p:embeddedFont>
      <p:font typeface="Arial Black" panose="020B0A04020102020204" pitchFamily="34" charset="0"/>
      <p:bold r:id="rId21"/>
    </p:embeddedFont>
    <p:embeddedFont>
      <p:font typeface="Baskerville Old Face" panose="02020602080505020303" pitchFamily="18" charset="0"/>
      <p:regular r:id="rId22"/>
    </p:embeddedFont>
    <p:embeddedFont>
      <p:font typeface="Bauhaus 93" panose="04030905020B02020C02" pitchFamily="82" charset="0"/>
      <p:regular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alibri Light" panose="020F0302020204030204" pitchFamily="34" charset="0"/>
      <p:regular r:id="rId28"/>
      <p:italic r:id="rId29"/>
    </p:embeddedFont>
    <p:embeddedFont>
      <p:font typeface="Kristen ITC" panose="03050502040202030202" pitchFamily="66" charset="0"/>
      <p:regular r:id="rId30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eHjrCvQkn1OWPQ5EryTgA==" hashData="lwanLnBr6xMd2MaI0D3pK2bfDC3O9IhSlZIme0yG0fdx1RaNk853UibjRWC7UVfI/1U3NvYrvzxuT4j4Zu2vL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72B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254C62D-2633-44C0-BBD9-10974AD75C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47244FD4-2B96-47D3-AE57-5820185551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613CBF2-0907-439B-8575-47608541B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9045-4346-4545-9102-D65528256786}" type="datetimeFigureOut">
              <a:rPr lang="nl-BE" smtClean="0"/>
              <a:t>10/05/2019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23A6253-DD66-4D0E-A656-00BC818EA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B92B6CA-3433-411A-B25E-4425D38E2C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64C24-DA54-468F-A0DA-CEA02DCD864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789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4E283FD-5F2E-4409-85A2-095C84A05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9D8979E-C051-460B-9E37-D4F483882D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AA27A05-B378-444C-8A14-25CC384879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9045-4346-4545-9102-D65528256786}" type="datetimeFigureOut">
              <a:rPr lang="nl-BE" smtClean="0"/>
              <a:t>10/05/2019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0703136-F18B-4E71-8C59-199163F5E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4F729D6-1A39-4A22-B77D-18FBE219B3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64C24-DA54-468F-A0DA-CEA02DCD864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03886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C1CAD6D-93BF-4619-B8E9-11CF5F73B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149DF834-E924-43D0-9E44-554D4CE6EF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6953305-B9E9-4A10-BC76-793219C96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9045-4346-4545-9102-D65528256786}" type="datetimeFigureOut">
              <a:rPr lang="nl-BE" smtClean="0"/>
              <a:t>10/05/2019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B18DE3E-18EA-404A-AE13-C15F2354A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EE94B8B-CB10-4936-9984-6D14A13C87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64C24-DA54-468F-A0DA-CEA02DCD864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1123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8E1691-6388-4E73-B56B-98C346771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1D06015-5D9C-4249-93E1-9CD8729997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2FB09CB-929B-4386-B67E-D5CE0B8C46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7D57F382-D06C-4C5B-B796-462F0747E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9045-4346-4545-9102-D65528256786}" type="datetimeFigureOut">
              <a:rPr lang="nl-BE" smtClean="0"/>
              <a:t>10/05/2019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5004A981-402D-471F-AD71-C306701C3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52A5597-6E96-4720-90B1-8EEB60E2C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64C24-DA54-468F-A0DA-CEA02DCD864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22345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0A0203-8ADF-4DE9-9F44-05081708F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CBDBB8F-6F1B-4E3F-AEC8-7C9F684E5C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C4B81EDB-D12F-4564-9C9D-EF7A631C3E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F3099E4C-F103-458A-8C4B-3358F9182C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06FAABBC-0836-4A8D-A459-FA7827D8EC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D06B16E9-AC66-473F-BEFE-DD52E5A4B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9045-4346-4545-9102-D65528256786}" type="datetimeFigureOut">
              <a:rPr lang="nl-BE" smtClean="0"/>
              <a:t>10/05/2019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AE4CEA17-B860-46AA-ACD0-6F67EBE11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DA6EA681-BE06-4EC8-BF53-04B52F0E1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64C24-DA54-468F-A0DA-CEA02DCD864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32967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1B29E91-FA9D-4DE3-9D0C-86F1B889C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7F5BACC9-038C-4EBA-9AFC-5992ECDDB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9045-4346-4545-9102-D65528256786}" type="datetimeFigureOut">
              <a:rPr lang="nl-BE" smtClean="0"/>
              <a:t>10/05/2019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8EAE20C9-0E10-40AF-8AF2-008EC811D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41A834CC-959C-456A-A9E7-52179811A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64C24-DA54-468F-A0DA-CEA02DCD864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01158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A1BA685E-19FB-47EF-B758-7E86F35DB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9045-4346-4545-9102-D65528256786}" type="datetimeFigureOut">
              <a:rPr lang="nl-BE" smtClean="0"/>
              <a:t>10/05/2019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BA1F9936-5D9E-4CE9-B554-910B6E473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66A06B24-88BD-4175-B29E-066E6BF5F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64C24-DA54-468F-A0DA-CEA02DCD864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5218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F078D52-2E84-4104-B5C8-F618B2B7D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A73DF24-E94F-43D6-B6C3-25DE779905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DC6B1A0-0BEE-42FF-940D-0AC1545B8A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C59D70B8-C250-4C67-840A-B181231AAD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9045-4346-4545-9102-D65528256786}" type="datetimeFigureOut">
              <a:rPr lang="nl-BE" smtClean="0"/>
              <a:t>10/05/2019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8C966500-D3DA-4340-918E-BD33EE144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56230DDA-69F1-4EF8-A3FE-16805AACA6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64C24-DA54-468F-A0DA-CEA02DCD864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48012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A22CB2E-989A-49A3-A83E-7FD634FF9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7290652B-8125-47F2-A01C-583E8EE831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E5134A7-D49B-44C5-B7ED-E759722F55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8BCFD32-927A-4BA4-BF4D-EAAFDAD76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9045-4346-4545-9102-D65528256786}" type="datetimeFigureOut">
              <a:rPr lang="nl-BE" smtClean="0"/>
              <a:t>10/05/2019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80DF0666-DBDC-4D4B-B5E7-AE883BFA2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7950802-7A03-489F-9F0F-2972DD660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64C24-DA54-468F-A0DA-CEA02DCD864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79700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9178B5-6C71-4E15-BA1F-40355A6B01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C7BC555-1C4D-4BFA-B1B9-828CBA3156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15F2FF2-DA82-4FF9-B0A0-B4E2E2E89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9045-4346-4545-9102-D65528256786}" type="datetimeFigureOut">
              <a:rPr lang="nl-BE" smtClean="0"/>
              <a:t>10/05/2019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3AF77F9-7B6D-446A-A7EB-BBE18F782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48D1170-4096-432E-91E1-B83B52F576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64C24-DA54-468F-A0DA-CEA02DCD864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65281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360181EF-2560-44E1-A5D2-053F18725B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DA6F9D1C-7702-4BD2-B608-8F3364B88A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AC5508B-30A3-41D6-AA6D-BFD58EF13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9045-4346-4545-9102-D65528256786}" type="datetimeFigureOut">
              <a:rPr lang="nl-BE" smtClean="0"/>
              <a:t>10/05/2019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605A1C1-9FF7-4579-B55C-861355EAE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F9F4815-C716-4764-AF0C-B2128D2F5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64C24-DA54-468F-A0DA-CEA02DCD864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37291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34D3201-A60A-4130-A1F2-CC10225A3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587C304-1A51-46DD-B3DD-70B225AD0D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16F617C-51BD-4556-91FA-84E821B4BC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079045-4346-4545-9102-D65528256786}" type="datetimeFigureOut">
              <a:rPr lang="nl-BE" smtClean="0"/>
              <a:t>10/05/2019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BB012ED-4271-4283-A728-BE772D89E3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CE7BA50-50F6-4D3F-A441-441021F21A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064C24-DA54-468F-A0DA-CEA02DCD864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46536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>
            <a:extLst>
              <a:ext uri="{FF2B5EF4-FFF2-40B4-BE49-F238E27FC236}">
                <a16:creationId xmlns:a16="http://schemas.microsoft.com/office/drawing/2014/main" id="{2B7F3ABF-F8D7-42B2-9851-7085025A0223}"/>
              </a:ext>
            </a:extLst>
          </p:cNvPr>
          <p:cNvSpPr/>
          <p:nvPr/>
        </p:nvSpPr>
        <p:spPr>
          <a:xfrm>
            <a:off x="5568451" y="3244334"/>
            <a:ext cx="10550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/>
              <a:t>Close-up </a:t>
            </a:r>
          </a:p>
        </p:txBody>
      </p:sp>
      <p:pic>
        <p:nvPicPr>
          <p:cNvPr id="3" name="Afbeelding 2" descr="Afbeelding met gras, dier, beer, buiten&#10;&#10;Automatisch gegenereerde beschrijving">
            <a:extLst>
              <a:ext uri="{FF2B5EF4-FFF2-40B4-BE49-F238E27FC236}">
                <a16:creationId xmlns:a16="http://schemas.microsoft.com/office/drawing/2014/main" id="{44730FCF-527D-43BB-9EB0-4B53095FE1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42CF2375-B7FB-49F6-98FD-B29A5492EFB8}"/>
              </a:ext>
            </a:extLst>
          </p:cNvPr>
          <p:cNvSpPr/>
          <p:nvPr/>
        </p:nvSpPr>
        <p:spPr>
          <a:xfrm>
            <a:off x="4000073" y="468006"/>
            <a:ext cx="52469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BE" sz="5400" b="1" dirty="0">
                <a:ln w="19050">
                  <a:solidFill>
                    <a:schemeClr val="bg1"/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Animals Close-up</a:t>
            </a:r>
            <a:r>
              <a:rPr lang="nl-BE" sz="5400" b="1" cap="none" spc="0" dirty="0">
                <a:ln w="9525">
                  <a:solidFill>
                    <a:schemeClr val="bg1"/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 </a:t>
            </a:r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118483B2-026E-4A19-87D1-957B49ABD882}"/>
              </a:ext>
            </a:extLst>
          </p:cNvPr>
          <p:cNvSpPr/>
          <p:nvPr/>
        </p:nvSpPr>
        <p:spPr>
          <a:xfrm>
            <a:off x="9362023" y="6133557"/>
            <a:ext cx="247535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400" b="1" i="1" dirty="0">
                <a:ln w="9525">
                  <a:solidFill>
                    <a:srgbClr val="0070C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uhaus 93" panose="04030905020B02020C02" pitchFamily="82" charset="0"/>
              </a:rPr>
              <a:t>Powerpoint Hans</a:t>
            </a:r>
            <a:endParaRPr lang="nl-NL" sz="2400" b="1" i="1" cap="none" spc="0" dirty="0">
              <a:ln w="9525">
                <a:solidFill>
                  <a:srgbClr val="0070C0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auhaus 93" panose="04030905020B02020C02" pitchFamily="82" charset="0"/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8992CA98-2837-4A88-A90E-34233EFC92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278" y="5688415"/>
            <a:ext cx="3153937" cy="1169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11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">
        <p14:ripple dir="rd"/>
        <p:sndAc>
          <p:stSnd>
            <p:snd r:embed="rId2" name="08 Holding Back The Years.wav"/>
          </p:stSnd>
        </p:sndAc>
      </p:transition>
    </mc:Choice>
    <mc:Fallback xmlns="">
      <p:transition spd="slow" advClick="0" advTm="6000">
        <p:fade/>
        <p:sndAc>
          <p:stSnd>
            <p:snd r:embed="rId6" name="08 Holding Back The Year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2028977-6AF7-4F1E-8089-884289C980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834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eveal thruBlk="1"/>
      </p:transition>
    </mc:Choice>
    <mc:Fallback xmlns="">
      <p:transition spd="slow" advClick="0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43D75C2A-098D-4DCD-8822-C2D9EFB43F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39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warp/>
      </p:transition>
    </mc:Choice>
    <mc:Fallback xmlns="">
      <p:transition spd="slow" advClick="0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1E91B1F-8787-4972-ACC6-59408C9BE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9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eveal dir="r"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514A77F-1E6D-4954-AB6B-4CA6EAB177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90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eveal thruBlk="1"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DED25B8-C065-4A0E-AA4F-E345D1C050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56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warp dir="in"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484CE39C-B870-4E98-8E0D-279B11C33D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225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flythrough hasBounce="1"/>
      </p:transition>
    </mc:Choice>
    <mc:Fallback xmlns=""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4165599-1F03-43AF-B494-1391917579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988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:comb dir="vert"/>
      </p:transition>
    </mc:Choice>
    <mc:Fallback xmlns="">
      <p:transition spd="slow" advClick="0" advTm="5000">
        <p:comb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D36758F2-B65C-430C-928C-52AED007D9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72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eveal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9E06F661-6BC8-410C-BB12-FFD7F2DD2C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196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:zoom/>
      </p:transition>
    </mc:Choice>
    <mc:Fallback xmlns="">
      <p:transition spd="slow" advClick="0" advTm="5000">
        <p:zo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ADA1922B-41DB-4CC4-B529-069094EEF9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ipple dir="ld"/>
      </p:transition>
    </mc:Choice>
    <mc:Fallback xmlns=""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439E701-6E65-47F3-87D5-33E98961DE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13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:comb/>
      </p:transition>
    </mc:Choice>
    <mc:Fallback xmlns="">
      <p:transition spd="slow" advClick="0" advTm="5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54B520E1-558C-405C-8194-C27BF0020D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65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pan dir="r"/>
      </p:transition>
    </mc:Choice>
    <mc:Fallback xmlns=""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A54D104-5488-4085-9FC6-7F5AC89CEE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794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doors dir="vert"/>
      </p:transition>
    </mc:Choice>
    <mc:Fallback xmlns=""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E70E8EA8-436B-4656-8579-2D60F88698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27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warp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85DE82A-A46A-408D-A656-845D54EAC1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428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warp dir="in"/>
      </p:transition>
    </mc:Choice>
    <mc:Fallback xmlns=""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C92CB03-48D0-4316-961F-C1B329C644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572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eveal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A54D104-5488-4085-9FC6-7F5AC89CEE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9A53BD57-9B67-477A-85B4-12B35A67445B}"/>
              </a:ext>
            </a:extLst>
          </p:cNvPr>
          <p:cNvSpPr/>
          <p:nvPr/>
        </p:nvSpPr>
        <p:spPr>
          <a:xfrm>
            <a:off x="3167951" y="5898325"/>
            <a:ext cx="5487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latin typeface="Arial Black" panose="020B0A04020102020204" pitchFamily="34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567475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doors dir="vert"/>
      </p:transition>
    </mc:Choice>
    <mc:Fallback xmlns=""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105AB415-1348-41C2-B96B-96030D7F1F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BF01B083-B379-48EA-8FA4-F6355EEE78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0F5131F3-DDA9-4AD7-82A9-92848DB99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200A5B9C-3B9E-4D78-AFE9-000ED793DF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7A18D22A-4C88-433C-9B81-0D3DD477A3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2533A33B-3A5F-4FD2-92C0-9B7CB9B841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6264DCDF-83CC-47A9-B748-283953E1D9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CF5383B2-61FB-49A0-9190-1FF766B370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A0C09BAE-D96D-459C-A50D-A4FB7EBE72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024AAC37-CEF5-4DE8-88CC-BAF8CE966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D0A42C4A-742B-4F9E-A30E-98AD59FA2B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31</Words>
  <Application>Microsoft Office PowerPoint</Application>
  <PresentationFormat>Breedbeeld</PresentationFormat>
  <Paragraphs>6</Paragraphs>
  <Slides>19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19</vt:i4>
      </vt:variant>
    </vt:vector>
  </HeadingPairs>
  <TitlesOfParts>
    <vt:vector size="27" baseType="lpstr">
      <vt:lpstr>Calibri</vt:lpstr>
      <vt:lpstr>Arial</vt:lpstr>
      <vt:lpstr>Baskerville Old Face</vt:lpstr>
      <vt:lpstr>Bauhaus 93</vt:lpstr>
      <vt:lpstr>Arial Black</vt:lpstr>
      <vt:lpstr>Calibri Light</vt:lpstr>
      <vt:lpstr>Kristen ITC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6</cp:revision>
  <dcterms:created xsi:type="dcterms:W3CDTF">2019-03-14T09:34:48Z</dcterms:created>
  <dcterms:modified xsi:type="dcterms:W3CDTF">2019-05-10T07:02:43Z</dcterms:modified>
</cp:coreProperties>
</file>