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9144000" cy="6858000" type="screen4x3"/>
  <p:notesSz cx="6858000" cy="9144000"/>
  <p:embeddedFontLst>
    <p:embeddedFont>
      <p:font typeface="Aharoni" panose="02010803020104030203" pitchFamily="2" charset="-79"/>
      <p:bold r:id="rId17"/>
    </p:embeddedFont>
    <p:embeddedFont>
      <p:font typeface="Goudy Stout" panose="0202090407030B020401" pitchFamily="18" charset="0"/>
      <p:regular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kw0d4iy+u9PHjP2p8/XpA==" hashData="90nt6qQ2mfTEkkHlSi35Z66nvSs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CC9900"/>
    <a:srgbClr val="FF6600"/>
    <a:srgbClr val="3405FB"/>
    <a:srgbClr val="FD2703"/>
    <a:srgbClr val="996633"/>
    <a:srgbClr val="2E6B70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56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2A10AE-F562-4650-BF6F-4B5996D2EA47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8A71E9-DEFF-46A9-9041-0DACF78216B1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9FE49-F832-4086-832F-5DD39CF2585A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238D9-EF7A-482B-A749-C9261BA6B16B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A1827-9E8D-454E-8763-6B580B34A843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9BF69E-5512-49BA-9823-843406611506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A94C96-E7D2-407D-9538-2CAE838B45D2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4FA48-0276-4D27-95FC-989FB3A3791E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1AE83-7E0A-41BC-86D7-C39686FA3A90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5BC54-D9A3-4BBB-97F4-650DE1A0F5D6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2E170-5A46-4256-8860-457DBAF6F64B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28E406-D300-49E2-9D52-60089670C0C7}" type="slidenum">
              <a:rPr lang="nl-NL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5" Type="http://schemas.openxmlformats.org/officeDocument/2006/relationships/image" Target="../media/image23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Oval 4"/>
          <p:cNvSpPr>
            <a:spLocks noChangeArrowheads="1"/>
          </p:cNvSpPr>
          <p:nvPr/>
        </p:nvSpPr>
        <p:spPr bwMode="auto">
          <a:xfrm>
            <a:off x="827088" y="692150"/>
            <a:ext cx="8569325" cy="6048375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  <a:scene3d>
            <a:camera prst="legacyPerspectiveFront">
              <a:rot lat="1500000" lon="200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nl-BE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132138" y="1844675"/>
            <a:ext cx="2965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nl-BE" sz="2400" b="1">
                <a:solidFill>
                  <a:schemeClr val="bg1"/>
                </a:solidFill>
                <a:latin typeface="Goudy Stout" pitchFamily="18" charset="0"/>
              </a:rPr>
              <a:t>3D Design</a:t>
            </a:r>
            <a:endParaRPr lang="nl-NL" sz="2400" b="1">
              <a:solidFill>
                <a:schemeClr val="bg1"/>
              </a:solidFill>
              <a:latin typeface="Goudy Stout" pitchFamily="18" charset="0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5076825" y="6092825"/>
            <a:ext cx="38242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1600">
                <a:solidFill>
                  <a:schemeClr val="bg1"/>
                </a:solidFill>
                <a:latin typeface="Goudy Stout" pitchFamily="18" charset="0"/>
              </a:rPr>
              <a:t>Powerpoint Hans</a:t>
            </a:r>
            <a:endParaRPr lang="nl-NL" sz="1600">
              <a:solidFill>
                <a:schemeClr val="bg1"/>
              </a:solidFill>
              <a:latin typeface="Goudy Stout" pitchFamily="18" charset="0"/>
            </a:endParaRPr>
          </a:p>
        </p:txBody>
      </p:sp>
    </p:spTree>
  </p:cSld>
  <p:clrMapOvr>
    <a:masterClrMapping/>
  </p:clrMapOvr>
  <p:transition advClick="0" advTm="11000">
    <p:sndAc>
      <p:stSnd>
        <p:snd r:embed="rId2" name="Ennio Morricone - Il Etait Une Fois Dans L'Ouest -(musique de film)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41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5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250825" y="549275"/>
            <a:ext cx="4249738" cy="2663825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12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4716463" y="549275"/>
            <a:ext cx="4103687" cy="2663825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300000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250825" y="3716338"/>
            <a:ext cx="4321175" cy="2665412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12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055" name="AutoShape 7"/>
          <p:cNvSpPr>
            <a:spLocks noChangeArrowheads="1"/>
          </p:cNvSpPr>
          <p:nvPr/>
        </p:nvSpPr>
        <p:spPr bwMode="auto">
          <a:xfrm>
            <a:off x="4787900" y="3716338"/>
            <a:ext cx="4103688" cy="2735262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3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059" name="AutoShape 11" descr="336_1024"/>
          <p:cNvSpPr>
            <a:spLocks noChangeArrowheads="1"/>
          </p:cNvSpPr>
          <p:nvPr/>
        </p:nvSpPr>
        <p:spPr bwMode="auto">
          <a:xfrm>
            <a:off x="250825" y="333375"/>
            <a:ext cx="8642350" cy="6119813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12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2E6B7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" presetClass="exit" presetSubtype="16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2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35" presetClass="entr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2" grpId="1" animBg="1"/>
      <p:bldP spid="2053" grpId="0" animBg="1"/>
      <p:bldP spid="2053" grpId="1" animBg="1"/>
      <p:bldP spid="2054" grpId="0" animBg="1"/>
      <p:bldP spid="2054" grpId="1" animBg="1"/>
      <p:bldP spid="2055" grpId="0" animBg="1"/>
      <p:bldP spid="2055" grpId="1" animBg="1"/>
      <p:bldP spid="2059" grpId="0" animBg="1"/>
      <p:bldP spid="2059" grpId="1" animBg="1"/>
      <p:bldP spid="2059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95288" y="404813"/>
            <a:ext cx="5832475" cy="41052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folHlink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2771775" y="2420938"/>
            <a:ext cx="5832475" cy="41052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folHlink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395288" y="404813"/>
            <a:ext cx="8353425" cy="61928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0" lon="3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395288" y="404813"/>
            <a:ext cx="8353425" cy="61928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0" lon="3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xit" presetSubtype="1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50" presetClass="exit" presetSubtype="0" accel="10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50" presetClass="entr" presetSubtype="0" decel="10000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6" grpId="1" animBg="1"/>
      <p:bldP spid="3077" grpId="0" animBg="1"/>
      <p:bldP spid="3077" grpId="1" animBg="1"/>
      <p:bldP spid="3078" grpId="0" animBg="1"/>
      <p:bldP spid="3079" grpId="0" animBg="1"/>
      <p:bldP spid="3079" grpId="1" animBg="1"/>
      <p:bldP spid="3079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 descr="307_1024"/>
          <p:cNvSpPr>
            <a:spLocks noChangeArrowheads="1"/>
          </p:cNvSpPr>
          <p:nvPr/>
        </p:nvSpPr>
        <p:spPr bwMode="auto">
          <a:xfrm>
            <a:off x="539750" y="404813"/>
            <a:ext cx="7416800" cy="5111750"/>
          </a:xfrm>
          <a:prstGeom prst="flowChartDocumen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CC330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25" name="AutoShape 5" descr="307_1024"/>
          <p:cNvSpPr>
            <a:spLocks noChangeArrowheads="1"/>
          </p:cNvSpPr>
          <p:nvPr/>
        </p:nvSpPr>
        <p:spPr bwMode="auto">
          <a:xfrm>
            <a:off x="1258888" y="1484313"/>
            <a:ext cx="7416800" cy="5111750"/>
          </a:xfrm>
          <a:prstGeom prst="flowChartDocumen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CC33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5126" name="AutoShape 6" descr="307_1024"/>
          <p:cNvSpPr>
            <a:spLocks noChangeArrowheads="1"/>
          </p:cNvSpPr>
          <p:nvPr/>
        </p:nvSpPr>
        <p:spPr bwMode="auto">
          <a:xfrm>
            <a:off x="323850" y="404813"/>
            <a:ext cx="8496300" cy="6119812"/>
          </a:xfrm>
          <a:prstGeom prst="flowChartDocumen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CC33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5127" name="AutoShape 7" descr="307_1024"/>
          <p:cNvSpPr>
            <a:spLocks noChangeArrowheads="1"/>
          </p:cNvSpPr>
          <p:nvPr/>
        </p:nvSpPr>
        <p:spPr bwMode="auto">
          <a:xfrm>
            <a:off x="323850" y="404813"/>
            <a:ext cx="8569325" cy="6119812"/>
          </a:xfrm>
          <a:prstGeom prst="flowChartDocumen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0" lon="3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CC330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5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4" grpId="1" animBg="1"/>
      <p:bldP spid="5125" grpId="0" animBg="1"/>
      <p:bldP spid="5125" grpId="1" animBg="1"/>
      <p:bldP spid="5126" grpId="0" animBg="1"/>
      <p:bldP spid="51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 descr="357_1024"/>
          <p:cNvSpPr>
            <a:spLocks noChangeArrowheads="1"/>
          </p:cNvSpPr>
          <p:nvPr/>
        </p:nvSpPr>
        <p:spPr bwMode="auto">
          <a:xfrm>
            <a:off x="468313" y="476250"/>
            <a:ext cx="3095625" cy="2881313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rgbClr val="FF66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1" name="AutoShape 7" descr="357_1024"/>
          <p:cNvSpPr>
            <a:spLocks noChangeArrowheads="1"/>
          </p:cNvSpPr>
          <p:nvPr/>
        </p:nvSpPr>
        <p:spPr bwMode="auto">
          <a:xfrm>
            <a:off x="611188" y="3716338"/>
            <a:ext cx="3095625" cy="2881312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8100000" algn="ctr" rotWithShape="0">
              <a:srgbClr val="FF66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3" name="AutoShape 9" descr="357_1024"/>
          <p:cNvSpPr>
            <a:spLocks noChangeArrowheads="1"/>
          </p:cNvSpPr>
          <p:nvPr/>
        </p:nvSpPr>
        <p:spPr bwMode="auto">
          <a:xfrm>
            <a:off x="5435600" y="3716338"/>
            <a:ext cx="3168650" cy="2881312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66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4" name="AutoShape 10" descr="357_1024"/>
          <p:cNvSpPr>
            <a:spLocks noChangeArrowheads="1"/>
          </p:cNvSpPr>
          <p:nvPr/>
        </p:nvSpPr>
        <p:spPr bwMode="auto">
          <a:xfrm>
            <a:off x="5364163" y="476250"/>
            <a:ext cx="3240087" cy="2879725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rgbClr val="FF66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5" name="AutoShape 11" descr="357_1024"/>
          <p:cNvSpPr>
            <a:spLocks noChangeArrowheads="1"/>
          </p:cNvSpPr>
          <p:nvPr/>
        </p:nvSpPr>
        <p:spPr bwMode="auto">
          <a:xfrm>
            <a:off x="684213" y="188913"/>
            <a:ext cx="7489825" cy="6551612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rgbClr val="FF66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6" name="AutoShape 12" descr="357_1024"/>
          <p:cNvSpPr>
            <a:spLocks noChangeArrowheads="1"/>
          </p:cNvSpPr>
          <p:nvPr/>
        </p:nvSpPr>
        <p:spPr bwMode="auto">
          <a:xfrm>
            <a:off x="684213" y="188913"/>
            <a:ext cx="7489825" cy="6551612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rgbClr val="FF66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5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5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5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5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5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8" grpId="1" animBg="1"/>
      <p:bldP spid="6151" grpId="0" animBg="1"/>
      <p:bldP spid="6151" grpId="1" animBg="1"/>
      <p:bldP spid="6153" grpId="0" animBg="1"/>
      <p:bldP spid="6153" grpId="1" animBg="1"/>
      <p:bldP spid="6154" grpId="0" animBg="1"/>
      <p:bldP spid="6154" grpId="1" animBg="1"/>
      <p:bldP spid="6155" grpId="0" animBg="1"/>
      <p:bldP spid="6156" grpId="0" animBg="1"/>
      <p:bldP spid="615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39750" y="476250"/>
            <a:ext cx="8064500" cy="59753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CC990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539750" y="476250"/>
            <a:ext cx="8064500" cy="59753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0" lon="212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CC990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AutoShape 4" descr="341_1024"/>
          <p:cNvSpPr>
            <a:spLocks noChangeArrowheads="1"/>
          </p:cNvSpPr>
          <p:nvPr/>
        </p:nvSpPr>
        <p:spPr bwMode="auto">
          <a:xfrm>
            <a:off x="395288" y="3573463"/>
            <a:ext cx="5111750" cy="2951162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999999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8197" name="AutoShape 5" descr="341_1024"/>
          <p:cNvSpPr>
            <a:spLocks noChangeArrowheads="1"/>
          </p:cNvSpPr>
          <p:nvPr/>
        </p:nvSpPr>
        <p:spPr bwMode="auto">
          <a:xfrm>
            <a:off x="3779838" y="333375"/>
            <a:ext cx="5111750" cy="2951163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30000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323850" y="404813"/>
            <a:ext cx="8496300" cy="6048375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folHlink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8199" name="AutoShape 7"/>
          <p:cNvSpPr>
            <a:spLocks noChangeArrowheads="1"/>
          </p:cNvSpPr>
          <p:nvPr/>
        </p:nvSpPr>
        <p:spPr bwMode="auto">
          <a:xfrm>
            <a:off x="323850" y="404813"/>
            <a:ext cx="8496300" cy="6048375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folHlink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5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7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6" grpId="1" animBg="1"/>
      <p:bldP spid="8197" grpId="0" animBg="1"/>
      <p:bldP spid="8197" grpId="1" animBg="1"/>
      <p:bldP spid="8198" grpId="0" animBg="1"/>
      <p:bldP spid="8199" grpId="0" animBg="1"/>
      <p:bldP spid="819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6" name="Documents"/>
          <p:cNvSpPr>
            <a:spLocks noEditPoints="1" noChangeArrowheads="1"/>
          </p:cNvSpPr>
          <p:nvPr/>
        </p:nvSpPr>
        <p:spPr bwMode="auto">
          <a:xfrm>
            <a:off x="4500563" y="404813"/>
            <a:ext cx="4319587" cy="5761037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3405FB">
                <a:alpha val="50000"/>
              </a:srgbClr>
            </a:outerShdw>
          </a:effectLst>
        </p:spPr>
        <p:txBody>
          <a:bodyPr/>
          <a:lstStyle/>
          <a:p>
            <a:endParaRPr lang="nl-BE"/>
          </a:p>
        </p:txBody>
      </p:sp>
      <p:sp>
        <p:nvSpPr>
          <p:cNvPr id="9237" name="Documents"/>
          <p:cNvSpPr>
            <a:spLocks noEditPoints="1" noChangeArrowheads="1"/>
          </p:cNvSpPr>
          <p:nvPr/>
        </p:nvSpPr>
        <p:spPr bwMode="auto">
          <a:xfrm>
            <a:off x="250825" y="404813"/>
            <a:ext cx="4249738" cy="5761037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3405FB">
                <a:alpha val="50000"/>
              </a:srgbClr>
            </a:outerShdw>
          </a:effectLst>
        </p:spPr>
        <p:txBody>
          <a:bodyPr/>
          <a:lstStyle/>
          <a:p>
            <a:endParaRPr lang="nl-BE"/>
          </a:p>
        </p:txBody>
      </p:sp>
      <p:sp>
        <p:nvSpPr>
          <p:cNvPr id="9238" name="Documents"/>
          <p:cNvSpPr>
            <a:spLocks noEditPoints="1" noChangeArrowheads="1"/>
          </p:cNvSpPr>
          <p:nvPr/>
        </p:nvSpPr>
        <p:spPr bwMode="auto">
          <a:xfrm>
            <a:off x="179388" y="333375"/>
            <a:ext cx="8642350" cy="6119813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3405FB"/>
            </a:outerShdw>
          </a:effectLst>
        </p:spPr>
        <p:txBody>
          <a:bodyPr/>
          <a:lstStyle/>
          <a:p>
            <a:endParaRPr lang="nl-BE"/>
          </a:p>
        </p:txBody>
      </p:sp>
      <p:sp>
        <p:nvSpPr>
          <p:cNvPr id="9239" name="Documents" descr="323_1024"/>
          <p:cNvSpPr>
            <a:spLocks noEditPoints="1" noChangeArrowheads="1"/>
          </p:cNvSpPr>
          <p:nvPr/>
        </p:nvSpPr>
        <p:spPr bwMode="auto">
          <a:xfrm>
            <a:off x="250825" y="477838"/>
            <a:ext cx="8569325" cy="6119812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3405FB"/>
            </a:outerShdw>
          </a:effectLst>
        </p:spPr>
        <p:txBody>
          <a:bodyPr/>
          <a:lstStyle/>
          <a:p>
            <a:endParaRPr 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4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2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3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0" presetClass="exit" presetSubtype="0" accel="10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6" grpId="0" animBg="1"/>
      <p:bldP spid="9236" grpId="1" animBg="1"/>
      <p:bldP spid="9237" grpId="0" animBg="1"/>
      <p:bldP spid="9237" grpId="1" animBg="1"/>
      <p:bldP spid="9238" grpId="0" animBg="1"/>
      <p:bldP spid="9239" grpId="0" animBg="1"/>
      <p:bldP spid="923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AutoShape 6" descr="362_1024"/>
          <p:cNvSpPr>
            <a:spLocks noChangeArrowheads="1"/>
          </p:cNvSpPr>
          <p:nvPr/>
        </p:nvSpPr>
        <p:spPr bwMode="auto">
          <a:xfrm>
            <a:off x="395288" y="476250"/>
            <a:ext cx="8424862" cy="5905500"/>
          </a:xfrm>
          <a:prstGeom prst="octagon">
            <a:avLst>
              <a:gd name="adj" fmla="val 2928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2E6B7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0247" name="AutoShape 7" descr="362_1024"/>
          <p:cNvSpPr>
            <a:spLocks noChangeArrowheads="1"/>
          </p:cNvSpPr>
          <p:nvPr/>
        </p:nvSpPr>
        <p:spPr bwMode="auto">
          <a:xfrm>
            <a:off x="395288" y="476250"/>
            <a:ext cx="8424862" cy="5905500"/>
          </a:xfrm>
          <a:prstGeom prst="octagon">
            <a:avLst>
              <a:gd name="adj" fmla="val 2928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2E6B7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0248" name="AutoShape 8" descr="362_1024"/>
          <p:cNvSpPr>
            <a:spLocks noChangeArrowheads="1"/>
          </p:cNvSpPr>
          <p:nvPr/>
        </p:nvSpPr>
        <p:spPr bwMode="auto">
          <a:xfrm>
            <a:off x="395288" y="476250"/>
            <a:ext cx="8424862" cy="5905500"/>
          </a:xfrm>
          <a:prstGeom prst="octagon">
            <a:avLst>
              <a:gd name="adj" fmla="val 2928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0" lon="6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2E6B70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2" presetClass="exit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7" grpId="0" animBg="1"/>
      <p:bldP spid="102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AutoShape 4" descr="339_1024"/>
          <p:cNvSpPr>
            <a:spLocks noChangeArrowheads="1"/>
          </p:cNvSpPr>
          <p:nvPr/>
        </p:nvSpPr>
        <p:spPr bwMode="auto">
          <a:xfrm>
            <a:off x="179388" y="333375"/>
            <a:ext cx="4752975" cy="3455988"/>
          </a:xfrm>
          <a:prstGeom prst="flowChartInternalStorag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6633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1269" name="AutoShape 5" descr="339_1024"/>
          <p:cNvSpPr>
            <a:spLocks noChangeArrowheads="1"/>
          </p:cNvSpPr>
          <p:nvPr/>
        </p:nvSpPr>
        <p:spPr bwMode="auto">
          <a:xfrm>
            <a:off x="4140200" y="3213100"/>
            <a:ext cx="4752975" cy="3455988"/>
          </a:xfrm>
          <a:prstGeom prst="flowChartInternalStorag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6633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1270" name="AutoShape 6" descr="339_1024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flowChartInternalStorag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6633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1271" name="AutoShape 7" descr="339_1024"/>
          <p:cNvSpPr>
            <a:spLocks noChangeArrowheads="1"/>
          </p:cNvSpPr>
          <p:nvPr/>
        </p:nvSpPr>
        <p:spPr bwMode="auto">
          <a:xfrm>
            <a:off x="179388" y="260350"/>
            <a:ext cx="8642350" cy="6408738"/>
          </a:xfrm>
          <a:prstGeom prst="flowChartInternalStorag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6633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5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8" grpId="1" animBg="1"/>
      <p:bldP spid="11269" grpId="0" animBg="1"/>
      <p:bldP spid="11269" grpId="1" animBg="1"/>
      <p:bldP spid="11270" grpId="0" animBg="1"/>
      <p:bldP spid="11271" grpId="0" animBg="1"/>
      <p:bldP spid="1127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AutoShape 6"/>
          <p:cNvSpPr>
            <a:spLocks noChangeArrowheads="1"/>
          </p:cNvSpPr>
          <p:nvPr/>
        </p:nvSpPr>
        <p:spPr bwMode="auto">
          <a:xfrm>
            <a:off x="827088" y="549275"/>
            <a:ext cx="7489825" cy="6048375"/>
          </a:xfrm>
          <a:prstGeom prst="can">
            <a:avLst>
              <a:gd name="adj" fmla="val 25000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99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2295" name="AutoShape 7" descr="348_1024"/>
          <p:cNvSpPr>
            <a:spLocks noChangeArrowheads="1"/>
          </p:cNvSpPr>
          <p:nvPr/>
        </p:nvSpPr>
        <p:spPr bwMode="auto">
          <a:xfrm>
            <a:off x="827088" y="549275"/>
            <a:ext cx="7489825" cy="1511300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rgbClr val="FF99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2296" name="AutoShape 8"/>
          <p:cNvSpPr>
            <a:spLocks noChangeArrowheads="1"/>
          </p:cNvSpPr>
          <p:nvPr/>
        </p:nvSpPr>
        <p:spPr bwMode="auto">
          <a:xfrm>
            <a:off x="827088" y="476250"/>
            <a:ext cx="7489825" cy="6048375"/>
          </a:xfrm>
          <a:prstGeom prst="can">
            <a:avLst>
              <a:gd name="adj" fmla="val 25000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99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2297" name="AutoShape 9" descr="348_1024"/>
          <p:cNvSpPr>
            <a:spLocks noChangeArrowheads="1"/>
          </p:cNvSpPr>
          <p:nvPr/>
        </p:nvSpPr>
        <p:spPr bwMode="auto">
          <a:xfrm>
            <a:off x="827088" y="476250"/>
            <a:ext cx="7489825" cy="1511300"/>
          </a:xfrm>
          <a:prstGeom prst="flowChartConnector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rgbClr val="FF99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nimBg="1"/>
      <p:bldP spid="12295" grpId="0" animBg="1"/>
      <p:bldP spid="12296" grpId="0" animBg="1"/>
      <p:bldP spid="122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AutoShape 5" descr="309_1024"/>
          <p:cNvSpPr>
            <a:spLocks noChangeArrowheads="1"/>
          </p:cNvSpPr>
          <p:nvPr/>
        </p:nvSpPr>
        <p:spPr bwMode="auto">
          <a:xfrm>
            <a:off x="323850" y="404813"/>
            <a:ext cx="8569325" cy="6119812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4342" name="AutoShape 6" descr="309_1024"/>
          <p:cNvSpPr>
            <a:spLocks noChangeArrowheads="1"/>
          </p:cNvSpPr>
          <p:nvPr/>
        </p:nvSpPr>
        <p:spPr bwMode="auto">
          <a:xfrm>
            <a:off x="0" y="404813"/>
            <a:ext cx="8893175" cy="6119812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6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2" grpId="0" animBg="1"/>
      <p:bldP spid="1434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Oval 4" descr="371_1024"/>
          <p:cNvSpPr>
            <a:spLocks noChangeArrowheads="1"/>
          </p:cNvSpPr>
          <p:nvPr/>
        </p:nvSpPr>
        <p:spPr bwMode="auto">
          <a:xfrm>
            <a:off x="395288" y="404813"/>
            <a:ext cx="6840537" cy="3673475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3317" name="Oval 5" descr="371_1024"/>
          <p:cNvSpPr>
            <a:spLocks noChangeArrowheads="1"/>
          </p:cNvSpPr>
          <p:nvPr/>
        </p:nvSpPr>
        <p:spPr bwMode="auto">
          <a:xfrm>
            <a:off x="971550" y="1557338"/>
            <a:ext cx="6840538" cy="3673475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3318" name="Oval 6" descr="371_1024"/>
          <p:cNvSpPr>
            <a:spLocks noChangeArrowheads="1"/>
          </p:cNvSpPr>
          <p:nvPr/>
        </p:nvSpPr>
        <p:spPr bwMode="auto">
          <a:xfrm>
            <a:off x="1619250" y="2924175"/>
            <a:ext cx="6840538" cy="3673475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3319" name="Oval 7" descr="371_1024"/>
          <p:cNvSpPr>
            <a:spLocks noChangeArrowheads="1"/>
          </p:cNvSpPr>
          <p:nvPr/>
        </p:nvSpPr>
        <p:spPr bwMode="auto">
          <a:xfrm>
            <a:off x="468313" y="692150"/>
            <a:ext cx="8388350" cy="590550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9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3320" name="Oval 8" descr="371_1024"/>
          <p:cNvSpPr>
            <a:spLocks noChangeArrowheads="1"/>
          </p:cNvSpPr>
          <p:nvPr/>
        </p:nvSpPr>
        <p:spPr bwMode="auto">
          <a:xfrm>
            <a:off x="395288" y="692150"/>
            <a:ext cx="8388350" cy="590550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9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</a:sp3d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35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6" grpId="1" animBg="1"/>
      <p:bldP spid="13317" grpId="0" animBg="1"/>
      <p:bldP spid="13317" grpId="1" animBg="1"/>
      <p:bldP spid="13318" grpId="0" animBg="1"/>
      <p:bldP spid="13318" grpId="1" animBg="1"/>
      <p:bldP spid="13319" grpId="0" animBg="1"/>
      <p:bldP spid="13320" grpId="0" animBg="1"/>
      <p:bldP spid="1332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AutoShape 4" descr="353_1024"/>
          <p:cNvSpPr>
            <a:spLocks noChangeArrowheads="1"/>
          </p:cNvSpPr>
          <p:nvPr/>
        </p:nvSpPr>
        <p:spPr bwMode="auto">
          <a:xfrm>
            <a:off x="684213" y="765175"/>
            <a:ext cx="7993062" cy="5832475"/>
          </a:xfrm>
          <a:prstGeom prst="flowChartMultidocumen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107763" dir="13500000" sx="125000" sy="125000" algn="br" rotWithShape="0">
              <a:schemeClr val="folHlink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5366" name="AutoShape 6" descr="353_1024"/>
          <p:cNvSpPr>
            <a:spLocks noChangeArrowheads="1"/>
          </p:cNvSpPr>
          <p:nvPr/>
        </p:nvSpPr>
        <p:spPr bwMode="auto">
          <a:xfrm>
            <a:off x="684213" y="765175"/>
            <a:ext cx="7991475" cy="5832475"/>
          </a:xfrm>
          <a:prstGeom prst="flowChartInternalStorag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66330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endParaRPr lang="nl-BE" dirty="0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EDDDBF95-FA50-4AA0-93AB-4C3AAE9A1666}"/>
              </a:ext>
            </a:extLst>
          </p:cNvPr>
          <p:cNvSpPr/>
          <p:nvPr/>
        </p:nvSpPr>
        <p:spPr>
          <a:xfrm>
            <a:off x="827584" y="6101373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7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833D95E-43D9-4D30-BE9F-52FE1EDD7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1E3DC70-DEF7-480F-806A-A6D8D053E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1CAD508F-5169-486A-9EBE-8D5D3244A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6902DD3-C8C4-4F59-847C-4A14BB1E6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2114545-F88C-47B1-9E93-63C2F0152A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8D5416F4-7148-438D-8926-E05451E39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DED2BA9B-3353-4607-B56F-637C53046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6B323D8-4D56-490A-ABA2-9E22F1E16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5BB16AAB-C63F-4D28-B3D8-6C240C7F7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5295E7D4-6982-40FE-BC5D-E88E515CD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69CB741C-CEBD-48C5-AF24-42DBC9407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416277D8-1E08-4AC0-82A9-0E78BEF9E38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893" y="6140388"/>
            <a:ext cx="825624" cy="82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87984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30</Words>
  <Application>Microsoft Office PowerPoint</Application>
  <PresentationFormat>Diavoorstelling (4:3)</PresentationFormat>
  <Paragraphs>5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0" baseType="lpstr">
      <vt:lpstr>Goudy Stout</vt:lpstr>
      <vt:lpstr>Aharoni</vt:lpstr>
      <vt:lpstr>Kristen ITC</vt:lpstr>
      <vt:lpstr>Arial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26</cp:revision>
  <dcterms:created xsi:type="dcterms:W3CDTF">2008-07-06T20:22:03Z</dcterms:created>
  <dcterms:modified xsi:type="dcterms:W3CDTF">2018-06-02T08:45:06Z</dcterms:modified>
</cp:coreProperties>
</file>