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8" r:id="rId4"/>
    <p:sldId id="297" r:id="rId5"/>
    <p:sldId id="296" r:id="rId6"/>
    <p:sldId id="295" r:id="rId7"/>
    <p:sldId id="294" r:id="rId8"/>
    <p:sldId id="293" r:id="rId9"/>
    <p:sldId id="292" r:id="rId10"/>
    <p:sldId id="291" r:id="rId11"/>
    <p:sldId id="290" r:id="rId12"/>
    <p:sldId id="289" r:id="rId13"/>
    <p:sldId id="288" r:id="rId14"/>
    <p:sldId id="287" r:id="rId15"/>
    <p:sldId id="286" r:id="rId16"/>
    <p:sldId id="285" r:id="rId17"/>
    <p:sldId id="284" r:id="rId18"/>
    <p:sldId id="283" r:id="rId19"/>
    <p:sldId id="282" r:id="rId20"/>
    <p:sldId id="281" r:id="rId21"/>
    <p:sldId id="280" r:id="rId22"/>
    <p:sldId id="279" r:id="rId23"/>
    <p:sldId id="278" r:id="rId24"/>
    <p:sldId id="277" r:id="rId25"/>
    <p:sldId id="276" r:id="rId26"/>
    <p:sldId id="275" r:id="rId27"/>
    <p:sldId id="274" r:id="rId28"/>
    <p:sldId id="273" r:id="rId29"/>
    <p:sldId id="272" r:id="rId30"/>
    <p:sldId id="271" r:id="rId31"/>
    <p:sldId id="270" r:id="rId32"/>
    <p:sldId id="269" r:id="rId33"/>
    <p:sldId id="268" r:id="rId34"/>
    <p:sldId id="267" r:id="rId35"/>
    <p:sldId id="266" r:id="rId36"/>
    <p:sldId id="265" r:id="rId37"/>
    <p:sldId id="264" r:id="rId38"/>
    <p:sldId id="263" r:id="rId39"/>
    <p:sldId id="262" r:id="rId40"/>
    <p:sldId id="261" r:id="rId41"/>
    <p:sldId id="260" r:id="rId42"/>
    <p:sldId id="299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n5xJCZ8r5i/+E/ToQGypQ==" hashData="mQySwSGzEdmXM++VOEVNW4S7aY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C1C8E-BE40-4ABD-8B4F-062490C5323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2509E-5687-4612-AAED-F9C5F289FEF5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512EF-242E-40E0-BEF3-98583589A5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28727B-F6E4-481D-A331-95D079C9C45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517b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661248"/>
            <a:ext cx="6772275" cy="885825"/>
          </a:xfrm>
          <a:prstGeom prst="rect">
            <a:avLst/>
          </a:prstGeom>
          <a:noFill/>
        </p:spPr>
      </p:pic>
      <p:pic>
        <p:nvPicPr>
          <p:cNvPr id="54280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1124744"/>
            <a:ext cx="5934075" cy="885825"/>
          </a:xfrm>
          <a:prstGeom prst="rect">
            <a:avLst/>
          </a:prstGeom>
          <a:noFill/>
        </p:spPr>
      </p:pic>
      <p:pic>
        <p:nvPicPr>
          <p:cNvPr id="54282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2996952"/>
            <a:ext cx="1381125" cy="885825"/>
          </a:xfrm>
          <a:prstGeom prst="rect">
            <a:avLst/>
          </a:prstGeom>
          <a:noFill/>
        </p:spPr>
      </p:pic>
      <p:pic>
        <p:nvPicPr>
          <p:cNvPr id="54284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260648"/>
            <a:ext cx="49815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[12].F. Duval.Ballade Pour Adeli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14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2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2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23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24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25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24528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26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2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31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3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37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39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4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6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83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84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85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89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91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03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05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07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1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19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2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21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2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23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24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27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2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3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9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91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9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6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8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93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7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5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60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2013-05-31T10:56:59Z</dcterms:created>
  <dcterms:modified xsi:type="dcterms:W3CDTF">2013-05-31T13:51:01Z</dcterms:modified>
</cp:coreProperties>
</file>