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8" r:id="rId28"/>
    <p:sldId id="257" r:id="rId29"/>
    <p:sldId id="294" r:id="rId30"/>
    <p:sldId id="293" r:id="rId31"/>
    <p:sldId id="292" r:id="rId32"/>
    <p:sldId id="291" r:id="rId33"/>
    <p:sldId id="290" r:id="rId34"/>
    <p:sldId id="289" r:id="rId35"/>
    <p:sldId id="288" r:id="rId36"/>
    <p:sldId id="287" r:id="rId37"/>
    <p:sldId id="295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O7zJVC0ilFTJKhuS2sw4Q==" hashData="oQ4CIiOWM4OkND1U7LOVCt1Krd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EF0DE6-18E7-4597-ACFC-8B8F6E281E8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04C26-C334-4467-A4F8-D30DC2F93194}" type="datetimeFigureOut">
              <a:rPr lang="es-ES" smtClean="0"/>
              <a:pPr/>
              <a:t>31/05/2013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8D69C-2E54-41BF-A7FD-4F173A886A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3B1197A-D5D8-4EFC-81F8-28AA39C95D5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48b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60648"/>
            <a:ext cx="5829300" cy="885825"/>
          </a:xfrm>
          <a:prstGeom prst="rect">
            <a:avLst/>
          </a:prstGeom>
          <a:noFill/>
        </p:spPr>
      </p:pic>
      <p:pic>
        <p:nvPicPr>
          <p:cNvPr id="4106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62675" y="6476999"/>
            <a:ext cx="2981325" cy="381001"/>
          </a:xfrm>
          <a:prstGeom prst="rect">
            <a:avLst/>
          </a:prstGeom>
          <a:noFill/>
        </p:spPr>
      </p:pic>
      <p:pic>
        <p:nvPicPr>
          <p:cNvPr id="4108" name="Picture 1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683037">
            <a:off x="6157895" y="1117998"/>
            <a:ext cx="3334606" cy="381001"/>
          </a:xfrm>
          <a:prstGeom prst="rect">
            <a:avLst/>
          </a:prstGeom>
          <a:noFill/>
        </p:spPr>
      </p:pic>
      <p:pic>
        <p:nvPicPr>
          <p:cNvPr id="4109" name="Picture 13" descr="C:\Users\Usuario\Downloads\ZNECESARIO PARA PPS\tlkcg3dm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829314"/>
            <a:ext cx="1440160" cy="1028686"/>
          </a:xfrm>
          <a:prstGeom prst="rect">
            <a:avLst/>
          </a:prstGeom>
          <a:noFill/>
        </p:spPr>
      </p:pic>
      <p:pic>
        <p:nvPicPr>
          <p:cNvPr id="36866" name="Picture 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1800" y="1772816"/>
            <a:ext cx="1381125" cy="885825"/>
          </a:xfrm>
          <a:prstGeom prst="rect">
            <a:avLst/>
          </a:prstGeom>
          <a:noFill/>
        </p:spPr>
      </p:pic>
      <p:pic>
        <p:nvPicPr>
          <p:cNvPr id="36868" name="Picture 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43608" y="5301208"/>
            <a:ext cx="658177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plus/>
    <p:sndAc>
      <p:stSnd>
        <p:snd r:embed="rId2" name="[08].Ocarina.Song Of Ocari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29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3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09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3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45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46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47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49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55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56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61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6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66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6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69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7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7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73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74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75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76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7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81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8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7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71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7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04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28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84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77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71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66936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7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12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9000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60</Words>
  <Application>Microsoft Office PowerPoint</Application>
  <PresentationFormat>Presentación en pantalla (4:3)</PresentationFormat>
  <Paragraphs>28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2013-05-30T11:05:03Z</dcterms:created>
  <dcterms:modified xsi:type="dcterms:W3CDTF">2013-05-31T13:38:44Z</dcterms:modified>
</cp:coreProperties>
</file>