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16" r:id="rId3"/>
    <p:sldId id="478" r:id="rId4"/>
    <p:sldId id="472" r:id="rId5"/>
    <p:sldId id="476" r:id="rId6"/>
    <p:sldId id="473" r:id="rId7"/>
    <p:sldId id="482" r:id="rId8"/>
    <p:sldId id="470" r:id="rId9"/>
    <p:sldId id="466" r:id="rId10"/>
    <p:sldId id="487" r:id="rId11"/>
    <p:sldId id="489" r:id="rId12"/>
    <p:sldId id="481" r:id="rId13"/>
    <p:sldId id="462" r:id="rId14"/>
    <p:sldId id="459" r:id="rId15"/>
    <p:sldId id="484" r:id="rId16"/>
    <p:sldId id="469" r:id="rId17"/>
    <p:sldId id="461" r:id="rId18"/>
    <p:sldId id="453" r:id="rId19"/>
    <p:sldId id="465" r:id="rId20"/>
    <p:sldId id="455" r:id="rId21"/>
    <p:sldId id="483" r:id="rId22"/>
    <p:sldId id="480" r:id="rId23"/>
    <p:sldId id="467" r:id="rId24"/>
    <p:sldId id="475" r:id="rId25"/>
    <p:sldId id="458" r:id="rId26"/>
    <p:sldId id="463" r:id="rId27"/>
    <p:sldId id="457" r:id="rId28"/>
    <p:sldId id="460" r:id="rId29"/>
    <p:sldId id="479" r:id="rId30"/>
    <p:sldId id="456" r:id="rId31"/>
    <p:sldId id="490" r:id="rId32"/>
    <p:sldId id="491" r:id="rId33"/>
    <p:sldId id="464" r:id="rId34"/>
    <p:sldId id="485" r:id="rId35"/>
    <p:sldId id="486" r:id="rId36"/>
    <p:sldId id="468" r:id="rId37"/>
    <p:sldId id="474" r:id="rId38"/>
    <p:sldId id="488" r:id="rId39"/>
    <p:sldId id="471" r:id="rId40"/>
    <p:sldId id="493" r:id="rId41"/>
    <p:sldId id="492" r:id="rId42"/>
    <p:sldId id="496" r:id="rId43"/>
    <p:sldId id="317" r:id="rId44"/>
    <p:sldId id="494" r:id="rId45"/>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bNZQOO5mrmlSogjv4ZqpA==" hashData="ngbokRs6MHG9hgvc8PTpHHPNoH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6600FF"/>
    <a:srgbClr val="9933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30/04/2020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939636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30/04/2020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5.gif"/><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image" Target="../media/image5.gif"/><Relationship Id="rId4" Type="http://schemas.openxmlformats.org/officeDocument/2006/relationships/image" Target="../media/image24.gif"/></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5.gif"/></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audio" Target="../media/audio5.wav"/><Relationship Id="rId4" Type="http://schemas.openxmlformats.org/officeDocument/2006/relationships/image" Target="../media/image5.gif"/></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1.jpeg"/><Relationship Id="rId4" Type="http://schemas.openxmlformats.org/officeDocument/2006/relationships/image" Target="../media/image2.gif"/></Relationships>
</file>

<file path=ppt/slides/_rels/slide43.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688" y="-171400"/>
            <a:ext cx="10120320" cy="70294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64449" y="1052735"/>
            <a:ext cx="7505473" cy="351928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POESIAS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GRÁFICAS, 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CALIGRAMAS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5" name="Picture 2" descr="E:\formas montar\2cxx0f8.gif"/>
          <p:cNvPicPr>
            <a:picLocks noChangeAspect="1" noChangeArrowheads="1" noCrop="1"/>
          </p:cNvPicPr>
          <p:nvPr/>
        </p:nvPicPr>
        <p:blipFill>
          <a:blip r:embed="rId7" cstate="email">
            <a:extLst>
              <a:ext uri="{28A0092B-C50C-407E-A947-70E740481C1C}">
                <a14:useLocalDpi xmlns:a14="http://schemas.microsoft.com/office/drawing/2010/main"/>
              </a:ext>
            </a:extLst>
          </a:blip>
          <a:srcRect/>
          <a:stretch>
            <a:fillRect/>
          </a:stretch>
        </p:blipFill>
        <p:spPr bwMode="auto">
          <a:xfrm>
            <a:off x="8415580" y="5330084"/>
            <a:ext cx="1588311" cy="1366752"/>
          </a:xfrm>
          <a:prstGeom prst="rect">
            <a:avLst/>
          </a:prstGeom>
          <a:noFill/>
        </p:spPr>
      </p:pic>
      <p:sp>
        <p:nvSpPr>
          <p:cNvPr id="2" name="1 CuadroTexto"/>
          <p:cNvSpPr txBox="1"/>
          <p:nvPr/>
        </p:nvSpPr>
        <p:spPr>
          <a:xfrm>
            <a:off x="6005538" y="5782627"/>
            <a:ext cx="2664384" cy="461665"/>
          </a:xfrm>
          <a:prstGeom prst="rect">
            <a:avLst/>
          </a:prstGeom>
          <a:noFill/>
        </p:spPr>
        <p:txBody>
          <a:bodyPr wrap="none" rtlCol="0">
            <a:spAutoFit/>
          </a:bodyPr>
          <a:lstStyle/>
          <a:p>
            <a:r>
              <a:rPr lang="es-ES" sz="2400" b="1" dirty="0" smtClean="0"/>
              <a:t>PASALAS TODAS TU</a:t>
            </a:r>
            <a:endParaRPr lang="es-ES" sz="24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Michael Boublè - What a wonderful world..wav"/>
          </p:stSnd>
        </p:sndAc>
      </p:transition>
    </mc:Choice>
    <mc:Fallback xmlns="">
      <p:transition spd="slow">
        <p:fade/>
        <p:sndAc>
          <p:stSnd>
            <p:snd r:embed="rId8" name="Michael Boublè - What a wonderful worl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936"/>
            <a:ext cx="10080626" cy="6850063"/>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743633" y="1052736"/>
            <a:ext cx="7409643"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6000" b="1" i="1" dirty="0">
                <a:solidFill>
                  <a:srgbClr val="FF0000"/>
                </a:solidFill>
                <a:latin typeface="+mj-lt"/>
              </a:rPr>
              <a:t>TOMATE  EL TIEMPO  QUE NECESITES  PARA </a:t>
            </a:r>
            <a:r>
              <a:rPr lang="es-ES" altLang="es-ES" sz="6000" b="1" i="1" dirty="0" smtClean="0">
                <a:solidFill>
                  <a:srgbClr val="FF0000"/>
                </a:solidFill>
                <a:latin typeface="+mj-lt"/>
              </a:rPr>
              <a:t>DISFRUTAR  DE ESTAS POESIAS </a:t>
            </a:r>
            <a:r>
              <a:rPr lang="es-ES" altLang="es-ES" sz="6000" b="1" i="1" dirty="0" smtClean="0">
                <a:solidFill>
                  <a:srgbClr val="FF0000"/>
                </a:solidFill>
                <a:latin typeface="+mj-lt"/>
              </a:rPr>
              <a:t>GRAFICAS, O CALIGRAMAS</a:t>
            </a:r>
            <a:endParaRPr lang="es-ES" altLang="es-ES" sz="6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7433285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OESÍA VISU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702059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124" y="5682765"/>
            <a:ext cx="1588311" cy="1366752"/>
          </a:xfrm>
          <a:prstGeom prst="rect">
            <a:avLst/>
          </a:prstGeom>
          <a:noFill/>
        </p:spPr>
      </p:pic>
    </p:spTree>
    <p:extLst>
      <p:ext uri="{BB962C8B-B14F-4D97-AF65-F5344CB8AC3E}">
        <p14:creationId xmlns:p14="http://schemas.microsoft.com/office/powerpoint/2010/main" val="29327753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ALIGRAMAS | Caligramas para niños, Caligramas, Caligramas faci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91" y="0"/>
            <a:ext cx="1004473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11920" y="5733256"/>
            <a:ext cx="1588311" cy="1366752"/>
          </a:xfrm>
          <a:prstGeom prst="rect">
            <a:avLst/>
          </a:prstGeom>
          <a:noFill/>
        </p:spPr>
      </p:pic>
    </p:spTree>
    <p:extLst>
      <p:ext uri="{BB962C8B-B14F-4D97-AF65-F5344CB8AC3E}">
        <p14:creationId xmlns:p14="http://schemas.microsoft.com/office/powerpoint/2010/main" val="64540439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Diferencias entre la poesía y la prosa - ppt descarg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271" y="0"/>
            <a:ext cx="10296896"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0859016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Archivo:Triangulo armonico.svg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3968" y="-6037"/>
            <a:ext cx="6264449" cy="6831973"/>
          </a:xfrm>
          <a:prstGeom prst="rect">
            <a:avLst/>
          </a:prstGeom>
          <a:solidFill>
            <a:schemeClr val="bg1"/>
          </a:solidFill>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9848595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ajaro&quot; es este Caligrama hecho por Unigue y su autor es Pablo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486" y="-18377"/>
            <a:ext cx="10099112" cy="687637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1000832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El blog de Lengua y Literatura de 3ro 2da: Nuestras produccione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3324" y="0"/>
            <a:ext cx="73088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916593476"/>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accordeon][musette]_aimable_accordéon_11 - petite fleur (slow).wav"/>
          </p:stSnd>
        </p:sndAc>
      </p:transition>
    </mc:Choice>
    <mc:Fallback xmlns="">
      <p:transition spd="slow">
        <p:fade/>
        <p:sndAc>
          <p:stSnd>
            <p:snd r:embed="rId6" name="[accordeon][musette]_aimable_accordéon_11 - petite fleur (slow).wav"/>
          </p:stSnd>
        </p:sndAc>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Ovillo – Mi ventana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4" y="620688"/>
            <a:ext cx="10218001" cy="525658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7878172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PATOCIENCIA: Caligrama (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6016" y="35818"/>
            <a:ext cx="4658741" cy="691075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46773523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5602" name="Picture 2" descr="La flor más bella – Mi ventana a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4011" y="-3398"/>
            <a:ext cx="4912599" cy="6861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305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oesía visual: Caligramas. « Arte Arnedo"/>
          <p:cNvPicPr>
            <a:picLocks noChangeAspect="1" noChangeArrowheads="1"/>
          </p:cNvPicPr>
          <p:nvPr/>
        </p:nvPicPr>
        <p:blipFill rotWithShape="1">
          <a:blip r:embed="rId2">
            <a:extLst>
              <a:ext uri="{28A0092B-C50C-407E-A947-70E740481C1C}">
                <a14:useLocalDpi xmlns:a14="http://schemas.microsoft.com/office/drawing/2010/main" val="0"/>
              </a:ext>
            </a:extLst>
          </a:blip>
          <a:srcRect r="26379"/>
          <a:stretch/>
        </p:blipFill>
        <p:spPr bwMode="auto">
          <a:xfrm>
            <a:off x="-360288" y="1124744"/>
            <a:ext cx="4876694" cy="504056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72 mejores imágenes de CALIGRAMAS LINDOS | Caligramas, Caligrama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6336" y="22527"/>
            <a:ext cx="4362797" cy="69457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9680167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poema visual | Poemas, Poemas visuales, Poemas caligramas"/>
          <p:cNvPicPr>
            <a:picLocks noChangeAspect="1" noChangeArrowheads="1"/>
          </p:cNvPicPr>
          <p:nvPr/>
        </p:nvPicPr>
        <p:blipFill rotWithShape="1">
          <a:blip r:embed="rId3">
            <a:extLst>
              <a:ext uri="{28A0092B-C50C-407E-A947-70E740481C1C}">
                <a14:useLocalDpi xmlns:a14="http://schemas.microsoft.com/office/drawing/2010/main" val="0"/>
              </a:ext>
            </a:extLst>
          </a:blip>
          <a:srcRect b="12432"/>
          <a:stretch/>
        </p:blipFill>
        <p:spPr bwMode="auto">
          <a:xfrm>
            <a:off x="1799952" y="0"/>
            <a:ext cx="6192688" cy="690505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4495264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ariposa de madera – Mi ventana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918" y="26268"/>
            <a:ext cx="8353454" cy="67250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24618208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uidobro | creacionismo | Canto nocturno del pe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056" y="0"/>
            <a:ext cx="4914900" cy="68692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7526938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aligramas"/>
          <p:cNvPicPr>
            <a:picLocks noChangeAspect="1" noChangeArrowheads="1"/>
          </p:cNvPicPr>
          <p:nvPr/>
        </p:nvPicPr>
        <p:blipFill rotWithShape="1">
          <a:blip r:embed="rId4">
            <a:extLst>
              <a:ext uri="{28A0092B-C50C-407E-A947-70E740481C1C}">
                <a14:useLocalDpi xmlns:a14="http://schemas.microsoft.com/office/drawing/2010/main" val="0"/>
              </a:ext>
            </a:extLst>
          </a:blip>
          <a:srcRect b="3807"/>
          <a:stretch/>
        </p:blipFill>
        <p:spPr bwMode="auto">
          <a:xfrm>
            <a:off x="2087984" y="31274"/>
            <a:ext cx="5832648" cy="68267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000082105"/>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Clayderman-La-Mer.wav"/>
          </p:stSnd>
        </p:sndAc>
      </p:transition>
    </mc:Choice>
    <mc:Fallback xmlns="">
      <p:transition spd="slow">
        <p:fade/>
        <p:sndAc>
          <p:stSnd>
            <p:snd r:embed="rId6" name="Clayderman-La-Mer.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esía visual de Raúl Renán | Siemp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56" y="-315416"/>
            <a:ext cx="7632848" cy="75135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ESPECIAL CALIGRAMAS Y POESÍA VISUAL EN LA PRIMERA ENTREGA DE 2019 ..."/>
          <p:cNvPicPr>
            <a:picLocks noChangeAspect="1" noChangeArrowheads="1"/>
          </p:cNvPicPr>
          <p:nvPr/>
        </p:nvPicPr>
        <p:blipFill rotWithShape="1">
          <a:blip r:embed="rId3">
            <a:extLst>
              <a:ext uri="{28A0092B-C50C-407E-A947-70E740481C1C}">
                <a14:useLocalDpi xmlns:a14="http://schemas.microsoft.com/office/drawing/2010/main" val="0"/>
              </a:ext>
            </a:extLst>
          </a:blip>
          <a:srcRect t="25381" b="6517"/>
          <a:stretch/>
        </p:blipFill>
        <p:spPr bwMode="auto">
          <a:xfrm>
            <a:off x="1515369" y="-21611"/>
            <a:ext cx="6905622" cy="69790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0736435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esía visual - 1264 - Palabras en vu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8952" y="478415"/>
            <a:ext cx="6552728" cy="6052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15188821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704856"/>
          </a:xfrm>
          <a:prstGeom prst="rect">
            <a:avLst/>
          </a:prstGeom>
          <a:noFill/>
          <a:extLst>
            <a:ext uri="{909E8E84-426E-40DD-AFC4-6F175D3DCCD1}">
              <a14:hiddenFill xmlns:a14="http://schemas.microsoft.com/office/drawing/2010/main">
                <a:solidFill>
                  <a:srgbClr val="FFFFFF"/>
                </a:solidFill>
              </a14:hiddenFill>
            </a:ext>
          </a:extLst>
        </p:spPr>
      </p:pic>
      <p:pic>
        <p:nvPicPr>
          <p:cNvPr id="27650" name="Picture 2" descr="Cactus – Mi ventana al mund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87984" y="1"/>
            <a:ext cx="582674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6886618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Es decir – Mi ventana al mund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9992" y="-2"/>
            <a:ext cx="5472608" cy="685800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825152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aligrama corazón | Caligramas faciles, Ejemplos de caligram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5936" y="-1"/>
            <a:ext cx="6566768" cy="678566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88384" y="6400800"/>
            <a:ext cx="1584176"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94279384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Lisa del Giocondo (poema visual) | Sandra Uribe Pére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1093" y="9550"/>
            <a:ext cx="5029834" cy="7029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7731804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o.072_Poéticas visuales - Poesía visual e intermedialid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647" y="319257"/>
            <a:ext cx="9289032" cy="60919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428181239"/>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piano - ernesto cortazar - rhapsody on a theme of paganin.wav"/>
          </p:stSnd>
        </p:sndAc>
      </p:transition>
    </mc:Choice>
    <mc:Fallback xmlns="">
      <p:transition spd="slow">
        <p:fade/>
        <p:sndAc>
          <p:stSnd>
            <p:snd r:embed="rId5" name="piano - ernesto cortazar - rhapsody on a theme of paganin.wav"/>
          </p:stSnd>
        </p:sndAc>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UN MUNDO DE PALABRAS: MÉTRICA Y RI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1913" y="0"/>
            <a:ext cx="474320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1236554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POESÍA VISUAL de ANA MARTÍNEZ MONGAY | Escáner Cultur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944" y="-1"/>
            <a:ext cx="5976664"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03760071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nvierte tus palabras en una original poesía visu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56" y="332656"/>
            <a:ext cx="8568951" cy="62810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3146" y="5491248"/>
            <a:ext cx="1588311" cy="1366752"/>
          </a:xfrm>
          <a:prstGeom prst="rect">
            <a:avLst/>
          </a:prstGeom>
          <a:noFill/>
        </p:spPr>
      </p:pic>
    </p:spTree>
    <p:extLst>
      <p:ext uri="{BB962C8B-B14F-4D97-AF65-F5344CB8AC3E}">
        <p14:creationId xmlns:p14="http://schemas.microsoft.com/office/powerpoint/2010/main" val="40838915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Caligrama: Es un poemas en el que las palabras dibuj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7984" y="35768"/>
            <a:ext cx="5585162" cy="68222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252768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o_acLwdDJ18_m3CRPhBE5zl72eJkfbmt4t8yenImKBVvK0kTmF0xjctABnaLJIm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912" y="79970"/>
            <a:ext cx="6593674" cy="6480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3310695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Vicente Huidobro: Fresco nipón | Caligramas, Poemas, Huidob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056" y="17110"/>
            <a:ext cx="4961346" cy="68408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98084291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Poesia visual | ESC Enric Grau Fontseré"/>
          <p:cNvPicPr>
            <a:picLocks noChangeAspect="1" noChangeArrowheads="1"/>
          </p:cNvPicPr>
          <p:nvPr/>
        </p:nvPicPr>
        <p:blipFill rotWithShape="1">
          <a:blip r:embed="rId3">
            <a:extLst>
              <a:ext uri="{28A0092B-C50C-407E-A947-70E740481C1C}">
                <a14:useLocalDpi xmlns:a14="http://schemas.microsoft.com/office/drawing/2010/main" val="0"/>
              </a:ext>
            </a:extLst>
          </a:blip>
          <a:srcRect b="7643"/>
          <a:stretch/>
        </p:blipFill>
        <p:spPr bwMode="auto">
          <a:xfrm>
            <a:off x="2664048" y="0"/>
            <a:ext cx="4996278" cy="68529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0138982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Poesía visual: caligramas – Apuntes de Leng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56" y="548680"/>
            <a:ext cx="10027491" cy="5760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94329" y="4956632"/>
            <a:ext cx="1588311" cy="1366752"/>
          </a:xfrm>
          <a:prstGeom prst="rect">
            <a:avLst/>
          </a:prstGeom>
          <a:noFill/>
        </p:spPr>
      </p:pic>
    </p:spTree>
    <p:extLst>
      <p:ext uri="{BB962C8B-B14F-4D97-AF65-F5344CB8AC3E}">
        <p14:creationId xmlns:p14="http://schemas.microsoft.com/office/powerpoint/2010/main" val="126433008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Esa maestra – Mi ventana a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072" y="0"/>
            <a:ext cx="3672408" cy="684676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1862610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eseo – Mi ventana a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59" y="-77411"/>
            <a:ext cx="10176284" cy="693541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6351666"/>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Clayderman-Para-Elisa.wav"/>
          </p:stSnd>
        </p:sndAc>
      </p:transition>
    </mc:Choice>
    <mc:Fallback xmlns="">
      <p:transition spd="slow">
        <p:fade/>
        <p:sndAc>
          <p:stSnd>
            <p:snd r:embed="rId5" name="Clayderman-Para-Elisa.wav"/>
          </p:stSnd>
        </p:sndAc>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Vicente Huidobro: Nipona (con imágenes) | Poemas, Frase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992" y="5359"/>
            <a:ext cx="556883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839340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if art render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1506" name="Picture 2" descr="Caligramas | macpuer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008" y="0"/>
            <a:ext cx="5348437" cy="69089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15640022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Delfín – Mi ventana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42" y="692696"/>
            <a:ext cx="10066066" cy="53978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6416866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5416"/>
            <a:ext cx="10224889" cy="7632848"/>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poEsía en foRma de pÁjaro. jorGe eduArdo eiElson | frecuEncia uR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5976" y="116632"/>
            <a:ext cx="5881192" cy="67413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5460738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hanchito – Mi ventana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80" y="0"/>
            <a:ext cx="100811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9219083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08062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Secretaría de Cultura- Kit de prensa- José Juan Tablada, ícono d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6016" y="-27435"/>
            <a:ext cx="4185641"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565510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936"/>
            <a:ext cx="10080626" cy="6850063"/>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987178" y="1412776"/>
            <a:ext cx="6085582" cy="3970318"/>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800" b="1" i="1" dirty="0" smtClean="0">
                <a:solidFill>
                  <a:srgbClr val="FF0000"/>
                </a:solidFill>
                <a:latin typeface="Franklin Gothic Medium" pitchFamily="34" charset="0"/>
              </a:rPr>
              <a:t>DIVIDIDOS ENTRE LO QUE FUIMOS Y LO QUE SEREMOS, DIBUJAMOS EN EL PASO DE LOS DIAS LA ESTELA DE NUESTRA ESCISION PERPETUA, COMO EL AVION QUE PARTE EN DOS EL CIELO CON SU HUMO. COMO LA SONRISA FRAGMENTADA QUE ADIVINO EN ESTE ESPEJO VELADO POR EL POLVO. ME MIRO Y NO ME ODIO.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88488664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171400"/>
            <a:ext cx="10119653" cy="70294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30 de abril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19:49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250"/>
                                  </p:stCondLst>
                                  <p:childTnLst>
                                    <p:animEffect transition="out" filter="wheel(1)">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ESIAS GRAFIC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POESIAS GRAFICAS</Template>
  <TotalTime>24</TotalTime>
  <Words>117</Words>
  <Application>Microsoft Office PowerPoint</Application>
  <PresentationFormat>Personalizado</PresentationFormat>
  <Paragraphs>16</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POESIAS GRAFICAS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2020-04-30T17:49:15Z</dcterms:created>
  <dcterms:modified xsi:type="dcterms:W3CDTF">2020-04-30T18:14:05Z</dcterms:modified>
</cp:coreProperties>
</file>