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4" r:id="rId4"/>
    <p:sldId id="293" r:id="rId5"/>
    <p:sldId id="292" r:id="rId6"/>
    <p:sldId id="291" r:id="rId7"/>
    <p:sldId id="290" r:id="rId8"/>
    <p:sldId id="289" r:id="rId9"/>
    <p:sldId id="288" r:id="rId10"/>
    <p:sldId id="287" r:id="rId11"/>
    <p:sldId id="286" r:id="rId12"/>
    <p:sldId id="285" r:id="rId13"/>
    <p:sldId id="284" r:id="rId14"/>
    <p:sldId id="283" r:id="rId15"/>
    <p:sldId id="282" r:id="rId16"/>
    <p:sldId id="281" r:id="rId17"/>
    <p:sldId id="280" r:id="rId18"/>
    <p:sldId id="279" r:id="rId19"/>
    <p:sldId id="278" r:id="rId20"/>
    <p:sldId id="277" r:id="rId21"/>
    <p:sldId id="276" r:id="rId22"/>
    <p:sldId id="275" r:id="rId23"/>
    <p:sldId id="274" r:id="rId24"/>
    <p:sldId id="273" r:id="rId25"/>
    <p:sldId id="272" r:id="rId26"/>
    <p:sldId id="271" r:id="rId27"/>
    <p:sldId id="270" r:id="rId28"/>
    <p:sldId id="269" r:id="rId29"/>
    <p:sldId id="268" r:id="rId30"/>
    <p:sldId id="267" r:id="rId31"/>
    <p:sldId id="266" r:id="rId32"/>
    <p:sldId id="265" r:id="rId33"/>
    <p:sldId id="264" r:id="rId34"/>
    <p:sldId id="263" r:id="rId35"/>
    <p:sldId id="262" r:id="rId36"/>
    <p:sldId id="261" r:id="rId37"/>
    <p:sldId id="260" r:id="rId38"/>
    <p:sldId id="259" r:id="rId39"/>
    <p:sldId id="258" r:id="rId40"/>
    <p:sldId id="296" r:id="rId41"/>
    <p:sldId id="303" r:id="rId42"/>
    <p:sldId id="306" r:id="rId43"/>
    <p:sldId id="305" r:id="rId44"/>
    <p:sldId id="304" r:id="rId45"/>
    <p:sldId id="302" r:id="rId46"/>
    <p:sldId id="301" r:id="rId47"/>
    <p:sldId id="300" r:id="rId48"/>
    <p:sldId id="299" r:id="rId49"/>
    <p:sldId id="298" r:id="rId50"/>
    <p:sldId id="297" r:id="rId51"/>
    <p:sldId id="257" r:id="rId52"/>
    <p:sldId id="295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u9Wxy5l/vJ9Sd5cUUTmLQ==" hashData="PMWfRZAtWHo/6hl94UqY0mHzaL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1D67-9D4F-43F3-9EE4-7B0E26FF3144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5200-2FB0-4A10-844B-087E65C65A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1D67-9D4F-43F3-9EE4-7B0E26FF3144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5200-2FB0-4A10-844B-087E65C65A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1D67-9D4F-43F3-9EE4-7B0E26FF3144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5200-2FB0-4A10-844B-087E65C65A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1D67-9D4F-43F3-9EE4-7B0E26FF3144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5200-2FB0-4A10-844B-087E65C65A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1D67-9D4F-43F3-9EE4-7B0E26FF3144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5200-2FB0-4A10-844B-087E65C65A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1D67-9D4F-43F3-9EE4-7B0E26FF3144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5200-2FB0-4A10-844B-087E65C65A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1D67-9D4F-43F3-9EE4-7B0E26FF3144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5200-2FB0-4A10-844B-087E65C65A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1D67-9D4F-43F3-9EE4-7B0E26FF3144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5200-2FB0-4A10-844B-087E65C65A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1D67-9D4F-43F3-9EE4-7B0E26FF3144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5200-2FB0-4A10-844B-087E65C65A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1D67-9D4F-43F3-9EE4-7B0E26FF3144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5200-2FB0-4A10-844B-087E65C65A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1D67-9D4F-43F3-9EE4-7B0E26FF3144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5200-2FB0-4A10-844B-087E65C65A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6C9106-14BB-4F1D-BD90-7E74811DDCE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61D67-9D4F-43F3-9EE4-7B0E26FF3144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F5200-2FB0-4A10-844B-087E65C65A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0BC0CF3-F1C3-42AA-83F6-C8B34D7498D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vajillas\VAJILLA GUAPA\PLATOS\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772816"/>
            <a:ext cx="4695825" cy="885825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2924944"/>
            <a:ext cx="5010150" cy="885825"/>
          </a:xfrm>
          <a:prstGeom prst="rect">
            <a:avLst/>
          </a:prstGeom>
          <a:noFill/>
        </p:spPr>
      </p:pic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4005064"/>
            <a:ext cx="3810000" cy="885825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980728"/>
            <a:ext cx="4981575" cy="504826"/>
          </a:xfrm>
          <a:prstGeom prst="rect">
            <a:avLst/>
          </a:prstGeom>
          <a:noFill/>
        </p:spPr>
      </p:pic>
      <p:pic>
        <p:nvPicPr>
          <p:cNvPr id="1036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5445224"/>
            <a:ext cx="3819525" cy="504826"/>
          </a:xfrm>
          <a:prstGeom prst="rect">
            <a:avLst/>
          </a:prstGeom>
          <a:noFill/>
        </p:spPr>
      </p:pic>
      <p:pic>
        <p:nvPicPr>
          <p:cNvPr id="1037" name="Picture 13" descr="C:\Users\Usuario\Downloads\ZNECESARIO PARA PPS\85332_e01b8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86500"/>
            <a:ext cx="714375" cy="571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>
        <p:snd r:embed="rId2" name="11. Mike Oldfield - Hibernaculu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ca3fc7bef86921612da8c5a85aa8f8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ef0e2a9e4cc5c9b89af592483a622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3239" y="0"/>
            <a:ext cx="7157521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fca992b3144930247343b299f73ae4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b19d153f31d1873a90e35090f5597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d0ad370828c650893b1ab6f3d66e8a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245" y="0"/>
            <a:ext cx="777551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fb15eb22d122e634af539506ac181e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e1cc8ec57a6065803fd1786d87af4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d7ce2b5e2040b6ea91294d740d794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7836" y="0"/>
            <a:ext cx="6948328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d8ad07d59e375063c537b79e4bbfa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dc900313f512d5c233ae892af9bb7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5009" y="0"/>
            <a:ext cx="6713982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c0478f511d4cb735fbf41930c87f2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d077c83690062859679e125c71a12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ad45b2b66eac1deed317bac1c73fa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bbb442f2f8b640b763d39ae656c6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9b5dd86b39a728282f173dc30530e6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b0d2240c4500f73cfb06ca318b404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ed186c741a8dcc213ccb29ee96b62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1036" y="0"/>
            <a:ext cx="6281928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2d12c2c99a6f4e5e948399afb1bbc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64c484e9592270256593e355e03e9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44a879b75d4cd5501514f09775f1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085b02e5afd26b424c35294c571dd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390f08f840bb0c4235b0eeb81981c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6864adf3d1b74d86c9f5177db1052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4431a9e28a4510083aea1d305fbb7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277627a192619a5d5f72c223114cd58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277739f81b6db9c80a904a4bb2cf05d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0aeca315e8476c1c1e67b028c00ee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a17d41b102f2655339952733e437a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0976" y="0"/>
            <a:ext cx="7802048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c2739448964d6caa3f0fc9d2039756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97f5ee78d67e9e66638e57de1408e0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1867" y="0"/>
            <a:ext cx="6700266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vajillas\0_52389_fbfb859e_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415ee4fc02c93ec6d3d43017d094e4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4B1b0ae48c5bb113c1d4e6795edaf4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6a8ab3a852cf5d95ad0c1b9fcbc5ad3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2777dd8f35a794d75822303f2016429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e3b3d4ff0160fd210ec94aa54e4fe4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3574" y="0"/>
            <a:ext cx="6816852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3c489930536fbe05d4e9651ec96744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e3de6081c79892e0707469e21abcae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7551" y="0"/>
            <a:ext cx="7128898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vajillas\VAJILLA GUAPA\e6d1b4a2841980c6f48dc36303ed55a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0" y="-14288"/>
            <a:ext cx="9525000" cy="688657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ba5493c4e92d8e0454b9702e054cf9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86ac730f817bb3236b2179cf1faf2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3200974d0c821fa668acd0ddcad94a6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22f97b41f83d60c12b4658d9c6c447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2faea3374ce56f2834eb2d596971f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ff94e8646d420b002472d9d1e224a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b31b5568631c1bb314fa3f38f6f609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347" y="0"/>
            <a:ext cx="6913306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930dddb3517884ffd986b3f3f5ab46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4e1fd38aef69a7c56cc28a7494747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vajillas\VAJILLA GUAPA\d3a0612be59ead34c3200664136afa7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514848"/>
            <a:ext cx="2520280" cy="124013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9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2013-04-15T22:42:11Z</dcterms:created>
  <dcterms:modified xsi:type="dcterms:W3CDTF">2013-04-16T12:47:18Z</dcterms:modified>
</cp:coreProperties>
</file>