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65" r:id="rId3"/>
    <p:sldId id="303" r:id="rId4"/>
    <p:sldId id="266" r:id="rId5"/>
    <p:sldId id="275" r:id="rId6"/>
    <p:sldId id="274" r:id="rId7"/>
    <p:sldId id="261" r:id="rId8"/>
    <p:sldId id="281" r:id="rId9"/>
    <p:sldId id="267" r:id="rId10"/>
    <p:sldId id="270" r:id="rId11"/>
    <p:sldId id="269" r:id="rId12"/>
    <p:sldId id="272" r:id="rId13"/>
    <p:sldId id="276" r:id="rId14"/>
    <p:sldId id="277" r:id="rId15"/>
    <p:sldId id="280" r:id="rId16"/>
    <p:sldId id="282" r:id="rId17"/>
    <p:sldId id="294" r:id="rId18"/>
    <p:sldId id="263" r:id="rId19"/>
  </p:sldIdLst>
  <p:sldSz cx="9001125" cy="6480175"/>
  <p:notesSz cx="6858000" cy="9144000"/>
  <p:embeddedFontLst>
    <p:embeddedFont>
      <p:font typeface="Arial Black" panose="020B0A04020102020204" pitchFamily="34" charset="0"/>
      <p:bold r:id="rId20"/>
    </p:embeddedFont>
    <p:embeddedFont>
      <p:font typeface="Aharoni" panose="02010803020104030203" pitchFamily="2" charset="-79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es-ES"/>
    </a:defPPr>
    <a:lvl1pPr marL="0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42295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84591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26886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69181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11476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53772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96067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38362" algn="l" defTabSz="88459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0Z49JZ2LEZFFklyz/hVpw==" hashData="oy4ZmtqOtOVeMvApPLbQWQO3sDY="/>
  <p:extLst>
    <p:ext uri="{EFAFB233-063F-42B5-8137-9DF3F51BA10A}">
      <p15:sldGuideLst xmlns:p15="http://schemas.microsoft.com/office/powerpoint/2012/main" xmlns="">
        <p15:guide id="1" orient="horz" pos="2041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42" autoAdjust="0"/>
    <p:restoredTop sz="94660"/>
  </p:normalViewPr>
  <p:slideViewPr>
    <p:cSldViewPr>
      <p:cViewPr>
        <p:scale>
          <a:sx n="60" d="100"/>
          <a:sy n="60" d="100"/>
        </p:scale>
        <p:origin x="-258" y="-462"/>
      </p:cViewPr>
      <p:guideLst>
        <p:guide orient="horz" pos="2041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5085" y="2013055"/>
            <a:ext cx="7650956" cy="138903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0169" y="3672099"/>
            <a:ext cx="6300788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4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26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69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53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96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38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187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445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027" y="4164113"/>
            <a:ext cx="7650956" cy="1287035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1027" y="2746575"/>
            <a:ext cx="7650956" cy="141753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22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845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26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6918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1147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537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960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383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489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0056" y="1512041"/>
            <a:ext cx="3975497" cy="42766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5572" y="1512041"/>
            <a:ext cx="3975497" cy="42766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0540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0056" y="1450540"/>
            <a:ext cx="3977060" cy="604516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2295" indent="0">
              <a:buNone/>
              <a:defRPr sz="1900" b="1"/>
            </a:lvl2pPr>
            <a:lvl3pPr marL="884591" indent="0">
              <a:buNone/>
              <a:defRPr sz="1700" b="1"/>
            </a:lvl3pPr>
            <a:lvl4pPr marL="1326886" indent="0">
              <a:buNone/>
              <a:defRPr sz="1500" b="1"/>
            </a:lvl4pPr>
            <a:lvl5pPr marL="1769181" indent="0">
              <a:buNone/>
              <a:defRPr sz="1500" b="1"/>
            </a:lvl5pPr>
            <a:lvl6pPr marL="2211476" indent="0">
              <a:buNone/>
              <a:defRPr sz="1500" b="1"/>
            </a:lvl6pPr>
            <a:lvl7pPr marL="2653772" indent="0">
              <a:buNone/>
              <a:defRPr sz="1500" b="1"/>
            </a:lvl7pPr>
            <a:lvl8pPr marL="3096067" indent="0">
              <a:buNone/>
              <a:defRPr sz="1500" b="1"/>
            </a:lvl8pPr>
            <a:lvl9pPr marL="3538362" indent="0">
              <a:buNone/>
              <a:defRPr sz="15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0056" y="2055056"/>
            <a:ext cx="3977060" cy="373360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72447" y="1450540"/>
            <a:ext cx="3978622" cy="604516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2295" indent="0">
              <a:buNone/>
              <a:defRPr sz="1900" b="1"/>
            </a:lvl2pPr>
            <a:lvl3pPr marL="884591" indent="0">
              <a:buNone/>
              <a:defRPr sz="1700" b="1"/>
            </a:lvl3pPr>
            <a:lvl4pPr marL="1326886" indent="0">
              <a:buNone/>
              <a:defRPr sz="1500" b="1"/>
            </a:lvl4pPr>
            <a:lvl5pPr marL="1769181" indent="0">
              <a:buNone/>
              <a:defRPr sz="1500" b="1"/>
            </a:lvl5pPr>
            <a:lvl6pPr marL="2211476" indent="0">
              <a:buNone/>
              <a:defRPr sz="1500" b="1"/>
            </a:lvl6pPr>
            <a:lvl7pPr marL="2653772" indent="0">
              <a:buNone/>
              <a:defRPr sz="1500" b="1"/>
            </a:lvl7pPr>
            <a:lvl8pPr marL="3096067" indent="0">
              <a:buNone/>
              <a:defRPr sz="1500" b="1"/>
            </a:lvl8pPr>
            <a:lvl9pPr marL="3538362" indent="0">
              <a:buNone/>
              <a:defRPr sz="15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447" y="2055056"/>
            <a:ext cx="3978622" cy="373360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4148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237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8001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57" y="258007"/>
            <a:ext cx="2961308" cy="109803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19190" y="258007"/>
            <a:ext cx="5031879" cy="5530650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0057" y="1356037"/>
            <a:ext cx="2961308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42295" indent="0">
              <a:buNone/>
              <a:defRPr sz="1200"/>
            </a:lvl2pPr>
            <a:lvl3pPr marL="884591" indent="0">
              <a:buNone/>
              <a:defRPr sz="1000"/>
            </a:lvl3pPr>
            <a:lvl4pPr marL="1326886" indent="0">
              <a:buNone/>
              <a:defRPr sz="900"/>
            </a:lvl4pPr>
            <a:lvl5pPr marL="1769181" indent="0">
              <a:buNone/>
              <a:defRPr sz="900"/>
            </a:lvl5pPr>
            <a:lvl6pPr marL="2211476" indent="0">
              <a:buNone/>
              <a:defRPr sz="900"/>
            </a:lvl6pPr>
            <a:lvl7pPr marL="2653772" indent="0">
              <a:buNone/>
              <a:defRPr sz="900"/>
            </a:lvl7pPr>
            <a:lvl8pPr marL="3096067" indent="0">
              <a:buNone/>
              <a:defRPr sz="900"/>
            </a:lvl8pPr>
            <a:lvl9pPr marL="3538362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358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4284" y="4536122"/>
            <a:ext cx="5400675" cy="53551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64284" y="579016"/>
            <a:ext cx="5400675" cy="3888105"/>
          </a:xfrm>
        </p:spPr>
        <p:txBody>
          <a:bodyPr/>
          <a:lstStyle>
            <a:lvl1pPr marL="0" indent="0">
              <a:buNone/>
              <a:defRPr sz="3100"/>
            </a:lvl1pPr>
            <a:lvl2pPr marL="442295" indent="0">
              <a:buNone/>
              <a:defRPr sz="2700"/>
            </a:lvl2pPr>
            <a:lvl3pPr marL="884591" indent="0">
              <a:buNone/>
              <a:defRPr sz="2300"/>
            </a:lvl3pPr>
            <a:lvl4pPr marL="1326886" indent="0">
              <a:buNone/>
              <a:defRPr sz="1900"/>
            </a:lvl4pPr>
            <a:lvl5pPr marL="1769181" indent="0">
              <a:buNone/>
              <a:defRPr sz="1900"/>
            </a:lvl5pPr>
            <a:lvl6pPr marL="2211476" indent="0">
              <a:buNone/>
              <a:defRPr sz="1900"/>
            </a:lvl6pPr>
            <a:lvl7pPr marL="2653772" indent="0">
              <a:buNone/>
              <a:defRPr sz="1900"/>
            </a:lvl7pPr>
            <a:lvl8pPr marL="3096067" indent="0">
              <a:buNone/>
              <a:defRPr sz="1900"/>
            </a:lvl8pPr>
            <a:lvl9pPr marL="3538362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64284" y="5071637"/>
            <a:ext cx="540067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42295" indent="0">
              <a:buNone/>
              <a:defRPr sz="1200"/>
            </a:lvl2pPr>
            <a:lvl3pPr marL="884591" indent="0">
              <a:buNone/>
              <a:defRPr sz="1000"/>
            </a:lvl3pPr>
            <a:lvl4pPr marL="1326886" indent="0">
              <a:buNone/>
              <a:defRPr sz="900"/>
            </a:lvl4pPr>
            <a:lvl5pPr marL="1769181" indent="0">
              <a:buNone/>
              <a:defRPr sz="900"/>
            </a:lvl5pPr>
            <a:lvl6pPr marL="2211476" indent="0">
              <a:buNone/>
              <a:defRPr sz="900"/>
            </a:lvl6pPr>
            <a:lvl7pPr marL="2653772" indent="0">
              <a:buNone/>
              <a:defRPr sz="900"/>
            </a:lvl7pPr>
            <a:lvl8pPr marL="3096067" indent="0">
              <a:buNone/>
              <a:defRPr sz="900"/>
            </a:lvl8pPr>
            <a:lvl9pPr marL="3538362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33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8988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25816" y="259508"/>
            <a:ext cx="2025253" cy="552914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0056" y="259508"/>
            <a:ext cx="5925741" cy="5529149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707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5085" y="2013073"/>
            <a:ext cx="7650956" cy="1389038"/>
          </a:xfrm>
          <a:prstGeom prst="rect">
            <a:avLst/>
          </a:prstGeom>
        </p:spPr>
        <p:txBody>
          <a:bodyPr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0169" y="3672103"/>
            <a:ext cx="6300788" cy="1656046"/>
          </a:xfrm>
          <a:prstGeom prst="rect">
            <a:avLst/>
          </a:prstGeom>
        </p:spPr>
        <p:txBody>
          <a:bodyPr lIns="88234" tIns="44114" rIns="88234" bIns="44114"/>
          <a:lstStyle>
            <a:lvl1pPr marL="0" indent="0" algn="ctr">
              <a:buNone/>
              <a:defRPr/>
            </a:lvl1pPr>
            <a:lvl2pPr marL="441151" indent="0" algn="ctr">
              <a:buNone/>
              <a:defRPr/>
            </a:lvl2pPr>
            <a:lvl3pPr marL="882307" indent="0" algn="ctr">
              <a:buNone/>
              <a:defRPr/>
            </a:lvl3pPr>
            <a:lvl4pPr marL="1323457" indent="0" algn="ctr">
              <a:buNone/>
              <a:defRPr/>
            </a:lvl4pPr>
            <a:lvl5pPr marL="1764608" indent="0" algn="ctr">
              <a:buNone/>
              <a:defRPr/>
            </a:lvl5pPr>
            <a:lvl6pPr marL="2205771" indent="0" algn="ctr">
              <a:buNone/>
              <a:defRPr/>
            </a:lvl6pPr>
            <a:lvl7pPr marL="2646915" indent="0" algn="ctr">
              <a:buNone/>
              <a:defRPr/>
            </a:lvl7pPr>
            <a:lvl8pPr marL="3088063" indent="0" algn="ctr">
              <a:buNone/>
              <a:defRPr/>
            </a:lvl8pPr>
            <a:lvl9pPr marL="3529217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07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60" y="259537"/>
            <a:ext cx="8101013" cy="1080030"/>
          </a:xfrm>
          <a:prstGeom prst="rect">
            <a:avLst/>
          </a:prstGeom>
        </p:spPr>
        <p:txBody>
          <a:bodyPr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0060" y="1512042"/>
            <a:ext cx="8101013" cy="4276617"/>
          </a:xfrm>
          <a:prstGeom prst="rect">
            <a:avLst/>
          </a:prstGeom>
        </p:spPr>
        <p:txBody>
          <a:bodyPr lIns="88234" tIns="44114" rIns="88234" bIns="44114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507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027" y="4164117"/>
            <a:ext cx="7650956" cy="1287036"/>
          </a:xfrm>
          <a:prstGeom prst="rect">
            <a:avLst/>
          </a:prstGeom>
        </p:spPr>
        <p:txBody>
          <a:bodyPr lIns="88234" tIns="44114" rIns="88234" bIns="44114" anchor="t"/>
          <a:lstStyle>
            <a:lvl1pPr algn="l">
              <a:defRPr sz="39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1027" y="2746582"/>
            <a:ext cx="7650956" cy="1417538"/>
          </a:xfrm>
          <a:prstGeom prst="rect">
            <a:avLst/>
          </a:prstGeom>
        </p:spPr>
        <p:txBody>
          <a:bodyPr lIns="88234" tIns="44114" rIns="88234" bIns="44114" anchor="b"/>
          <a:lstStyle>
            <a:lvl1pPr marL="0" indent="0">
              <a:buNone/>
              <a:defRPr sz="1900"/>
            </a:lvl1pPr>
            <a:lvl2pPr marL="441151" indent="0">
              <a:buNone/>
              <a:defRPr sz="1700"/>
            </a:lvl2pPr>
            <a:lvl3pPr marL="882307" indent="0">
              <a:buNone/>
              <a:defRPr sz="1500"/>
            </a:lvl3pPr>
            <a:lvl4pPr marL="1323457" indent="0">
              <a:buNone/>
              <a:defRPr sz="1400"/>
            </a:lvl4pPr>
            <a:lvl5pPr marL="1764608" indent="0">
              <a:buNone/>
              <a:defRPr sz="1400"/>
            </a:lvl5pPr>
            <a:lvl6pPr marL="2205771" indent="0">
              <a:buNone/>
              <a:defRPr sz="1400"/>
            </a:lvl6pPr>
            <a:lvl7pPr marL="2646915" indent="0">
              <a:buNone/>
              <a:defRPr sz="1400"/>
            </a:lvl7pPr>
            <a:lvl8pPr marL="3088063" indent="0">
              <a:buNone/>
              <a:defRPr sz="1400"/>
            </a:lvl8pPr>
            <a:lvl9pPr marL="3529217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289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60" y="259537"/>
            <a:ext cx="8101013" cy="1080030"/>
          </a:xfrm>
          <a:prstGeom prst="rect">
            <a:avLst/>
          </a:prstGeom>
        </p:spPr>
        <p:txBody>
          <a:bodyPr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0059" y="1512042"/>
            <a:ext cx="3975497" cy="4276617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5574" y="1512042"/>
            <a:ext cx="3975497" cy="4276617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774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60" y="259537"/>
            <a:ext cx="8101013" cy="1080030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0059" y="1450540"/>
            <a:ext cx="3977060" cy="604518"/>
          </a:xfrm>
          <a:prstGeom prst="rect">
            <a:avLst/>
          </a:prstGeom>
        </p:spPr>
        <p:txBody>
          <a:bodyPr lIns="88234" tIns="44114" rIns="88234" bIns="44114" anchor="b"/>
          <a:lstStyle>
            <a:lvl1pPr marL="0" indent="0">
              <a:buNone/>
              <a:defRPr sz="2400" b="1"/>
            </a:lvl1pPr>
            <a:lvl2pPr marL="441151" indent="0">
              <a:buNone/>
              <a:defRPr sz="1900" b="1"/>
            </a:lvl2pPr>
            <a:lvl3pPr marL="882307" indent="0">
              <a:buNone/>
              <a:defRPr sz="1700" b="1"/>
            </a:lvl3pPr>
            <a:lvl4pPr marL="1323457" indent="0">
              <a:buNone/>
              <a:defRPr sz="1500" b="1"/>
            </a:lvl4pPr>
            <a:lvl5pPr marL="1764608" indent="0">
              <a:buNone/>
              <a:defRPr sz="1500" b="1"/>
            </a:lvl5pPr>
            <a:lvl6pPr marL="2205771" indent="0">
              <a:buNone/>
              <a:defRPr sz="1500" b="1"/>
            </a:lvl6pPr>
            <a:lvl7pPr marL="2646915" indent="0">
              <a:buNone/>
              <a:defRPr sz="1500" b="1"/>
            </a:lvl7pPr>
            <a:lvl8pPr marL="3088063" indent="0">
              <a:buNone/>
              <a:defRPr sz="1500" b="1"/>
            </a:lvl8pPr>
            <a:lvl9pPr marL="3529217" indent="0">
              <a:buNone/>
              <a:defRPr sz="15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0059" y="2055060"/>
            <a:ext cx="3977060" cy="3733601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72461" y="1450540"/>
            <a:ext cx="3978622" cy="604518"/>
          </a:xfrm>
          <a:prstGeom prst="rect">
            <a:avLst/>
          </a:prstGeom>
        </p:spPr>
        <p:txBody>
          <a:bodyPr lIns="88234" tIns="44114" rIns="88234" bIns="44114" anchor="b"/>
          <a:lstStyle>
            <a:lvl1pPr marL="0" indent="0">
              <a:buNone/>
              <a:defRPr sz="2400" b="1"/>
            </a:lvl1pPr>
            <a:lvl2pPr marL="441151" indent="0">
              <a:buNone/>
              <a:defRPr sz="1900" b="1"/>
            </a:lvl2pPr>
            <a:lvl3pPr marL="882307" indent="0">
              <a:buNone/>
              <a:defRPr sz="1700" b="1"/>
            </a:lvl3pPr>
            <a:lvl4pPr marL="1323457" indent="0">
              <a:buNone/>
              <a:defRPr sz="1500" b="1"/>
            </a:lvl4pPr>
            <a:lvl5pPr marL="1764608" indent="0">
              <a:buNone/>
              <a:defRPr sz="1500" b="1"/>
            </a:lvl5pPr>
            <a:lvl6pPr marL="2205771" indent="0">
              <a:buNone/>
              <a:defRPr sz="1500" b="1"/>
            </a:lvl6pPr>
            <a:lvl7pPr marL="2646915" indent="0">
              <a:buNone/>
              <a:defRPr sz="1500" b="1"/>
            </a:lvl7pPr>
            <a:lvl8pPr marL="3088063" indent="0">
              <a:buNone/>
              <a:defRPr sz="1500" b="1"/>
            </a:lvl8pPr>
            <a:lvl9pPr marL="3529217" indent="0">
              <a:buNone/>
              <a:defRPr sz="15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461" y="2055060"/>
            <a:ext cx="3978622" cy="3733601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82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60" y="259537"/>
            <a:ext cx="8101013" cy="1080030"/>
          </a:xfrm>
          <a:prstGeom prst="rect">
            <a:avLst/>
          </a:prstGeom>
        </p:spPr>
        <p:txBody>
          <a:bodyPr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8679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484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112" y="258040"/>
            <a:ext cx="2961308" cy="1098031"/>
          </a:xfrm>
          <a:prstGeom prst="rect">
            <a:avLst/>
          </a:prstGeom>
        </p:spPr>
        <p:txBody>
          <a:bodyPr lIns="88234" tIns="44114" rIns="88234" bIns="44114" anchor="b"/>
          <a:lstStyle>
            <a:lvl1pPr algn="l">
              <a:defRPr sz="19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19190" y="258012"/>
            <a:ext cx="5031879" cy="5530649"/>
          </a:xfrm>
          <a:prstGeom prst="rect">
            <a:avLst/>
          </a:prstGeom>
        </p:spPr>
        <p:txBody>
          <a:bodyPr lIns="88234" tIns="44114" rIns="88234" bIns="44114"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0112" y="1356068"/>
            <a:ext cx="2961308" cy="4432620"/>
          </a:xfrm>
          <a:prstGeom prst="rect">
            <a:avLst/>
          </a:prstGeom>
        </p:spPr>
        <p:txBody>
          <a:bodyPr lIns="88234" tIns="44114" rIns="88234" bIns="44114"/>
          <a:lstStyle>
            <a:lvl1pPr marL="0" indent="0">
              <a:buNone/>
              <a:defRPr sz="1400"/>
            </a:lvl1pPr>
            <a:lvl2pPr marL="441151" indent="0">
              <a:buNone/>
              <a:defRPr sz="1200"/>
            </a:lvl2pPr>
            <a:lvl3pPr marL="882307" indent="0">
              <a:buNone/>
              <a:defRPr sz="1100"/>
            </a:lvl3pPr>
            <a:lvl4pPr marL="1323457" indent="0">
              <a:buNone/>
              <a:defRPr sz="900"/>
            </a:lvl4pPr>
            <a:lvl5pPr marL="1764608" indent="0">
              <a:buNone/>
              <a:defRPr sz="900"/>
            </a:lvl5pPr>
            <a:lvl6pPr marL="2205771" indent="0">
              <a:buNone/>
              <a:defRPr sz="900"/>
            </a:lvl6pPr>
            <a:lvl7pPr marL="2646915" indent="0">
              <a:buNone/>
              <a:defRPr sz="900"/>
            </a:lvl7pPr>
            <a:lvl8pPr marL="3088063" indent="0">
              <a:buNone/>
              <a:defRPr sz="900"/>
            </a:lvl8pPr>
            <a:lvl9pPr marL="3529217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429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4286" y="4536123"/>
            <a:ext cx="5400675" cy="535519"/>
          </a:xfrm>
          <a:prstGeom prst="rect">
            <a:avLst/>
          </a:prstGeom>
        </p:spPr>
        <p:txBody>
          <a:bodyPr lIns="88234" tIns="44114" rIns="88234" bIns="44114" anchor="b"/>
          <a:lstStyle>
            <a:lvl1pPr algn="l">
              <a:defRPr sz="19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64286" y="579016"/>
            <a:ext cx="5400675" cy="3888105"/>
          </a:xfrm>
          <a:prstGeom prst="rect">
            <a:avLst/>
          </a:prstGeom>
        </p:spPr>
        <p:txBody>
          <a:bodyPr lIns="88234" tIns="44114" rIns="88234" bIns="44114"/>
          <a:lstStyle>
            <a:lvl1pPr marL="0" indent="0">
              <a:buNone/>
              <a:defRPr sz="3100"/>
            </a:lvl1pPr>
            <a:lvl2pPr marL="441151" indent="0">
              <a:buNone/>
              <a:defRPr sz="2700"/>
            </a:lvl2pPr>
            <a:lvl3pPr marL="882307" indent="0">
              <a:buNone/>
              <a:defRPr sz="2400"/>
            </a:lvl3pPr>
            <a:lvl4pPr marL="1323457" indent="0">
              <a:buNone/>
              <a:defRPr sz="1900"/>
            </a:lvl4pPr>
            <a:lvl5pPr marL="1764608" indent="0">
              <a:buNone/>
              <a:defRPr sz="1900"/>
            </a:lvl5pPr>
            <a:lvl6pPr marL="2205771" indent="0">
              <a:buNone/>
              <a:defRPr sz="1900"/>
            </a:lvl6pPr>
            <a:lvl7pPr marL="2646915" indent="0">
              <a:buNone/>
              <a:defRPr sz="1900"/>
            </a:lvl7pPr>
            <a:lvl8pPr marL="3088063" indent="0">
              <a:buNone/>
              <a:defRPr sz="1900"/>
            </a:lvl8pPr>
            <a:lvl9pPr marL="3529217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64286" y="5071680"/>
            <a:ext cx="5400675" cy="760521"/>
          </a:xfrm>
          <a:prstGeom prst="rect">
            <a:avLst/>
          </a:prstGeom>
        </p:spPr>
        <p:txBody>
          <a:bodyPr lIns="88234" tIns="44114" rIns="88234" bIns="44114"/>
          <a:lstStyle>
            <a:lvl1pPr marL="0" indent="0">
              <a:buNone/>
              <a:defRPr sz="1400"/>
            </a:lvl1pPr>
            <a:lvl2pPr marL="441151" indent="0">
              <a:buNone/>
              <a:defRPr sz="1200"/>
            </a:lvl2pPr>
            <a:lvl3pPr marL="882307" indent="0">
              <a:buNone/>
              <a:defRPr sz="1100"/>
            </a:lvl3pPr>
            <a:lvl4pPr marL="1323457" indent="0">
              <a:buNone/>
              <a:defRPr sz="900"/>
            </a:lvl4pPr>
            <a:lvl5pPr marL="1764608" indent="0">
              <a:buNone/>
              <a:defRPr sz="900"/>
            </a:lvl5pPr>
            <a:lvl6pPr marL="2205771" indent="0">
              <a:buNone/>
              <a:defRPr sz="900"/>
            </a:lvl6pPr>
            <a:lvl7pPr marL="2646915" indent="0">
              <a:buNone/>
              <a:defRPr sz="900"/>
            </a:lvl7pPr>
            <a:lvl8pPr marL="3088063" indent="0">
              <a:buNone/>
              <a:defRPr sz="900"/>
            </a:lvl8pPr>
            <a:lvl9pPr marL="3529217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594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060" y="259537"/>
            <a:ext cx="8101013" cy="1080030"/>
          </a:xfrm>
          <a:prstGeom prst="rect">
            <a:avLst/>
          </a:prstGeom>
        </p:spPr>
        <p:txBody>
          <a:bodyPr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0060" y="1512042"/>
            <a:ext cx="8101013" cy="4276617"/>
          </a:xfrm>
          <a:prstGeom prst="rect">
            <a:avLst/>
          </a:prstGeom>
        </p:spPr>
        <p:txBody>
          <a:bodyPr vert="eaVert" lIns="88234" tIns="44114" rIns="88234" bIns="44114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546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25816" y="259549"/>
            <a:ext cx="2025253" cy="5529149"/>
          </a:xfrm>
          <a:prstGeom prst="rect">
            <a:avLst/>
          </a:prstGeom>
        </p:spPr>
        <p:txBody>
          <a:bodyPr vert="eaVert" lIns="88234" tIns="44114" rIns="88234" bIns="44114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0056" y="259549"/>
            <a:ext cx="5925741" cy="5529149"/>
          </a:xfrm>
          <a:prstGeom prst="rect">
            <a:avLst/>
          </a:prstGeom>
        </p:spPr>
        <p:txBody>
          <a:bodyPr vert="eaVert" lIns="88234" tIns="44114" rIns="88234" bIns="44114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49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0056" y="259508"/>
            <a:ext cx="8101013" cy="1080029"/>
          </a:xfrm>
          <a:prstGeom prst="rect">
            <a:avLst/>
          </a:prstGeom>
        </p:spPr>
        <p:txBody>
          <a:bodyPr vert="horz" lIns="88459" tIns="44230" rIns="88459" bIns="4423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0056" y="1512041"/>
            <a:ext cx="8101013" cy="4276616"/>
          </a:xfrm>
          <a:prstGeom prst="rect">
            <a:avLst/>
          </a:prstGeom>
        </p:spPr>
        <p:txBody>
          <a:bodyPr vert="horz" lIns="88459" tIns="44230" rIns="88459" bIns="4423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0056" y="6006163"/>
            <a:ext cx="2100263" cy="345009"/>
          </a:xfrm>
          <a:prstGeom prst="rect">
            <a:avLst/>
          </a:prstGeom>
        </p:spPr>
        <p:txBody>
          <a:bodyPr vert="horz" lIns="88459" tIns="44230" rIns="88459" bIns="4423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8355E-D1DB-485E-9E1C-7571FC9DC37C}" type="datetimeFigureOut">
              <a:rPr lang="es-ES" smtClean="0"/>
              <a:t>28/11/2020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75385" y="6006163"/>
            <a:ext cx="2850356" cy="345009"/>
          </a:xfrm>
          <a:prstGeom prst="rect">
            <a:avLst/>
          </a:prstGeom>
        </p:spPr>
        <p:txBody>
          <a:bodyPr vert="horz" lIns="88459" tIns="44230" rIns="88459" bIns="4423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450806" y="6006163"/>
            <a:ext cx="2100263" cy="345009"/>
          </a:xfrm>
          <a:prstGeom prst="rect">
            <a:avLst/>
          </a:prstGeom>
        </p:spPr>
        <p:txBody>
          <a:bodyPr vert="horz" lIns="88459" tIns="44230" rIns="88459" bIns="4423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34866-39A2-4215-A557-28E3DA704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344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84591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1721" indent="-331721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8730" indent="-276435" algn="l" defTabSz="884591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05738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48033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90329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2624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4919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17215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59510" indent="-221148" algn="l" defTabSz="884591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42295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84591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26886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9181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11476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772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96067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38362" algn="l" defTabSz="88459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0056" y="5901175"/>
            <a:ext cx="2100263" cy="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234" tIns="44114" rIns="88234" bIns="44114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88232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34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5pPr>
      <a:lvl6pPr marL="441151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6pPr>
      <a:lvl7pPr marL="882307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7pPr>
      <a:lvl8pPr marL="1323457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8pPr>
      <a:lvl9pPr marL="1764608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30867" indent="-330867" algn="l" rtl="0" fontAlgn="base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16874" indent="-275723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2pPr>
      <a:lvl3pPr marL="1102888" indent="-220576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44032" indent="-220576" algn="l" rtl="0" fontAlgn="base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cs typeface="+mn-cs"/>
        </a:defRPr>
      </a:lvl4pPr>
      <a:lvl5pPr marL="1985187" indent="-22057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5pPr>
      <a:lvl6pPr marL="2426340" indent="-22057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6pPr>
      <a:lvl7pPr marL="2867488" indent="-22057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7pPr>
      <a:lvl8pPr marL="3308649" indent="-22057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8pPr>
      <a:lvl9pPr marL="3749797" indent="-220576" algn="l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41151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82307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23457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4608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05771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46915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88063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29217" algn="l" defTabSz="88230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7" descr="C:\Users\Eleni\Desktop\Zurab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297"/>
            <a:ext cx="9001125" cy="6736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370" y="5986231"/>
            <a:ext cx="1244591" cy="53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Luna">
            <a:extLst>
              <a:ext uri="{FF2B5EF4-FFF2-40B4-BE49-F238E27FC236}">
                <a16:creationId xmlns:a16="http://schemas.microsoft.com/office/drawing/2014/main" xmlns="" id="{7E103CB7-2AD0-4F80-A0F1-5EAEBAF12C9E}"/>
              </a:ext>
            </a:extLst>
          </p:cNvPr>
          <p:cNvSpPr/>
          <p:nvPr/>
        </p:nvSpPr>
        <p:spPr>
          <a:xfrm>
            <a:off x="6944599" y="50497"/>
            <a:ext cx="2304256" cy="3409797"/>
          </a:xfrm>
          <a:prstGeom prst="moon">
            <a:avLst>
              <a:gd name="adj" fmla="val 6903"/>
            </a:avLst>
          </a:prstGeom>
          <a:solidFill>
            <a:srgbClr val="FFFF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6 Luna">
            <a:extLst>
              <a:ext uri="{FF2B5EF4-FFF2-40B4-BE49-F238E27FC236}">
                <a16:creationId xmlns:a16="http://schemas.microsoft.com/office/drawing/2014/main" xmlns="" id="{4D332793-140D-44B5-9D05-1FC5BF7597D9}"/>
              </a:ext>
            </a:extLst>
          </p:cNvPr>
          <p:cNvSpPr/>
          <p:nvPr/>
        </p:nvSpPr>
        <p:spPr>
          <a:xfrm>
            <a:off x="5720463" y="58626"/>
            <a:ext cx="2376264" cy="3409797"/>
          </a:xfrm>
          <a:prstGeom prst="moon">
            <a:avLst>
              <a:gd name="adj" fmla="val 6903"/>
            </a:avLst>
          </a:prstGeom>
          <a:solidFill>
            <a:srgbClr val="7030A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7 Luna">
            <a:extLst>
              <a:ext uri="{FF2B5EF4-FFF2-40B4-BE49-F238E27FC236}">
                <a16:creationId xmlns:a16="http://schemas.microsoft.com/office/drawing/2014/main" xmlns="" id="{E3549D25-A7DB-45A2-A03F-5E3C2F38CD8C}"/>
              </a:ext>
            </a:extLst>
          </p:cNvPr>
          <p:cNvSpPr/>
          <p:nvPr/>
        </p:nvSpPr>
        <p:spPr>
          <a:xfrm flipH="1">
            <a:off x="-66716" y="678"/>
            <a:ext cx="2304256" cy="3409797"/>
          </a:xfrm>
          <a:prstGeom prst="moon">
            <a:avLst>
              <a:gd name="adj" fmla="val 6903"/>
            </a:avLst>
          </a:prstGeom>
          <a:solidFill>
            <a:srgbClr val="FFFF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8 Luna">
            <a:extLst>
              <a:ext uri="{FF2B5EF4-FFF2-40B4-BE49-F238E27FC236}">
                <a16:creationId xmlns:a16="http://schemas.microsoft.com/office/drawing/2014/main" xmlns="" id="{E90D36A7-E19D-40C0-888C-0B75564D160E}"/>
              </a:ext>
            </a:extLst>
          </p:cNvPr>
          <p:cNvSpPr/>
          <p:nvPr/>
        </p:nvSpPr>
        <p:spPr>
          <a:xfrm flipH="1">
            <a:off x="2237540" y="678"/>
            <a:ext cx="2304256" cy="3409797"/>
          </a:xfrm>
          <a:prstGeom prst="moon">
            <a:avLst>
              <a:gd name="adj" fmla="val 6903"/>
            </a:avLst>
          </a:prstGeom>
          <a:solidFill>
            <a:srgbClr val="FF0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9 Luna">
            <a:extLst>
              <a:ext uri="{FF2B5EF4-FFF2-40B4-BE49-F238E27FC236}">
                <a16:creationId xmlns:a16="http://schemas.microsoft.com/office/drawing/2014/main" xmlns="" id="{181C2618-7BCD-4166-92CE-46C1B9763A61}"/>
              </a:ext>
            </a:extLst>
          </p:cNvPr>
          <p:cNvSpPr/>
          <p:nvPr/>
        </p:nvSpPr>
        <p:spPr>
          <a:xfrm>
            <a:off x="6782866" y="3410475"/>
            <a:ext cx="2218259" cy="3213987"/>
          </a:xfrm>
          <a:prstGeom prst="moon">
            <a:avLst>
              <a:gd name="adj" fmla="val 6903"/>
            </a:avLst>
          </a:prstGeom>
          <a:solidFill>
            <a:srgbClr val="FFFF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1 Luna">
            <a:extLst>
              <a:ext uri="{FF2B5EF4-FFF2-40B4-BE49-F238E27FC236}">
                <a16:creationId xmlns:a16="http://schemas.microsoft.com/office/drawing/2014/main" xmlns="" id="{6F5D3AD5-62EB-43DE-A6E6-754D4F1A7495}"/>
              </a:ext>
            </a:extLst>
          </p:cNvPr>
          <p:cNvSpPr/>
          <p:nvPr/>
        </p:nvSpPr>
        <p:spPr>
          <a:xfrm>
            <a:off x="4568335" y="3436804"/>
            <a:ext cx="2304256" cy="3409797"/>
          </a:xfrm>
          <a:prstGeom prst="moon">
            <a:avLst>
              <a:gd name="adj" fmla="val 6903"/>
            </a:avLst>
          </a:prstGeom>
          <a:solidFill>
            <a:srgbClr val="FF0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2 Luna">
            <a:extLst>
              <a:ext uri="{FF2B5EF4-FFF2-40B4-BE49-F238E27FC236}">
                <a16:creationId xmlns:a16="http://schemas.microsoft.com/office/drawing/2014/main" xmlns="" id="{AC3758B1-67B1-40F6-ABB6-6B510AEA731D}"/>
              </a:ext>
            </a:extLst>
          </p:cNvPr>
          <p:cNvSpPr/>
          <p:nvPr/>
        </p:nvSpPr>
        <p:spPr>
          <a:xfrm>
            <a:off x="5634259" y="3483436"/>
            <a:ext cx="2257736" cy="3363165"/>
          </a:xfrm>
          <a:prstGeom prst="moon">
            <a:avLst>
              <a:gd name="adj" fmla="val 6903"/>
            </a:avLst>
          </a:prstGeom>
          <a:solidFill>
            <a:srgbClr val="7030A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3 Luna">
            <a:extLst>
              <a:ext uri="{FF2B5EF4-FFF2-40B4-BE49-F238E27FC236}">
                <a16:creationId xmlns:a16="http://schemas.microsoft.com/office/drawing/2014/main" xmlns="" id="{C4D039AA-65F6-4B8C-9611-06A766DCF99F}"/>
              </a:ext>
            </a:extLst>
          </p:cNvPr>
          <p:cNvSpPr/>
          <p:nvPr/>
        </p:nvSpPr>
        <p:spPr>
          <a:xfrm flipH="1">
            <a:off x="-152920" y="3406152"/>
            <a:ext cx="2304256" cy="3409797"/>
          </a:xfrm>
          <a:prstGeom prst="moon">
            <a:avLst>
              <a:gd name="adj" fmla="val 6903"/>
            </a:avLst>
          </a:prstGeom>
          <a:solidFill>
            <a:srgbClr val="FFFF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4 Luna">
            <a:extLst>
              <a:ext uri="{FF2B5EF4-FFF2-40B4-BE49-F238E27FC236}">
                <a16:creationId xmlns:a16="http://schemas.microsoft.com/office/drawing/2014/main" xmlns="" id="{0E6F6C95-6CC4-41C9-AC0E-20F50F94D9C2}"/>
              </a:ext>
            </a:extLst>
          </p:cNvPr>
          <p:cNvSpPr/>
          <p:nvPr/>
        </p:nvSpPr>
        <p:spPr>
          <a:xfrm flipH="1">
            <a:off x="2151336" y="3406152"/>
            <a:ext cx="2304256" cy="3409797"/>
          </a:xfrm>
          <a:prstGeom prst="moon">
            <a:avLst>
              <a:gd name="adj" fmla="val 6903"/>
            </a:avLst>
          </a:prstGeom>
          <a:solidFill>
            <a:srgbClr val="FF0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4 Luna">
            <a:extLst>
              <a:ext uri="{FF2B5EF4-FFF2-40B4-BE49-F238E27FC236}">
                <a16:creationId xmlns:a16="http://schemas.microsoft.com/office/drawing/2014/main" xmlns="" id="{71565DA6-0B1F-4A4E-996E-5A075DB18AA9}"/>
              </a:ext>
            </a:extLst>
          </p:cNvPr>
          <p:cNvSpPr/>
          <p:nvPr/>
        </p:nvSpPr>
        <p:spPr>
          <a:xfrm flipH="1">
            <a:off x="1085412" y="-92188"/>
            <a:ext cx="2376264" cy="3409797"/>
          </a:xfrm>
          <a:prstGeom prst="moon">
            <a:avLst>
              <a:gd name="adj" fmla="val 6903"/>
            </a:avLst>
          </a:prstGeom>
          <a:solidFill>
            <a:srgbClr val="7030A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5 Luna">
            <a:extLst>
              <a:ext uri="{FF2B5EF4-FFF2-40B4-BE49-F238E27FC236}">
                <a16:creationId xmlns:a16="http://schemas.microsoft.com/office/drawing/2014/main" xmlns="" id="{8DCE988D-B59F-40ED-A3B7-3576602BC21B}"/>
              </a:ext>
            </a:extLst>
          </p:cNvPr>
          <p:cNvSpPr/>
          <p:nvPr/>
        </p:nvSpPr>
        <p:spPr>
          <a:xfrm>
            <a:off x="4913750" y="27007"/>
            <a:ext cx="2304256" cy="3409797"/>
          </a:xfrm>
          <a:prstGeom prst="moon">
            <a:avLst>
              <a:gd name="adj" fmla="val 6903"/>
            </a:avLst>
          </a:prstGeom>
          <a:solidFill>
            <a:srgbClr val="FF0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0 Luna">
            <a:extLst>
              <a:ext uri="{FF2B5EF4-FFF2-40B4-BE49-F238E27FC236}">
                <a16:creationId xmlns:a16="http://schemas.microsoft.com/office/drawing/2014/main" xmlns="" id="{E7B7C5F9-E103-40EB-8474-D966ECFFC74B}"/>
              </a:ext>
            </a:extLst>
          </p:cNvPr>
          <p:cNvSpPr/>
          <p:nvPr/>
        </p:nvSpPr>
        <p:spPr>
          <a:xfrm flipH="1">
            <a:off x="1116468" y="3322758"/>
            <a:ext cx="2376264" cy="3409797"/>
          </a:xfrm>
          <a:prstGeom prst="moon">
            <a:avLst>
              <a:gd name="adj" fmla="val 6903"/>
            </a:avLst>
          </a:prstGeom>
          <a:solidFill>
            <a:srgbClr val="7030A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8" name="Imagen 17" descr="Imagen que contiene animal, estrella&#10;&#10;Descripción generada automáticamente">
            <a:extLst>
              <a:ext uri="{FF2B5EF4-FFF2-40B4-BE49-F238E27FC236}">
                <a16:creationId xmlns:a16="http://schemas.microsoft.com/office/drawing/2014/main" xmlns="" id="{EAB5CC2D-1414-41A2-82C6-9E2DF4D3C03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43" y="-112297"/>
            <a:ext cx="9003668" cy="673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2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3">
        <p:sndAc>
          <p:stSnd loop="1">
            <p:snd r:embed="rId2" name="I Like Chopin - Gazebo.wav"/>
          </p:stSnd>
        </p:sndAc>
      </p:transition>
    </mc:Choice>
    <mc:Fallback xmlns="">
      <p:transition spd="slow" advTm="9983">
        <p:sndAc>
          <p:stSnd loop="1">
            <p:snd r:embed="rId7" name="I Like Chopin - Gaze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86" y="5256311"/>
            <a:ext cx="1336034" cy="38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bellisima\0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453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44578" y="735535"/>
            <a:ext cx="4118405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Nacido en Tiflis (Georgia), 1982 en la familia del artista </a:t>
            </a:r>
            <a:r>
              <a:rPr lang="es-ES" sz="2400" b="1" cap="none" spc="50" dirty="0" err="1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Vakhtang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s-ES" sz="2400" b="1" cap="none" spc="50" dirty="0" err="1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Martiashvili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  <a:b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Se graduó en la "Escuela de </a:t>
            </a:r>
            <a:r>
              <a:rPr lang="es-ES" sz="2400" b="1" cap="none" spc="50" dirty="0" smtClean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las Artes" (Art Geo) para los niños dotados. 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/>
            </a:r>
            <a:b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Desde 2005, </a:t>
            </a:r>
            <a:r>
              <a:rPr lang="es-ES" sz="2400" b="1" cap="none" spc="50" dirty="0" err="1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Zurab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s-ES" sz="2400" b="1" cap="none" spc="50" dirty="0" err="1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Martiashvili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s-ES" sz="2400" b="1" cap="none" spc="50" dirty="0" smtClean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se dedica </a:t>
            </a:r>
            <a:r>
              <a:rPr lang="es-ES" sz="2400" b="1" cap="none" spc="50" dirty="0">
                <a:ln w="11430"/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a la pintura profesional</a:t>
            </a:r>
            <a:r>
              <a:rPr lang="es-ES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  <a:endParaRPr lang="es-E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Picture 66" descr="C:\Users\Eleni\Desktop\Zurab\Diapositiva32.JPG">
            <a:extLst>
              <a:ext uri="{FF2B5EF4-FFF2-40B4-BE49-F238E27FC236}">
                <a16:creationId xmlns:a16="http://schemas.microsoft.com/office/drawing/2014/main" xmlns="" id="{BCE53E62-AEC4-4B5E-B84D-A841FD69D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44" y="-1"/>
            <a:ext cx="9008669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82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/>
    </mc:Choice>
    <mc:Fallback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25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1" descr="C:\Users\Eleni\Desktop\Zurab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0" descr="C:\Users\Eleni\Desktop\Zurab\Diapositiva6.JPG">
            <a:extLst>
              <a:ext uri="{FF2B5EF4-FFF2-40B4-BE49-F238E27FC236}">
                <a16:creationId xmlns:a16="http://schemas.microsoft.com/office/drawing/2014/main" xmlns="" id="{65BAC359-8010-43B8-B96F-868303CB8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00112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811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250" advTm="13754">
        <p15:prstTrans prst="fracture"/>
      </p:transition>
    </mc:Choice>
    <mc:Fallback>
      <p:transition spd="slow" advTm="137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6" descr="C:\Users\Eleni\Desktop\Zurab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6" descr="C:\Users\Eleni\Desktop\Zurab\Diapositiva12.JPG">
            <a:extLst>
              <a:ext uri="{FF2B5EF4-FFF2-40B4-BE49-F238E27FC236}">
                <a16:creationId xmlns:a16="http://schemas.microsoft.com/office/drawing/2014/main" xmlns="" id="{C90ED0C9-C97E-4CB4-AE34-9CA3D1C97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01124" cy="646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77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13565">
        <p15:prstTrans prst="curtains"/>
      </p:transition>
    </mc:Choice>
    <mc:Fallback>
      <p:transition spd="slow" advTm="135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 descr="C:\Users\Eleni\Desktop\Zurab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17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3" descr="C:\Users\Eleni\Desktop\Zurab\Diapositiva9.JPG">
            <a:extLst>
              <a:ext uri="{FF2B5EF4-FFF2-40B4-BE49-F238E27FC236}">
                <a16:creationId xmlns:a16="http://schemas.microsoft.com/office/drawing/2014/main" xmlns="" id="{5AE2952D-C344-4BC8-AE77-6864ADA101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"/>
          <a:stretch/>
        </p:blipFill>
        <p:spPr bwMode="auto">
          <a:xfrm>
            <a:off x="1" y="1"/>
            <a:ext cx="9001124" cy="650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648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Tm="15333">
        <p15:prstTrans prst="crush"/>
      </p:transition>
    </mc:Choice>
    <mc:Fallback>
      <p:transition spd="slow" advTm="15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5" descr="C:\Users\Eleni\Desktop\Zurab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2" descr="C:\Users\Eleni\Desktop\Zurab\Diapositiva8.JPG">
            <a:extLst>
              <a:ext uri="{FF2B5EF4-FFF2-40B4-BE49-F238E27FC236}">
                <a16:creationId xmlns:a16="http://schemas.microsoft.com/office/drawing/2014/main" xmlns="" id="{930A8E96-3712-46AD-8894-71E4EE5C6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0112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018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Tm="13730">
        <p15:prstTrans prst="airplane"/>
      </p:transition>
    </mc:Choice>
    <mc:Fallback>
      <p:transition spd="slow" advTm="137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C:\Users\Eleni\Desktop\Zurab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1" descr="C:\Users\Eleni\Desktop\Zurab\Diapositiva7.JPG">
            <a:extLst>
              <a:ext uri="{FF2B5EF4-FFF2-40B4-BE49-F238E27FC236}">
                <a16:creationId xmlns:a16="http://schemas.microsoft.com/office/drawing/2014/main" xmlns="" id="{ABAA0D0F-5093-46FE-8076-59BCCAA9C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" y="0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957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Tm="13222">
        <p15:prstTrans prst="origami"/>
      </p:transition>
    </mc:Choice>
    <mc:Fallback>
      <p:transition spd="slow" advTm="132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2" descr="C:\Users\Eleni\Desktop\Zurab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3" descr="C:\Users\Eleni\Desktop\Zurab\Diapositiva29.JPG">
            <a:extLst>
              <a:ext uri="{FF2B5EF4-FFF2-40B4-BE49-F238E27FC236}">
                <a16:creationId xmlns:a16="http://schemas.microsoft.com/office/drawing/2014/main" xmlns="" id="{53443DDD-C82E-40DB-BC84-DAF80E41C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0" y="16043"/>
            <a:ext cx="9029736" cy="646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338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750" advTm="13866">
        <p15:prstTrans prst="prestige"/>
      </p:transition>
    </mc:Choice>
    <mc:Fallback>
      <p:transition spd="slow" advTm="138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9" descr="C:\Users\Eleni\Desktop\Zurab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9" descr="C:\Users\Eleni\Desktop\Zurab\Diapositiva5.JPG">
            <a:extLst>
              <a:ext uri="{FF2B5EF4-FFF2-40B4-BE49-F238E27FC236}">
                <a16:creationId xmlns:a16="http://schemas.microsoft.com/office/drawing/2014/main" xmlns="" id="{15FCAF4F-D7D9-405A-9DAA-7BAEA9A5B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8126"/>
            <a:ext cx="9001124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354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500" advTm="14148">
        <p15:prstTrans prst="fracture"/>
      </p:transition>
    </mc:Choice>
    <mc:Fallback>
      <p:transition spd="slow" advTm="141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0" descr="C:\Users\Eleni\Desktop\Zurab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8" descr="C:\Users\Eleni\Desktop\Zurab\Diapositiva24.JPG">
            <a:extLst>
              <a:ext uri="{FF2B5EF4-FFF2-40B4-BE49-F238E27FC236}">
                <a16:creationId xmlns:a16="http://schemas.microsoft.com/office/drawing/2014/main" xmlns="" id="{CAAD725E-98F0-41FD-A184-E259C4F42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4" y="0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3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13451">
        <p15:prstTrans prst="fracture"/>
      </p:transition>
    </mc:Choice>
    <mc:Fallback>
      <p:transition spd="slow" advTm="13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C:\Users\Eleni\Desktop\Zurab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4" descr="C:\Users\Eleni\Desktop\Zurab\Diapositiva20.JPG">
            <a:extLst>
              <a:ext uri="{FF2B5EF4-FFF2-40B4-BE49-F238E27FC236}">
                <a16:creationId xmlns:a16="http://schemas.microsoft.com/office/drawing/2014/main" xmlns="" id="{C3F5EC26-9D36-4D3C-B3E3-E91A315DF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02"/>
            <a:ext cx="9001125" cy="646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19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Tm="16557">
        <p15:prstTrans prst="origami"/>
      </p:transition>
    </mc:Choice>
    <mc:Fallback>
      <p:transition spd="slow" advTm="165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C:\Users\Eleni\Desktop\Zurab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7" descr="C:\Users\Eleni\Desktop\Zurab\Diapositiva3.JPG">
            <a:extLst>
              <a:ext uri="{FF2B5EF4-FFF2-40B4-BE49-F238E27FC236}">
                <a16:creationId xmlns:a16="http://schemas.microsoft.com/office/drawing/2014/main" xmlns="" id="{57D8CA9C-3644-4E2C-9DCF-8229D2FAE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14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926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000" advTm="13792">
        <p15:prstTrans prst="fallOver"/>
      </p:transition>
    </mc:Choice>
    <mc:Fallback>
      <p:transition spd="slow" advTm="13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1" descr="C:\Users\Eleni\Desktop\Zurab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2" descr="C:\Users\Eleni\Desktop\Zurab\Diapositiva18.JPG">
            <a:extLst>
              <a:ext uri="{FF2B5EF4-FFF2-40B4-BE49-F238E27FC236}">
                <a16:creationId xmlns:a16="http://schemas.microsoft.com/office/drawing/2014/main" xmlns="" id="{925952ED-04E9-457D-9258-EC1314462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11" y="-20671"/>
            <a:ext cx="9001124" cy="650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853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000" advTm="14885">
        <p15:prstTrans prst="pageCurlDouble"/>
      </p:transition>
    </mc:Choice>
    <mc:Fallback>
      <p:transition spd="slow" advTm="148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9" descr="C:\Users\Eleni\Desktop\Zurab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5" descr="C:\Users\Eleni\Desktop\Zurab\Diapositiva11.JPG">
            <a:extLst>
              <a:ext uri="{FF2B5EF4-FFF2-40B4-BE49-F238E27FC236}">
                <a16:creationId xmlns:a16="http://schemas.microsoft.com/office/drawing/2014/main" xmlns="" id="{7D1292AA-8CFC-400D-8E30-F621CF25A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4" y="-1"/>
            <a:ext cx="90011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80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250" advTm="14131">
        <p15:prstTrans prst="drape"/>
      </p:transition>
    </mc:Choice>
    <mc:Fallback>
      <p:transition spd="slow" advTm="141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7" descr="C:\Users\Eleni\Desktop\Zurab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4" descr="C:\Users\Eleni\Desktop\Zurab\Diapositiva10.JPG">
            <a:extLst>
              <a:ext uri="{FF2B5EF4-FFF2-40B4-BE49-F238E27FC236}">
                <a16:creationId xmlns:a16="http://schemas.microsoft.com/office/drawing/2014/main" xmlns="" id="{24940AFE-2928-4FAA-99A9-912F45125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97" y="-33229"/>
            <a:ext cx="9027921" cy="64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269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14654">
        <p15:prstTrans prst="wind"/>
      </p:transition>
    </mc:Choice>
    <mc:Fallback>
      <p:transition spd="slow" advTm="146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8" descr="C:\Users\Eleni\Desktop\Zurab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001125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Luna">
            <a:extLst>
              <a:ext uri="{FF2B5EF4-FFF2-40B4-BE49-F238E27FC236}">
                <a16:creationId xmlns:a16="http://schemas.microsoft.com/office/drawing/2014/main" xmlns="" id="{6E005519-409A-44BE-A714-EC031F9E0A59}"/>
              </a:ext>
            </a:extLst>
          </p:cNvPr>
          <p:cNvSpPr/>
          <p:nvPr/>
        </p:nvSpPr>
        <p:spPr>
          <a:xfrm rot="2942919">
            <a:off x="1064181" y="959204"/>
            <a:ext cx="2304256" cy="2249865"/>
          </a:xfrm>
          <a:prstGeom prst="moon">
            <a:avLst>
              <a:gd name="adj" fmla="val 6903"/>
            </a:avLst>
          </a:prstGeom>
          <a:solidFill>
            <a:srgbClr val="0070C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srgbClr val="0070C0"/>
              </a:solidFill>
            </a:endParaRPr>
          </a:p>
        </p:txBody>
      </p:sp>
      <p:sp>
        <p:nvSpPr>
          <p:cNvPr id="4" name="5 Luna">
            <a:extLst>
              <a:ext uri="{FF2B5EF4-FFF2-40B4-BE49-F238E27FC236}">
                <a16:creationId xmlns:a16="http://schemas.microsoft.com/office/drawing/2014/main" xmlns="" id="{169C59FA-EAFA-41D0-85CF-B44CB6BE452F}"/>
              </a:ext>
            </a:extLst>
          </p:cNvPr>
          <p:cNvSpPr/>
          <p:nvPr/>
        </p:nvSpPr>
        <p:spPr>
          <a:xfrm rot="2942919">
            <a:off x="-28282" y="3516"/>
            <a:ext cx="2304256" cy="2249865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6 Luna">
            <a:extLst>
              <a:ext uri="{FF2B5EF4-FFF2-40B4-BE49-F238E27FC236}">
                <a16:creationId xmlns:a16="http://schemas.microsoft.com/office/drawing/2014/main" xmlns="" id="{FA5E6933-CC50-440A-89D2-83F203CFA360}"/>
              </a:ext>
            </a:extLst>
          </p:cNvPr>
          <p:cNvSpPr/>
          <p:nvPr/>
        </p:nvSpPr>
        <p:spPr>
          <a:xfrm rot="2942919">
            <a:off x="411229" y="427170"/>
            <a:ext cx="2376264" cy="2249865"/>
          </a:xfrm>
          <a:prstGeom prst="moon">
            <a:avLst>
              <a:gd name="adj" fmla="val 6903"/>
            </a:avLst>
          </a:prstGeom>
          <a:solidFill>
            <a:srgbClr val="FFC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15 Luna">
            <a:extLst>
              <a:ext uri="{FF2B5EF4-FFF2-40B4-BE49-F238E27FC236}">
                <a16:creationId xmlns:a16="http://schemas.microsoft.com/office/drawing/2014/main" xmlns="" id="{74A0F5F2-AF11-4407-99C6-20D3C95A8B41}"/>
              </a:ext>
            </a:extLst>
          </p:cNvPr>
          <p:cNvSpPr/>
          <p:nvPr/>
        </p:nvSpPr>
        <p:spPr>
          <a:xfrm rot="18657081" flipH="1">
            <a:off x="6824822" y="3516"/>
            <a:ext cx="2304256" cy="2249865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6 Luna">
            <a:extLst>
              <a:ext uri="{FF2B5EF4-FFF2-40B4-BE49-F238E27FC236}">
                <a16:creationId xmlns:a16="http://schemas.microsoft.com/office/drawing/2014/main" xmlns="" id="{78A08603-00E8-4F1D-BB4C-FD83532449B0}"/>
              </a:ext>
            </a:extLst>
          </p:cNvPr>
          <p:cNvSpPr/>
          <p:nvPr/>
        </p:nvSpPr>
        <p:spPr>
          <a:xfrm rot="18657081" flipH="1">
            <a:off x="6104742" y="958203"/>
            <a:ext cx="2304256" cy="2249865"/>
          </a:xfrm>
          <a:prstGeom prst="moon">
            <a:avLst>
              <a:gd name="adj" fmla="val 6903"/>
            </a:avLst>
          </a:prstGeom>
          <a:solidFill>
            <a:srgbClr val="FFC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17 Luna">
            <a:extLst>
              <a:ext uri="{FF2B5EF4-FFF2-40B4-BE49-F238E27FC236}">
                <a16:creationId xmlns:a16="http://schemas.microsoft.com/office/drawing/2014/main" xmlns="" id="{09C5BFB3-E14A-473E-A14A-78062038CFD8}"/>
              </a:ext>
            </a:extLst>
          </p:cNvPr>
          <p:cNvSpPr/>
          <p:nvPr/>
        </p:nvSpPr>
        <p:spPr>
          <a:xfrm rot="18657081" flipH="1">
            <a:off x="6422099" y="509725"/>
            <a:ext cx="2376264" cy="2249865"/>
          </a:xfrm>
          <a:prstGeom prst="moon">
            <a:avLst>
              <a:gd name="adj" fmla="val 6903"/>
            </a:avLst>
          </a:prstGeom>
          <a:solidFill>
            <a:srgbClr val="0070C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8 Luna">
            <a:extLst>
              <a:ext uri="{FF2B5EF4-FFF2-40B4-BE49-F238E27FC236}">
                <a16:creationId xmlns:a16="http://schemas.microsoft.com/office/drawing/2014/main" xmlns="" id="{EA9EA6F0-5B86-46D6-B975-05AF3CFF28B4}"/>
              </a:ext>
            </a:extLst>
          </p:cNvPr>
          <p:cNvSpPr/>
          <p:nvPr/>
        </p:nvSpPr>
        <p:spPr>
          <a:xfrm rot="2457081" flipH="1">
            <a:off x="6777122" y="4671971"/>
            <a:ext cx="2304256" cy="2249865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9 Luna">
            <a:extLst>
              <a:ext uri="{FF2B5EF4-FFF2-40B4-BE49-F238E27FC236}">
                <a16:creationId xmlns:a16="http://schemas.microsoft.com/office/drawing/2014/main" xmlns="" id="{58880F90-1E7A-4FC4-9FF4-743C057E29D7}"/>
              </a:ext>
            </a:extLst>
          </p:cNvPr>
          <p:cNvSpPr/>
          <p:nvPr/>
        </p:nvSpPr>
        <p:spPr>
          <a:xfrm rot="2457081" flipH="1">
            <a:off x="5735073" y="3716282"/>
            <a:ext cx="2304256" cy="2249865"/>
          </a:xfrm>
          <a:prstGeom prst="moon">
            <a:avLst>
              <a:gd name="adj" fmla="val 6903"/>
            </a:avLst>
          </a:prstGeom>
          <a:solidFill>
            <a:srgbClr val="FFC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20 Luna">
            <a:extLst>
              <a:ext uri="{FF2B5EF4-FFF2-40B4-BE49-F238E27FC236}">
                <a16:creationId xmlns:a16="http://schemas.microsoft.com/office/drawing/2014/main" xmlns="" id="{20FB6805-BCEC-4229-B133-FBD30A6152A3}"/>
              </a:ext>
            </a:extLst>
          </p:cNvPr>
          <p:cNvSpPr/>
          <p:nvPr/>
        </p:nvSpPr>
        <p:spPr>
          <a:xfrm rot="2457081" flipH="1">
            <a:off x="6203569" y="4123098"/>
            <a:ext cx="2376264" cy="2249865"/>
          </a:xfrm>
          <a:prstGeom prst="moon">
            <a:avLst>
              <a:gd name="adj" fmla="val 6903"/>
            </a:avLst>
          </a:prstGeom>
          <a:solidFill>
            <a:srgbClr val="0070C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21 Luna">
            <a:extLst>
              <a:ext uri="{FF2B5EF4-FFF2-40B4-BE49-F238E27FC236}">
                <a16:creationId xmlns:a16="http://schemas.microsoft.com/office/drawing/2014/main" xmlns="" id="{00A6BC5A-0259-4296-8140-14A1728D160A}"/>
              </a:ext>
            </a:extLst>
          </p:cNvPr>
          <p:cNvSpPr/>
          <p:nvPr/>
        </p:nvSpPr>
        <p:spPr>
          <a:xfrm rot="8342919" flipH="1" flipV="1">
            <a:off x="-25568" y="4671969"/>
            <a:ext cx="2304256" cy="2249865"/>
          </a:xfrm>
          <a:prstGeom prst="moon">
            <a:avLst>
              <a:gd name="adj" fmla="val 6903"/>
            </a:avLst>
          </a:prstGeom>
          <a:solidFill>
            <a:srgbClr val="FFC00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22 Luna">
            <a:extLst>
              <a:ext uri="{FF2B5EF4-FFF2-40B4-BE49-F238E27FC236}">
                <a16:creationId xmlns:a16="http://schemas.microsoft.com/office/drawing/2014/main" xmlns="" id="{6BDEE15D-0B3D-457F-A6FB-2BF996ED99D1}"/>
              </a:ext>
            </a:extLst>
          </p:cNvPr>
          <p:cNvSpPr/>
          <p:nvPr/>
        </p:nvSpPr>
        <p:spPr>
          <a:xfrm rot="8342919" flipH="1" flipV="1">
            <a:off x="922880" y="3836809"/>
            <a:ext cx="2304256" cy="2249865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23 Luna">
            <a:extLst>
              <a:ext uri="{FF2B5EF4-FFF2-40B4-BE49-F238E27FC236}">
                <a16:creationId xmlns:a16="http://schemas.microsoft.com/office/drawing/2014/main" xmlns="" id="{A6F7107B-8A85-4B04-985F-880766C0E842}"/>
              </a:ext>
            </a:extLst>
          </p:cNvPr>
          <p:cNvSpPr/>
          <p:nvPr/>
        </p:nvSpPr>
        <p:spPr>
          <a:xfrm rot="8342919" flipH="1" flipV="1">
            <a:off x="433904" y="4207791"/>
            <a:ext cx="2376264" cy="2249865"/>
          </a:xfrm>
          <a:prstGeom prst="moon">
            <a:avLst>
              <a:gd name="adj" fmla="val 6903"/>
            </a:avLst>
          </a:prstGeom>
          <a:solidFill>
            <a:srgbClr val="0070C0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506" y="469001"/>
            <a:ext cx="1478344" cy="122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259" y="5796902"/>
            <a:ext cx="1244591" cy="53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 descr="Imagen que contiene animal, estrella&#10;&#10;Descripción generada automáticamente">
            <a:extLst>
              <a:ext uri="{FF2B5EF4-FFF2-40B4-BE49-F238E27FC236}">
                <a16:creationId xmlns:a16="http://schemas.microsoft.com/office/drawing/2014/main" xmlns="" id="{3F2F053E-4CD3-4A94-AB81-5C89C4CD5AF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0299"/>
            <a:ext cx="9238578" cy="674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59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695"/>
    </mc:Choice>
    <mc:Fallback xmlns="">
      <p:transition advTm="14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512071"/>
            <a:ext cx="9001125" cy="21600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88226" tIns="44110" rIns="88226" bIns="44110" anchor="ctr"/>
          <a:lstStyle/>
          <a:p>
            <a:pPr defTabSz="882245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728053"/>
            <a:ext cx="9001125" cy="47521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8226" tIns="44110" rIns="88226" bIns="44110" anchor="ctr"/>
          <a:lstStyle/>
          <a:p>
            <a:pPr algn="ctr" defTabSz="882245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0245" y="2"/>
            <a:ext cx="4800600" cy="147604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800052"/>
            <a:ext cx="9001125" cy="230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8226" tIns="44110" rIns="88226" bIns="44110">
            <a:spAutoFit/>
          </a:bodyPr>
          <a:lstStyle/>
          <a:p>
            <a:pPr algn="ctr" defTabSz="882245" fontAlgn="base">
              <a:spcBef>
                <a:spcPct val="50000"/>
              </a:spcBef>
              <a:spcAft>
                <a:spcPct val="0"/>
              </a:spcAft>
            </a:pPr>
            <a:r>
              <a:rPr lang="es-ES" sz="5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6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3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3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3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25142" y="4464131"/>
            <a:ext cx="2625328" cy="152793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88226" tIns="44110" rIns="88226" bIns="44110">
            <a:spAutoFit/>
          </a:bodyPr>
          <a:lstStyle/>
          <a:p>
            <a:pPr algn="ctr" defTabSz="882245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882245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50698" y="3960128"/>
            <a:ext cx="2325291" cy="22320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75498" y="4608132"/>
            <a:ext cx="1200150" cy="936026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808109"/>
            <a:ext cx="525066" cy="5040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12124"/>
            <a:ext cx="525066" cy="5040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816134"/>
            <a:ext cx="525066" cy="5040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20147"/>
            <a:ext cx="525066" cy="504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2313946"/>
      </p:ext>
    </p:extLst>
  </p:cSld>
  <p:clrMapOvr>
    <a:masterClrMapping/>
  </p:clrMapOvr>
  <p:transition spd="slow" advTm="6957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31</Words>
  <Application>Microsoft Office PowerPoint</Application>
  <PresentationFormat>Personalizado</PresentationFormat>
  <Paragraphs>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Aharoni</vt:lpstr>
      <vt:lpstr>Calibri</vt:lpstr>
      <vt:lpstr>Kristen ITC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</dc:creator>
  <cp:lastModifiedBy>Usuario</cp:lastModifiedBy>
  <cp:revision>35</cp:revision>
  <dcterms:created xsi:type="dcterms:W3CDTF">2020-11-27T19:36:07Z</dcterms:created>
  <dcterms:modified xsi:type="dcterms:W3CDTF">2020-11-28T19:30:47Z</dcterms:modified>
</cp:coreProperties>
</file>