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5" r:id="rId2"/>
  </p:sldMasterIdLst>
  <p:notesMasterIdLst>
    <p:notesMasterId r:id="rId44"/>
  </p:notesMasterIdLst>
  <p:sldIdLst>
    <p:sldId id="269" r:id="rId3"/>
    <p:sldId id="274" r:id="rId4"/>
    <p:sldId id="273" r:id="rId5"/>
    <p:sldId id="267" r:id="rId6"/>
    <p:sldId id="271" r:id="rId7"/>
    <p:sldId id="302" r:id="rId8"/>
    <p:sldId id="272" r:id="rId9"/>
    <p:sldId id="266" r:id="rId10"/>
    <p:sldId id="265" r:id="rId11"/>
    <p:sldId id="264" r:id="rId12"/>
    <p:sldId id="263" r:id="rId13"/>
    <p:sldId id="261" r:id="rId14"/>
    <p:sldId id="262" r:id="rId15"/>
    <p:sldId id="259" r:id="rId16"/>
    <p:sldId id="260" r:id="rId17"/>
    <p:sldId id="275" r:id="rId18"/>
    <p:sldId id="276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2" r:id="rId33"/>
    <p:sldId id="293" r:id="rId34"/>
    <p:sldId id="294" r:id="rId35"/>
    <p:sldId id="296" r:id="rId36"/>
    <p:sldId id="298" r:id="rId37"/>
    <p:sldId id="300" r:id="rId38"/>
    <p:sldId id="301" r:id="rId39"/>
    <p:sldId id="299" r:id="rId40"/>
    <p:sldId id="297" r:id="rId41"/>
    <p:sldId id="295" r:id="rId42"/>
    <p:sldId id="304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/9SS+VvAXcjQGK2HtUfzA==" hashData="9YMw4h3mdfBg2EZDirYGXCz5JH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41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36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BF8856-4C4E-461F-A1E2-1540145A6F51}" type="datetimeFigureOut">
              <a:rPr lang="es-ES" smtClean="0"/>
              <a:pPr/>
              <a:t>14/04/2014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28CE5-A986-49FA-8587-10A60937FA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Cliquez pour modifier les styles du texte du masque</a:t>
            </a:r>
          </a:p>
          <a:p>
            <a:pPr lvl="1"/>
            <a:r>
              <a:rPr lang="x-none" smtClean="0"/>
              <a:t>Deuxième niveau</a:t>
            </a:r>
          </a:p>
          <a:p>
            <a:pPr lvl="2"/>
            <a:r>
              <a:rPr lang="x-none" smtClean="0"/>
              <a:t>Troisième niveau</a:t>
            </a:r>
          </a:p>
          <a:p>
            <a:pPr lvl="3"/>
            <a:r>
              <a:rPr lang="x-none" smtClean="0"/>
              <a:t>Quatrième niveau</a:t>
            </a:r>
          </a:p>
          <a:p>
            <a:pPr lvl="4"/>
            <a:r>
              <a:rPr lang="x-none" smtClean="0"/>
              <a:t>Cinquième niveau</a:t>
            </a:r>
            <a:endParaRPr lang="fr-FR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8C8F94-82C6-4B54-995B-71822F833A4A}" type="slidenum">
              <a:rPr lang="fr-CA">
                <a:solidFill>
                  <a:srgbClr val="FFFFFF"/>
                </a:solidFill>
              </a:rPr>
              <a:pPr>
                <a:defRPr/>
              </a:pPr>
              <a:t>‹Nº›</a:t>
            </a:fld>
            <a:endParaRPr lang="fr-CA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4BF6A-26E6-4AFA-908D-4F7F3DA4D348}" type="slidenum">
              <a:rPr lang="fr-CA">
                <a:solidFill>
                  <a:srgbClr val="FFFFFF"/>
                </a:solidFill>
              </a:rPr>
              <a:pPr>
                <a:defRPr/>
              </a:pPr>
              <a:t>‹Nº›</a:t>
            </a:fld>
            <a:endParaRPr lang="fr-CA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ea typeface="ＭＳ Ｐゴシック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ＭＳ Ｐゴシック" charset="-128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ＭＳ Ｐゴシック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8B6F7CC-8D77-407F-9BB8-BD44CD0225AD}" type="slidenum">
              <a:rPr lang="fr-CA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fr-CA">
              <a:solidFill>
                <a:srgbClr val="FFFFFF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itchFamily="34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MS PGothic" pitchFamily="34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5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Marca de agua\copia de imagenes bellas\Diapositiva1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11793" y="5517232"/>
            <a:ext cx="1404936" cy="103974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989" name="Picture 5" descr="C:\Users\Eleni\Desktop\Imagenes bellas\3.jpg"/>
          <p:cNvPicPr>
            <a:picLocks noChangeAspect="1" noChangeArrowheads="1"/>
          </p:cNvPicPr>
          <p:nvPr/>
        </p:nvPicPr>
        <p:blipFill>
          <a:blip r:embed="rId5" cstate="print"/>
          <a:srcRect b="-139"/>
          <a:stretch>
            <a:fillRect/>
          </a:stretch>
        </p:blipFill>
        <p:spPr bwMode="auto">
          <a:xfrm>
            <a:off x="1619672" y="0"/>
            <a:ext cx="5829300" cy="68484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ndAc>
      <p:stSnd loop="1">
        <p:snd r:embed="rId2" name="pan flu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" descr="C:\Users\Eleni\Desktop\Marca de agua\copia de imagenes bellas\Diapositiva2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Marca de agua\copia de imagenes bellas\Diapositiva3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091749" cy="6858000"/>
          </a:xfrm>
          <a:prstGeom prst="rect">
            <a:avLst/>
          </a:prstGeom>
          <a:noFill/>
        </p:spPr>
      </p:pic>
      <p:pic>
        <p:nvPicPr>
          <p:cNvPr id="7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75448" y="0"/>
            <a:ext cx="496855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8" descr="C:\Users\Eleni\Desktop\Marca de agua\copia de imagenes bellas\Diapositiva7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525344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6" descr="C:\Users\Eleni\Desktop\Marca de agua\copia de imagenes bellas\Diapositiva5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144"/>
            <a:ext cx="9144000" cy="6604496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" descr="C:\Users\Eleni\Desktop\Marca de agua\copia de imagenes bellas\Diapositiva4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16016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0"/>
            <a:ext cx="486003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7" descr="C:\Users\Eleni\Desktop\Marca de agua\copia de imagenes bellas\Diapositiva6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9144000" cy="6597352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860032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9" descr="C:\Users\Eleni\Desktop\Marca de agua\copia de imagenes bellas\Diapositiva8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0" descr="C:\Users\Eleni\Desktop\Marca de agua\copia de imagenes bellas\Diapositiva9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932040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1" descr="C:\Users\Eleni\Desktop\Marca de agua\copia de imagenes bellas\Diapositiva10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597352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04048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0"/>
            <a:ext cx="4716016" cy="6754861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2" descr="C:\Users\Eleni\Desktop\Marca de agua\copia de imagenes bellas\Diapositiva11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932040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3" descr="C:\Users\Eleni\Desktop\Marca de agua\copia de imagenes bellas\Diapositiva12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3130"/>
            <a:ext cx="9144000" cy="690113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0"/>
            <a:ext cx="507605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4" descr="C:\Users\Eleni\Desktop\Marca de agua\copia de imagenes bellas\Diapositiva13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8052"/>
            <a:ext cx="9144000" cy="6789948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76056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5" descr="C:\Users\Eleni\Desktop\Marca de agua\copia de imagenes bellas\Diapositiva14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6" descr="C:\Users\Eleni\Desktop\Marca de agua\copia de imagenes bellas\Diapositiva15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396535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9653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6" descr="C:\Users\Eleni\Desktop\Marca de agua\copia de imagenes bellas\Diapositiva30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04048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5" descr="C:\Users\Eleni\Desktop\Marca de agua\copia de imagenes bellas\Diapositiva29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146"/>
            <a:ext cx="9144000" cy="6896145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04048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0"/>
            <a:ext cx="507605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14" descr="C:\Users\Eleni\Desktop\Marca de agua\copia de imagenes bellas\Diapositiva28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3672"/>
            <a:ext cx="9144000" cy="6891672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3" descr="C:\Users\Eleni\Desktop\Marca de agua\copia de imagenes bellas\Diapositiva27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860032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2" descr="C:\Users\Eleni\Desktop\Marca de agua\copia de imagenes bellas\Diapositiva26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145"/>
            <a:ext cx="9144000" cy="6635498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04048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1" descr="C:\Users\Eleni\Desktop\Marca de agua\copia de imagenes bellas\Diapositiva25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932040" cy="7101408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0" descr="C:\Users\Eleni\Desktop\Marca de agua\copia de imagenes bellas\Diapositiva24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860032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9" descr="C:\Users\Eleni\Desktop\Marca de agua\copia de imagenes bellas\Diapositiva23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33" y="1"/>
            <a:ext cx="9134167" cy="6597352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8" descr="C:\Users\Eleni\Desktop\Marca de agua\copia de imagenes bellas\Diapositiva22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16016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7" descr="C:\Users\Eleni\Desktop\Marca de agua\copia de imagenes bellas\Diapositiva21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0"/>
            <a:ext cx="493204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6" descr="C:\Users\Eleni\Desktop\Marca de agua\copia de imagenes bellas\Diapositiva20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88024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" descr="C:\Users\Eleni\Desktop\Marca de agua\copia de imagenes bellas\Diapositiva19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04048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Marca de agua\copia de imagenes bellas\Diapositiva18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139952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0"/>
            <a:ext cx="529208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" descr="C:\Users\Eleni\Desktop\Marca de agua\copia de imagenes bellas\Diapositiva17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860032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Marca de agua\copia de imagenes bellas\Diapositiva16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9" descr="C:\Users\Eleni\Desktop\Marca de agua\copia de imagenes bellas\Diapositiva38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0" descr="C:\Users\Eleni\Desktop\Marca de agua\copia de imagenes bellas\Diapositiva39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860032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1" descr="C:\Users\Eleni\Desktop\Marca de agua\copia de imagenes bellas\Diapositiva40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16" y="0"/>
            <a:ext cx="91450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8" descr="C:\Users\Eleni\Desktop\Marca de agua\copia de imagenes bellas\Diapositiva37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04048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6" descr="C:\Users\Eleni\Desktop\Marca de agua\copia de imagenes bellas\Diapositiva35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Marca de agua\copia de imagenes bellas\Diapositiva33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" descr="C:\Users\Eleni\Desktop\Marca de agua\copia de imagenes bellas\Diapositiva32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" descr="C:\Users\Eleni\Desktop\Marca de agua\copia de imagenes bellas\Diapositiva34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860032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7" descr="C:\Users\Eleni\Desktop\Marca de agua\copia de imagenes bellas\Diapositiva36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2" descr="C:\Users\Eleni\Desktop\Marca de agua\copia de imagenes bellas\Diapositiva41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5589240"/>
            <a:ext cx="1374886" cy="806027"/>
          </a:xfrm>
          <a:prstGeom prst="rect">
            <a:avLst/>
          </a:prstGeom>
          <a:noFill/>
        </p:spPr>
      </p:pic>
      <p:pic>
        <p:nvPicPr>
          <p:cNvPr id="7" name="Picture 2" descr="http://img216.imageshack.us/img216/9853/buen20dia202dgatito20multicolor20con20mariposamc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437112"/>
            <a:ext cx="1350610" cy="1357536"/>
          </a:xfrm>
          <a:prstGeom prst="rect">
            <a:avLst/>
          </a:prstGeom>
          <a:noFill/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729 -0.0169 C 0.1625 -0.02037 0.23282 -0.0169 0.29045 -0.01366 C 0.30521 -0.01389 0.31979 -0.01389 0.33455 -0.01412 C 0.33941 -0.01435 0.34202 -0.01574 0.34688 -0.01597 C 0.3842 -0.01713 0.4224 -0.01782 0.4599 -0.01805 C 0.47379 -0.01898 0.48559 -0.01991 0.49844 -0.02176 C 0.51285 -0.02361 0.49341 -0.02153 0.51233 -0.02338 C 0.51354 -0.02361 0.51493 -0.02361 0.51632 -0.02384 C 0.51771 -0.02407 0.52049 -0.0243 0.52049 -0.02407 C 0.52188 -0.02477 0.52483 -0.02546 0.52483 -0.02523 " pathEditMode="relative" rAng="0" ptsTypes="fffffffffA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60</Words>
  <Application>Microsoft Office PowerPoint</Application>
  <PresentationFormat>Presentación en pantalla (4:3)</PresentationFormat>
  <Paragraphs>28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Modèle par défaut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Pinturas Oleg Shuplyak</dc:title>
  <dc:creator>Helen</dc:creator>
  <cp:lastModifiedBy>Eleni</cp:lastModifiedBy>
  <cp:revision>30</cp:revision>
  <dcterms:created xsi:type="dcterms:W3CDTF">2014-04-13T15:26:49Z</dcterms:created>
  <dcterms:modified xsi:type="dcterms:W3CDTF">2014-04-13T22:48:13Z</dcterms:modified>
  <cp:category>Arte</cp:category>
  <cp:contentStatus>Final</cp:contentStatus>
</cp:coreProperties>
</file>