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317" r:id="rId3"/>
    <p:sldId id="273" r:id="rId4"/>
    <p:sldId id="259" r:id="rId5"/>
    <p:sldId id="256" r:id="rId6"/>
    <p:sldId id="262" r:id="rId7"/>
    <p:sldId id="263" r:id="rId8"/>
    <p:sldId id="266" r:id="rId9"/>
    <p:sldId id="268" r:id="rId10"/>
    <p:sldId id="269" r:id="rId11"/>
    <p:sldId id="275" r:id="rId12"/>
    <p:sldId id="276" r:id="rId13"/>
    <p:sldId id="277" r:id="rId14"/>
    <p:sldId id="284" r:id="rId15"/>
    <p:sldId id="289" r:id="rId16"/>
    <p:sldId id="292" r:id="rId17"/>
    <p:sldId id="295" r:id="rId18"/>
    <p:sldId id="296" r:id="rId19"/>
    <p:sldId id="278" r:id="rId20"/>
    <p:sldId id="301" r:id="rId21"/>
    <p:sldId id="305" r:id="rId22"/>
    <p:sldId id="311" r:id="rId23"/>
    <p:sldId id="313" r:id="rId24"/>
    <p:sldId id="314" r:id="rId25"/>
    <p:sldId id="300" r:id="rId26"/>
    <p:sldId id="270" r:id="rId27"/>
    <p:sldId id="319" r:id="rId28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R5v3BMLZ1BniQSdc9etBQ==" hashData="fLt9hpiBSFGfyqynchUtf7GjG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48" y="-34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6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FE8AA4-3B14-4DD8-AB5F-334CBB4CA020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8D7E72-F1FA-45E8-9AA4-3AE50009C1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48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D7E72-F1FA-45E8-9AA4-3AE50009C100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8926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576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68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06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01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9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48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329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3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538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992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83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523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606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709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885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62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760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826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223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5022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115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781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0000"/>
          </a:fgClr>
          <a:bgClr>
            <a:srgbClr val="0099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FABAE-A9AF-46D7-AA80-4573510694F2}" type="datetimeFigureOut">
              <a:rPr lang="es-ES" smtClean="0"/>
              <a:t>28/06/2014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1A154-A1EF-453B-859D-BD965DD5C0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7631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vortex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74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www.rpp.com.pe/filecdn.php?f=/fotos/entretenimiento/230712arte3d/foto_009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6485" y="293942"/>
            <a:ext cx="390683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6000" b="1" spc="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228600">
                    <a:srgbClr val="FF0000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ush Script MT" panose="03060802040406070304" pitchFamily="66" charset="0"/>
              </a:rPr>
              <a:t>PINTURAS</a:t>
            </a:r>
            <a:endParaRPr lang="es-ES" sz="6000" b="1" spc="50" dirty="0">
              <a:ln w="11430"/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228600">
                  <a:srgbClr val="FF0000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8132" y="1934170"/>
            <a:ext cx="12041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6600" b="1" cap="none" spc="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228600">
                    <a:srgbClr val="FF0000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ush Script MT" panose="03060802040406070304" pitchFamily="66" charset="0"/>
              </a:rPr>
              <a:t>EN</a:t>
            </a:r>
            <a:endParaRPr lang="es-ES" sz="6600" b="1" cap="none" spc="50" dirty="0">
              <a:ln w="11430"/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228600">
                  <a:srgbClr val="FF0000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64624" y="4153645"/>
            <a:ext cx="15311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7200" b="1" cap="none" spc="50" dirty="0" smtClean="0">
                <a:ln w="11430"/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228600">
                    <a:srgbClr val="FF0000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ush Script MT" panose="03060802040406070304" pitchFamily="66" charset="0"/>
              </a:rPr>
              <a:t>3 D</a:t>
            </a:r>
            <a:endParaRPr lang="es-ES" sz="7200" b="1" cap="none" spc="50" dirty="0">
              <a:ln w="11430"/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228600">
                  <a:srgbClr val="FF0000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76256" y="3074432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6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sz="6000" b="1" dirty="0">
              <a:ln>
                <a:solidFill>
                  <a:srgbClr val="FF00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779912" y="519178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Automático</a:t>
            </a:r>
            <a:endParaRPr lang="es-ES" sz="2800" b="1" dirty="0">
              <a:ln>
                <a:solidFill>
                  <a:srgbClr val="FF0000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32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458">
        <p14:vortex dir="r"/>
        <p:sndAc>
          <p:stSnd loop="1">
            <p:snd r:embed="rId2" name="我家在那裏.wav"/>
          </p:stSnd>
        </p:sndAc>
      </p:transition>
    </mc:Choice>
    <mc:Fallback xmlns="">
      <p:transition spd="slow" advTm="13458">
        <p:fade/>
        <p:sndAc>
          <p:stSnd loop="1">
            <p:snd r:embed="rId6" name="我家在那裏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3D Magical Art Special Paintings Exhibitions in Chin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33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290">
        <p14:vortex dir="r"/>
      </p:transition>
    </mc:Choice>
    <mc:Fallback xmlns="">
      <p:transition spd="slow" advTm="282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0" descr="C:\Users\Eleni\Desktop\3D Magical Art Special Paintings Exhibitions in China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96" y="4989"/>
            <a:ext cx="9150896" cy="571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C:\Users\Eleni\Desktop\3D Magical Art Special Paintings Exhibitions in China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891" y="1"/>
            <a:ext cx="915889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34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815">
        <p14:vortex dir="r"/>
      </p:transition>
    </mc:Choice>
    <mc:Fallback xmlns="">
      <p:transition spd="slow" advTm="158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3D Magical Art Special Paintings Exhibitions in China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760" y="0"/>
            <a:ext cx="915276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3D Magical Art Special Paintings Exhibitions in China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760" y="-19050"/>
            <a:ext cx="915276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25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201">
        <p14:vortex dir="r"/>
      </p:transition>
    </mc:Choice>
    <mc:Fallback xmlns="">
      <p:transition spd="slow" advTm="16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3D Magical Art Special Paintings Exhibitions in China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0258"/>
            <a:ext cx="9160412" cy="572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3D Magical Art Special Paintings Exhibitions in China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76" y="-10258"/>
            <a:ext cx="9131424" cy="572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9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140">
        <p14:vortex dir="r"/>
      </p:transition>
    </mc:Choice>
    <mc:Fallback xmlns="">
      <p:transition spd="slow" advTm="151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3D Magical Art Special Paintings Exhibitions in Chin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32" y="0"/>
            <a:ext cx="926515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3D Magical Art Special Paintings Exhibitions in China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19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36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231">
        <p14:vortex dir="r"/>
      </p:transition>
    </mc:Choice>
    <mc:Fallback xmlns="">
      <p:transition spd="slow" advTm="122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3D Magical Art Special Paintings Exhibitions in Chin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8844"/>
            <a:ext cx="9144000" cy="595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3D Magical Art Special Paintings Exhibitions in China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38844"/>
            <a:ext cx="9144001" cy="595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02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285">
        <p14:vortex dir="r"/>
      </p:transition>
    </mc:Choice>
    <mc:Fallback xmlns="">
      <p:transition spd="slow" advTm="132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715000"/>
            <a:chOff x="-19124" y="0"/>
            <a:chExt cx="9163123" cy="5715000"/>
          </a:xfrm>
        </p:grpSpPr>
        <p:pic>
          <p:nvPicPr>
            <p:cNvPr id="2" name="Picture 11" descr="C:\Users\Eleni\Desktop\3D Magical Art Special Paintings Exhibitions in China\Diapositiva1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124" y="0"/>
              <a:ext cx="9163123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CuadroTexto"/>
            <p:cNvSpPr txBox="1"/>
            <p:nvPr/>
          </p:nvSpPr>
          <p:spPr>
            <a:xfrm>
              <a:off x="5868144" y="4801716"/>
              <a:ext cx="20882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</a:t>
              </a:r>
              <a:r>
                <a:rPr lang="es-ES" sz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Helen</a:t>
              </a:r>
              <a:endPara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3" name="Picture 7" descr="C:\Users\Eleni\Desktop\3D Magical Art Special Paintings Exhibitions in Chin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24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126">
        <p14:vortex dir="r"/>
      </p:transition>
    </mc:Choice>
    <mc:Fallback xmlns="">
      <p:transition spd="slow" advTm="141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5735" y="-26914"/>
            <a:ext cx="9144000" cy="5836742"/>
            <a:chOff x="-5735" y="-26914"/>
            <a:chExt cx="9144000" cy="5836742"/>
          </a:xfrm>
        </p:grpSpPr>
        <p:pic>
          <p:nvPicPr>
            <p:cNvPr id="2" name="Picture 10" descr="C:\Users\Eleni\Desktop\3D Magical Art Special Paintings Exhibitions in China\Diapositiva1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735" y="-26914"/>
              <a:ext cx="9144000" cy="5836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CuadroTexto"/>
            <p:cNvSpPr txBox="1"/>
            <p:nvPr/>
          </p:nvSpPr>
          <p:spPr>
            <a:xfrm>
              <a:off x="5220072" y="5233764"/>
              <a:ext cx="16561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</a:t>
              </a:r>
              <a:r>
                <a:rPr lang="es-ES" sz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Helen</a:t>
              </a:r>
              <a:endPara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3" name="Picture 8" descr="C:\Users\Eleni\Desktop\3D Magical Art Special Paintings Exhibitions in Chin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6914"/>
            <a:ext cx="9289895" cy="583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24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579">
        <p14:vortex dir="r"/>
      </p:transition>
    </mc:Choice>
    <mc:Fallback xmlns="">
      <p:transition spd="slow" advTm="12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3D Magical Art Special Paintings Exhibitions in Chin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3D Magical Art Special Paintings Exhibitions in China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27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775">
        <p14:vortex dir="r"/>
      </p:transition>
    </mc:Choice>
    <mc:Fallback xmlns="">
      <p:transition spd="slow" advTm="13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3D Magical Art Special Paintings Exhibitions in Chin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3D Magical Art Special Paintings Exhibitions in China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93" y="0"/>
            <a:ext cx="9139907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65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575">
        <p14:vortex dir="r"/>
      </p:transition>
    </mc:Choice>
    <mc:Fallback xmlns="">
      <p:transition spd="slow" advTm="135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3D Magical Art Special Paintings Exhibitions in China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36" y="0"/>
            <a:ext cx="916463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3D Magical Art Special Paintings Exhibitions in China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71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515">
        <p14:vortex dir="r"/>
      </p:transition>
    </mc:Choice>
    <mc:Fallback xmlns="">
      <p:transition spd="slow" advTm="135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3D Magical Art Special Paintings Exhibitions in China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06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3D Magical Art Special Paintings Exhibitions in China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384"/>
            <a:ext cx="916806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9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881">
        <p14:vortex dir="r"/>
      </p:transition>
    </mc:Choice>
    <mc:Fallback xmlns="">
      <p:transition spd="slow" advTm="12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3D Magical Art Special Paintings Exhibitions in China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3D Magical Art Special Paintings Exhibitions in China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3D Magical Art Special Paintings Exhibitions in China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60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223">
        <p14:vortex dir="r"/>
      </p:transition>
    </mc:Choice>
    <mc:Fallback xmlns="">
      <p:transition spd="slow" advTm="14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3D Magical Art Special Paintings Exhibitions in China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3D Magical Art Special Paintings Exhibitions in China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1" y="0"/>
            <a:ext cx="9129009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70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103">
        <p14:vortex dir="r"/>
      </p:transition>
    </mc:Choice>
    <mc:Fallback xmlns="">
      <p:transition spd="slow" advTm="13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3D Magical Art Special Paintings Exhibitions in China\Diapositiva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468"/>
          <a:stretch/>
        </p:blipFill>
        <p:spPr bwMode="auto">
          <a:xfrm>
            <a:off x="-30832" y="-238844"/>
            <a:ext cx="9355360" cy="595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3D Magical Art Special Paintings Exhibitions in China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38844"/>
            <a:ext cx="9324528" cy="595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59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646">
        <p14:vortex dir="r"/>
      </p:transition>
    </mc:Choice>
    <mc:Fallback xmlns="">
      <p:transition spd="slow" advTm="116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3D Magical Art Special Paintings Exhibitions in China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312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3D Magical Art Special Paintings Exhibitions in China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3129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80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937">
        <p14:vortex dir="r"/>
      </p:transition>
    </mc:Choice>
    <mc:Fallback xmlns="">
      <p:transition spd="slow" advTm="12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4" descr="C:\Users\Eleni\Desktop\3D Magical Art Special Paintings Exhibitions in China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2"/>
            <a:ext cx="9144000" cy="572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3D Magical Art Special Paintings Exhibitions in China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431"/>
            <a:ext cx="9144000" cy="572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9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237">
        <p14:vortex dir="r"/>
      </p:transition>
    </mc:Choice>
    <mc:Fallback xmlns="">
      <p:transition spd="slow" advTm="142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252536" y="0"/>
            <a:ext cx="9396536" cy="5715000"/>
            <a:chOff x="29118" y="0"/>
            <a:chExt cx="8863362" cy="5715000"/>
          </a:xfrm>
        </p:grpSpPr>
        <p:pic>
          <p:nvPicPr>
            <p:cNvPr id="1026" name="Picture 2" descr="http://2.bp.blogspot.com/-CJXwgbCSM-M/UGMqTIcmLnI/AAAAAAAADbQ/PCoYYijoi7Y/s1600/338_exhibicion-arte-especial-magica-0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18" y="0"/>
              <a:ext cx="8863362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CuadroTexto"/>
            <p:cNvSpPr txBox="1"/>
            <p:nvPr/>
          </p:nvSpPr>
          <p:spPr>
            <a:xfrm>
              <a:off x="539552" y="5233764"/>
              <a:ext cx="13681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</a:t>
              </a:r>
              <a:r>
                <a:rPr lang="es-ES" sz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Helen</a:t>
              </a:r>
              <a:endPara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3" name="Picture 21" descr="C:\Users\Eleni\Desktop\3D Magical Art Special Paintings Exhibitions in China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1"/>
            <a:ext cx="9396536" cy="571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99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365">
        <p14:vortex dir="r"/>
      </p:transition>
    </mc:Choice>
    <mc:Fallback xmlns="">
      <p:transition spd="slow" advTm="123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3D Magical Art Special Paintings Exhibitions in China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23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3D Magical Art Special Paintings Exhibitions in China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977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57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322">
        <p14:vortex dir="r"/>
      </p:transition>
    </mc:Choice>
    <mc:Fallback xmlns="">
      <p:transition spd="slow" advTm="13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3D Magical Art Special Paintings Exhibitions in China\Diapositiva48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3D Magical Art Special Paintings Exhibitions in China\Diapositiva47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610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11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221">
        <p14:vortex dir="r"/>
      </p:transition>
    </mc:Choice>
    <mc:Fallback xmlns="">
      <p:transition spd="slow" advTm="13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3D Magical Art Special Paintings Exhibitions in China\Diapositiva44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Eleni\Desktop\3D Magical Art Special Paintings Exhibitions in China\Diapositiva46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6" y="0"/>
            <a:ext cx="914092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99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754">
        <p14:vortex dir="r"/>
      </p:transition>
    </mc:Choice>
    <mc:Fallback xmlns="">
      <p:transition spd="slow" advTm="127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3D Magical Art Special Paintings Exhibitions in China\Diapositiva45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3496"/>
            <a:ext cx="9144000" cy="574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3D Magical Art Special Paintings Exhibitions in China\Diapositiva43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3496"/>
            <a:ext cx="9144000" cy="574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8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304">
        <p14:vortex dir="r"/>
      </p:transition>
    </mc:Choice>
    <mc:Fallback xmlns="">
      <p:transition spd="slow" advTm="133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3D Magical Art Special Paintings Exhibitions in China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3D Magical Art Special Paintings Exhibitions in China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28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859">
        <p14:vortex dir="r"/>
      </p:transition>
    </mc:Choice>
    <mc:Fallback xmlns="">
      <p:transition spd="slow" advTm="16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33802" y="0"/>
            <a:ext cx="9177801" cy="5715000"/>
            <a:chOff x="-33802" y="0"/>
            <a:chExt cx="9177801" cy="5715000"/>
          </a:xfrm>
        </p:grpSpPr>
        <p:pic>
          <p:nvPicPr>
            <p:cNvPr id="2" name="Picture 9" descr="C:\Users\Eleni\Desktop\3D Magical Art Special Paintings Exhibitions in China\Diapositiva9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802" y="0"/>
              <a:ext cx="9177801" cy="5715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CuadroTexto"/>
            <p:cNvSpPr txBox="1"/>
            <p:nvPr/>
          </p:nvSpPr>
          <p:spPr>
            <a:xfrm>
              <a:off x="539552" y="5232373"/>
              <a:ext cx="13681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</a:t>
              </a:r>
              <a:r>
                <a:rPr lang="es-ES" sz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 Helen</a:t>
              </a:r>
              <a:endParaRPr lang="es-E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4" name="3 Rectángulo"/>
          <p:cNvSpPr/>
          <p:nvPr/>
        </p:nvSpPr>
        <p:spPr>
          <a:xfrm>
            <a:off x="6588224" y="4699337"/>
            <a:ext cx="21563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6000" b="1" dirty="0">
                <a:ln>
                  <a:solidFill>
                    <a:srgbClr val="FF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</a:p>
        </p:txBody>
      </p:sp>
      <p:pic>
        <p:nvPicPr>
          <p:cNvPr id="5" name="Picture 8" descr="http://img.vtarjetas.com/buenos-dias/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779" y="309372"/>
            <a:ext cx="1121959" cy="1044985"/>
          </a:xfrm>
          <a:prstGeom prst="rect">
            <a:avLst/>
          </a:prstGeom>
          <a:noFill/>
        </p:spPr>
      </p:pic>
      <p:pic>
        <p:nvPicPr>
          <p:cNvPr id="6" name="Picture 8" descr="C:\Users\Eleni\Desktop\3D Magical Art Special Paintings Exhibitions in China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803" y="0"/>
            <a:ext cx="917780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25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500">
        <p14:vortex dir="r"/>
      </p:transition>
    </mc:Choice>
    <mc:Fallback xmlns="">
      <p:transition spd="slow" advTm="1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32218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8"/>
    </mc:Choice>
    <mc:Fallback xmlns="">
      <p:transition spd="slow" advTm="126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76</Words>
  <Application>Microsoft Office PowerPoint</Application>
  <PresentationFormat>Presentación en pantalla (16:10)</PresentationFormat>
  <Paragraphs>39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Pinturas en 3 D</dc:title>
  <dc:creator>Helen &amp; Bruji</dc:creator>
  <cp:lastModifiedBy>Eleni</cp:lastModifiedBy>
  <cp:revision>31</cp:revision>
  <dcterms:created xsi:type="dcterms:W3CDTF">2014-06-26T19:04:26Z</dcterms:created>
  <dcterms:modified xsi:type="dcterms:W3CDTF">2014-06-27T23:15:34Z</dcterms:modified>
</cp:coreProperties>
</file>