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057" r:id="rId1"/>
    <p:sldMasterId id="2147485069" r:id="rId2"/>
  </p:sldMasterIdLst>
  <p:notesMasterIdLst>
    <p:notesMasterId r:id="rId82"/>
  </p:notesMasterIdLst>
  <p:sldIdLst>
    <p:sldId id="458" r:id="rId3"/>
    <p:sldId id="496" r:id="rId4"/>
    <p:sldId id="403" r:id="rId5"/>
    <p:sldId id="422" r:id="rId6"/>
    <p:sldId id="448" r:id="rId7"/>
    <p:sldId id="339" r:id="rId8"/>
    <p:sldId id="439" r:id="rId9"/>
    <p:sldId id="341" r:id="rId10"/>
    <p:sldId id="425" r:id="rId11"/>
    <p:sldId id="342" r:id="rId12"/>
    <p:sldId id="426" r:id="rId13"/>
    <p:sldId id="343" r:id="rId14"/>
    <p:sldId id="433" r:id="rId15"/>
    <p:sldId id="344" r:id="rId16"/>
    <p:sldId id="430" r:id="rId17"/>
    <p:sldId id="346" r:id="rId18"/>
    <p:sldId id="347" r:id="rId19"/>
    <p:sldId id="427" r:id="rId20"/>
    <p:sldId id="345" r:id="rId21"/>
    <p:sldId id="446" r:id="rId22"/>
    <p:sldId id="348" r:id="rId23"/>
    <p:sldId id="435" r:id="rId24"/>
    <p:sldId id="349" r:id="rId25"/>
    <p:sldId id="440" r:id="rId26"/>
    <p:sldId id="350" r:id="rId27"/>
    <p:sldId id="423" r:id="rId28"/>
    <p:sldId id="352" r:id="rId29"/>
    <p:sldId id="441" r:id="rId30"/>
    <p:sldId id="351" r:id="rId31"/>
    <p:sldId id="445" r:id="rId32"/>
    <p:sldId id="353" r:id="rId33"/>
    <p:sldId id="443" r:id="rId34"/>
    <p:sldId id="354" r:id="rId35"/>
    <p:sldId id="424" r:id="rId36"/>
    <p:sldId id="355" r:id="rId37"/>
    <p:sldId id="450" r:id="rId38"/>
    <p:sldId id="356" r:id="rId39"/>
    <p:sldId id="357" r:id="rId40"/>
    <p:sldId id="432" r:id="rId41"/>
    <p:sldId id="459" r:id="rId42"/>
    <p:sldId id="460" r:id="rId43"/>
    <p:sldId id="461" r:id="rId44"/>
    <p:sldId id="462" r:id="rId45"/>
    <p:sldId id="463" r:id="rId46"/>
    <p:sldId id="464" r:id="rId47"/>
    <p:sldId id="465" r:id="rId48"/>
    <p:sldId id="466" r:id="rId49"/>
    <p:sldId id="467" r:id="rId50"/>
    <p:sldId id="468" r:id="rId51"/>
    <p:sldId id="469" r:id="rId52"/>
    <p:sldId id="470" r:id="rId53"/>
    <p:sldId id="471" r:id="rId54"/>
    <p:sldId id="472" r:id="rId55"/>
    <p:sldId id="473" r:id="rId56"/>
    <p:sldId id="474" r:id="rId57"/>
    <p:sldId id="475" r:id="rId58"/>
    <p:sldId id="476" r:id="rId59"/>
    <p:sldId id="477" r:id="rId60"/>
    <p:sldId id="478" r:id="rId61"/>
    <p:sldId id="479" r:id="rId62"/>
    <p:sldId id="480" r:id="rId63"/>
    <p:sldId id="481" r:id="rId64"/>
    <p:sldId id="482" r:id="rId65"/>
    <p:sldId id="483" r:id="rId66"/>
    <p:sldId id="484" r:id="rId67"/>
    <p:sldId id="485" r:id="rId68"/>
    <p:sldId id="486" r:id="rId69"/>
    <p:sldId id="487" r:id="rId70"/>
    <p:sldId id="488" r:id="rId71"/>
    <p:sldId id="489" r:id="rId72"/>
    <p:sldId id="490" r:id="rId73"/>
    <p:sldId id="491" r:id="rId74"/>
    <p:sldId id="492" r:id="rId75"/>
    <p:sldId id="493" r:id="rId76"/>
    <p:sldId id="494" r:id="rId77"/>
    <p:sldId id="495" r:id="rId78"/>
    <p:sldId id="337" r:id="rId79"/>
    <p:sldId id="359" r:id="rId80"/>
    <p:sldId id="457" r:id="rId81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6V2i/NVVozVmoUHPKydMg==" hashData="fY3tWoa8rMbhyAcnuV932SE6mmNoW2vbZvyqHj7StM9npeBxaBwbdfUDLc+99fp5jgt/Ubf03Bm9/Q4EmyXf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35D09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357" autoAdjust="0"/>
    <p:restoredTop sz="94322" autoAdjust="0"/>
  </p:normalViewPr>
  <p:slideViewPr>
    <p:cSldViewPr showGuides="1">
      <p:cViewPr varScale="1">
        <p:scale>
          <a:sx n="65" d="100"/>
          <a:sy n="65" d="100"/>
        </p:scale>
        <p:origin x="450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notesMaster" Target="notesMasters/notesMaster1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AD77F3-6412-46E6-9DAB-7432559E9DED}" type="datetimeFigureOut">
              <a:rPr lang="es-MX"/>
              <a:pPr>
                <a:defRPr/>
              </a:pPr>
              <a:t>17/03/2016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MX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4CCBBA-FB52-4DB9-89AE-67AFDC5539B0}" type="slidenum">
              <a:rPr lang="es-MX" altLang="es-ES"/>
              <a:pPr/>
              <a:t>‹Nº›</a:t>
            </a:fld>
            <a:endParaRPr lang="es-MX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17/03/2016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760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17/03/2016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557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4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41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17/03/2016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280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17/03/2016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941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17/03/2016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371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17/03/2016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912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17/03/2016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614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17/03/2016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708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17/03/2016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040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17/03/2016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133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17/03/2016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024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476733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319008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017307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236504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465284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315838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15972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4606527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794946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196912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50792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17/03/2016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2947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121914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8" indent="-457178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50" indent="-380981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5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3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17504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70" r:id="rId1"/>
    <p:sldLayoutId id="2147485071" r:id="rId2"/>
    <p:sldLayoutId id="2147485072" r:id="rId3"/>
    <p:sldLayoutId id="2147485073" r:id="rId4"/>
    <p:sldLayoutId id="2147485074" r:id="rId5"/>
    <p:sldLayoutId id="2147485075" r:id="rId6"/>
    <p:sldLayoutId id="2147485076" r:id="rId7"/>
    <p:sldLayoutId id="2147485077" r:id="rId8"/>
    <p:sldLayoutId id="2147485078" r:id="rId9"/>
    <p:sldLayoutId id="2147485079" r:id="rId10"/>
    <p:sldLayoutId id="214748508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slide" Target="slide40.xml"/><Relationship Id="rId5" Type="http://schemas.openxmlformats.org/officeDocument/2006/relationships/image" Target="../media/image2.gif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2.jp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jpg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2 CuadroTexto"/>
          <p:cNvSpPr txBox="1"/>
          <p:nvPr/>
        </p:nvSpPr>
        <p:spPr>
          <a:xfrm>
            <a:off x="839416" y="444713"/>
            <a:ext cx="2141049" cy="319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378">
              <a:defRPr/>
            </a:pPr>
            <a:r>
              <a:rPr lang="es-MX" sz="14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emiliomaguilar8@gmail.com</a:t>
            </a:r>
          </a:p>
        </p:txBody>
      </p:sp>
      <p:pic>
        <p:nvPicPr>
          <p:cNvPr id="3" name="Picture 2" descr="C:\Users\capiA\Desktop\Eaglenest Para firma mispp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6440" y="209063"/>
            <a:ext cx="1360931" cy="55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3359696" y="250765"/>
            <a:ext cx="47484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4000" b="1" ker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latin typeface="Deutsch Gothic" pitchFamily="2" charset="0"/>
              </a:rPr>
              <a:t>pinturas del siglo XIX</a:t>
            </a:r>
            <a:endParaRPr lang="es-ES" sz="4000" b="1" kern="0" dirty="0">
              <a:ln w="22225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latin typeface="Deutsch Gothic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87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>
        <p:sndAc>
          <p:stSnd>
            <p:snd r:embed="rId2" name="Eagle 1 - Adagio - Karajan.wav"/>
          </p:stSnd>
        </p:sndAc>
      </p:transition>
    </mc:Choice>
    <mc:Fallback xmlns="">
      <p:transition advTm="2000">
        <p:sndAc>
          <p:stSnd>
            <p:snd r:embed="rId5" name="Eagle 1 - Adagio - Karaja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2 CuadroTexto"/>
          <p:cNvSpPr txBox="1"/>
          <p:nvPr/>
        </p:nvSpPr>
        <p:spPr>
          <a:xfrm>
            <a:off x="839416" y="444713"/>
            <a:ext cx="2141049" cy="319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378">
              <a:defRPr/>
            </a:pPr>
            <a:r>
              <a:rPr lang="es-MX" sz="14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emiliomaguilar8@gmail.com</a:t>
            </a:r>
          </a:p>
        </p:txBody>
      </p:sp>
      <p:pic>
        <p:nvPicPr>
          <p:cNvPr id="3" name="Picture 2" descr="C:\Users\capiA\Desktop\Eaglenest Para firma mispp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6440" y="209063"/>
            <a:ext cx="1360931" cy="55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3287688" y="188640"/>
            <a:ext cx="47484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4000" b="1" ker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latin typeface="Deutsch Gothic" pitchFamily="2" charset="0"/>
              </a:rPr>
              <a:t>pinturas del siglo XIX</a:t>
            </a:r>
            <a:endParaRPr lang="es-ES" sz="4000" b="1" kern="0" dirty="0">
              <a:ln w="22225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latin typeface="Deutsch Gothic" pitchFamily="2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  <p:sp>
        <p:nvSpPr>
          <p:cNvPr id="6" name="7 CuadroTexto"/>
          <p:cNvSpPr txBox="1"/>
          <p:nvPr/>
        </p:nvSpPr>
        <p:spPr>
          <a:xfrm>
            <a:off x="3035662" y="6300028"/>
            <a:ext cx="1944215" cy="461665"/>
          </a:xfrm>
          <a:prstGeom prst="rect">
            <a:avLst/>
          </a:prstGeom>
          <a:gradFill rotWithShape="1">
            <a:gsLst>
              <a:gs pos="0">
                <a:srgbClr val="EEECE1">
                  <a:tint val="80000"/>
                  <a:satMod val="300000"/>
                </a:srgbClr>
              </a:gs>
              <a:gs pos="100000">
                <a:srgbClr val="EEECE1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>
            <a:spAutoFit/>
          </a:bodyPr>
          <a:lstStyle/>
          <a:p>
            <a:pPr algn="ctr"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Para ver presentación </a:t>
            </a:r>
          </a:p>
          <a:p>
            <a:pPr algn="ctr"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MANUAL</a:t>
            </a:r>
          </a:p>
          <a:p>
            <a:pPr algn="ctr"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Hacer</a:t>
            </a:r>
            <a:r>
              <a:rPr lang="es-ES_tradnl" sz="8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CLICK EN LA PANTALLA</a:t>
            </a:r>
            <a:endParaRPr lang="es-MX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</p:txBody>
      </p:sp>
      <p:sp>
        <p:nvSpPr>
          <p:cNvPr id="7" name="9 CuadroTexto">
            <a:hlinkClick r:id="rId6" action="ppaction://hlinksldjump"/>
          </p:cNvPr>
          <p:cNvSpPr txBox="1"/>
          <p:nvPr/>
        </p:nvSpPr>
        <p:spPr>
          <a:xfrm>
            <a:off x="7896200" y="6300028"/>
            <a:ext cx="1944216" cy="461665"/>
          </a:xfrm>
          <a:prstGeom prst="rect">
            <a:avLst/>
          </a:prstGeom>
          <a:gradFill rotWithShape="1">
            <a:gsLst>
              <a:gs pos="0">
                <a:srgbClr val="EEECE1">
                  <a:tint val="80000"/>
                  <a:satMod val="300000"/>
                </a:srgbClr>
              </a:gs>
              <a:gs pos="100000">
                <a:srgbClr val="EEECE1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>
            <a:spAutoFit/>
          </a:bodyPr>
          <a:lstStyle/>
          <a:p>
            <a:pPr algn="ctr"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Para ver </a:t>
            </a: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  <a:hlinkClick r:id="rId6" action="ppaction://hlinksldjump"/>
              </a:rPr>
              <a:t>presentación</a:t>
            </a: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</a:t>
            </a:r>
          </a:p>
          <a:p>
            <a:pPr algn="ctr"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  <a:hlinkClick r:id="rId6" action="ppaction://hlinksldjump"/>
              </a:rPr>
              <a:t>AUTOMATICA</a:t>
            </a:r>
            <a:endParaRPr lang="es-ES_tradnl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  <a:p>
            <a:pPr algn="ctr"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Hacer</a:t>
            </a:r>
            <a:r>
              <a:rPr lang="es-ES_tradnl" sz="8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CLICK AQUI</a:t>
            </a:r>
            <a:endParaRPr lang="es-MX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</p:txBody>
      </p:sp>
      <p:pic>
        <p:nvPicPr>
          <p:cNvPr id="8" name="Eagle 1 - avion crucero 1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120336" y="7560116"/>
            <a:ext cx="333380" cy="333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9312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799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300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3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25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4848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2" grpId="1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48328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9048328" y="1700808"/>
            <a:ext cx="31436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antigua melodía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U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William Henry Longmaid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(1835–1919) </a:t>
            </a:r>
          </a:p>
          <a:p>
            <a:pPr algn="ctr"/>
            <a:endParaRPr lang="en-U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Atkinson Art Gallery Collection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9327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604" y="-27384"/>
            <a:ext cx="9841076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-24680" y="2276872"/>
            <a:ext cx="23762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distracción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estudio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Jules Girardet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(1856-1946).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761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016" y="188640"/>
            <a:ext cx="5483484" cy="576064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385" y="980728"/>
            <a:ext cx="4890543" cy="576064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-24680" y="113055"/>
            <a:ext cx="6096000" cy="867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Procesión en Nápoles »</a:t>
            </a:r>
          </a:p>
          <a:p>
            <a:pPr algn="ctr">
              <a:lnSpc>
                <a:spcPts val="20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>
              <a:lnSpc>
                <a:spcPts val="20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Franz Richard Unterberger (1837-1902).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5472872" y="6021288"/>
            <a:ext cx="7189597" cy="867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El Minotauro »</a:t>
            </a:r>
          </a:p>
          <a:p>
            <a:pPr algn="ctr">
              <a:lnSpc>
                <a:spcPts val="20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>
              <a:lnSpc>
                <a:spcPts val="20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George Frederick Watts (1817-1904).</a:t>
            </a:r>
          </a:p>
        </p:txBody>
      </p:sp>
    </p:spTree>
    <p:extLst>
      <p:ext uri="{BB962C8B-B14F-4D97-AF65-F5344CB8AC3E}">
        <p14:creationId xmlns:p14="http://schemas.microsoft.com/office/powerpoint/2010/main" val="2918348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0">
              <a:schemeClr val="accent2">
                <a:lumMod val="67000"/>
              </a:schemeClr>
            </a:gs>
            <a:gs pos="33000">
              <a:schemeClr val="accent2">
                <a:lumMod val="97000"/>
                <a:lumOff val="3000"/>
              </a:schemeClr>
            </a:gs>
            <a:gs pos="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1936"/>
            <a:ext cx="8976320" cy="6856064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7328" y="1916832"/>
            <a:ext cx="31683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bordo del 'Victory‘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James Clarke Waite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(1832-1920)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Kirklees Museums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Galleries.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1165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548680"/>
            <a:ext cx="4392488" cy="576408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0331" y="548680"/>
            <a:ext cx="4079514" cy="5764089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511824" y="548680"/>
            <a:ext cx="36004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catedral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Amberes, Bélgica,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David Roberts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(1796-1864) </a:t>
            </a:r>
          </a:p>
          <a:p>
            <a:pPr algn="ctr"/>
            <a:endParaRPr lang="en-U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Cooper Gallery.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4511824" y="3694380"/>
            <a:ext cx="343850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piscina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Hubert Robert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(1733–1808) </a:t>
            </a:r>
          </a:p>
          <a:p>
            <a:pPr algn="ctr"/>
            <a:endParaRPr lang="en-U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Metropolitan Museum of Art,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Nueva York.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63427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hidden">
          <a:xfrm>
            <a:off x="-1102" y="27384"/>
            <a:ext cx="8617382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616280" y="2651428"/>
            <a:ext cx="35757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Baile de máscaras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Charles Hermans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(1839-1924).</a:t>
            </a:r>
          </a:p>
        </p:txBody>
      </p:sp>
    </p:spTree>
    <p:extLst>
      <p:ext uri="{BB962C8B-B14F-4D97-AF65-F5344CB8AC3E}">
        <p14:creationId xmlns:p14="http://schemas.microsoft.com/office/powerpoint/2010/main" val="315389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256" y="0"/>
            <a:ext cx="3780473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80" y="0"/>
            <a:ext cx="5614988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590308" y="3861048"/>
            <a:ext cx="280994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Carta de amor interceptada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Carl Spitzweg (1808-1885)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Colección privada.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5590308" y="404664"/>
            <a:ext cx="280994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 españolas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Raimundo de Madrazo y Garreta (1841-1920)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Colección privada.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95725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0"/>
            <a:ext cx="8761177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2636912"/>
            <a:ext cx="34317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Belleza acostada »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Fritz Zuber-Bühler (1822-1896).</a:t>
            </a:r>
          </a:p>
        </p:txBody>
      </p:sp>
    </p:spTree>
    <p:extLst>
      <p:ext uri="{BB962C8B-B14F-4D97-AF65-F5344CB8AC3E}">
        <p14:creationId xmlns:p14="http://schemas.microsoft.com/office/powerpoint/2010/main" val="328686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4112" y="188640"/>
            <a:ext cx="4333426" cy="576765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036" y="901703"/>
            <a:ext cx="4570868" cy="5767657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7226261" y="6021288"/>
            <a:ext cx="40543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Despechado »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Briton Rivière (1840-1920).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565114" y="44624"/>
            <a:ext cx="473879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 señoras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Ignacio Díaz Olano (1860-1937).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9334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92344" cy="6885384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9192344" y="1556792"/>
            <a:ext cx="299965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Caras y raras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eran las joyas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llevaba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Margaret Deborah Cookesley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(1844-1927)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Cartwright Hall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 Gallery.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2180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4192" y="0"/>
            <a:ext cx="4367808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6" y="0"/>
            <a:ext cx="405765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079776" y="836712"/>
            <a:ext cx="37444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Vanidad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Charles Joseph Frédéric Soulacroix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(1858-1933).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4104456" y="4379620"/>
            <a:ext cx="37197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reflejo de la belleza »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Auguste Toulmouche (1829-1890).</a:t>
            </a:r>
          </a:p>
        </p:txBody>
      </p:sp>
    </p:spTree>
    <p:extLst>
      <p:ext uri="{BB962C8B-B14F-4D97-AF65-F5344CB8AC3E}">
        <p14:creationId xmlns:p14="http://schemas.microsoft.com/office/powerpoint/2010/main" val="2093285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776" y="905795"/>
            <a:ext cx="10041784" cy="5763565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44624"/>
            <a:ext cx="1219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Cleopatra probando venenos en los condenados a muerte »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Alexandre Cabanel (1823-1889) Koninklijk Museum voor Schone Kunsten, Antwerp.</a:t>
            </a:r>
          </a:p>
        </p:txBody>
      </p:sp>
    </p:spTree>
    <p:extLst>
      <p:ext uri="{BB962C8B-B14F-4D97-AF65-F5344CB8AC3E}">
        <p14:creationId xmlns:p14="http://schemas.microsoft.com/office/powerpoint/2010/main" val="93129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4112" y="21502"/>
            <a:ext cx="5098398" cy="683183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1824" cy="687079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511824" y="2780928"/>
            <a:ext cx="259228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hallazgo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Moisés»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Frederick Goodall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(1822–1904) Mackelvie Trust Collection, Auckland Art Gallery Toi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Tāmaki.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4511824" y="116632"/>
            <a:ext cx="25922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Figura simbólica.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Isis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Armand Point (1861-1932)</a:t>
            </a:r>
          </a:p>
        </p:txBody>
      </p:sp>
    </p:spTree>
    <p:extLst>
      <p:ext uri="{BB962C8B-B14F-4D97-AF65-F5344CB8AC3E}">
        <p14:creationId xmlns:p14="http://schemas.microsoft.com/office/powerpoint/2010/main" val="2738209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1"/>
            <a:ext cx="9261133" cy="6885384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1740872"/>
            <a:ext cx="29276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Destrucción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Herculano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año 79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por la erupción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Vesubio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»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Sebastien Norblin de la Gourdaine (1796-1884).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7302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1" y="0"/>
            <a:ext cx="8920976" cy="6885384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929877" y="1894180"/>
            <a:ext cx="326212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Triunfo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 Guillotina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Nicolas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Antoine Taunay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(1790-1800) 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Museo del Hermitage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5590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395756"/>
            <a:ext cx="4896544" cy="605758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9050" y="404663"/>
            <a:ext cx="4423945" cy="6048673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015880" y="3861048"/>
            <a:ext cx="262317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las aguas de Babilonia »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Arthur Hacker (1858-1919)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Rochdale Arts &amp; Heritage Service.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4871864" y="116632"/>
            <a:ext cx="2880320" cy="2919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Después </a:t>
            </a:r>
          </a:p>
          <a:p>
            <a:pPr algn="ctr">
              <a:lnSpc>
                <a:spcPts val="2000"/>
              </a:lnSpc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 actuación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000"/>
              </a:lnSpc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fuera del Det Kongelige Teater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000"/>
              </a:lnSpc>
            </a:pPr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000"/>
              </a:lnSpc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Paul-Gustave Fischer </a:t>
            </a:r>
          </a:p>
          <a:p>
            <a:pPr algn="ctr">
              <a:lnSpc>
                <a:spcPts val="2000"/>
              </a:lnSpc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(1860-1934)</a:t>
            </a:r>
          </a:p>
          <a:p>
            <a:pPr algn="ctr">
              <a:lnSpc>
                <a:spcPts val="2000"/>
              </a:lnSpc>
            </a:pPr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000"/>
              </a:lnSpc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Propietario desconocido.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5501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83"/>
            <a:ext cx="85725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572500" y="2636912"/>
            <a:ext cx="36195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Después del baile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Arthur Wardle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(1864-1949).</a:t>
            </a:r>
          </a:p>
        </p:txBody>
      </p:sp>
    </p:spTree>
    <p:extLst>
      <p:ext uri="{BB962C8B-B14F-4D97-AF65-F5344CB8AC3E}">
        <p14:creationId xmlns:p14="http://schemas.microsoft.com/office/powerpoint/2010/main" val="881224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296" y="116632"/>
            <a:ext cx="5070648" cy="565368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096" y="908720"/>
            <a:ext cx="4608512" cy="576064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-72008" y="5733256"/>
            <a:ext cx="63120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Niños a la espera de la fiesta de Navidad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Theodor Hildebrandt (1804-1874)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Museo del Hermitage, San Petersburgo.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096000" y="113055"/>
            <a:ext cx="6096000" cy="867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Mañana de domingo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>
              <a:lnSpc>
                <a:spcPts val="2000"/>
              </a:lnSpc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Gustave Léonard de Jonghe (1829-1893) Colección privada.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3817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260648"/>
            <a:ext cx="9361040" cy="6343933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-72008" y="1556792"/>
            <a:ext cx="25676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vendedor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pececitos dorados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George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Dunlop Leslie (1835-1921)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Colección privada.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197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4317" y="548680"/>
            <a:ext cx="4322323" cy="576064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78" y="548680"/>
            <a:ext cx="4253354" cy="576064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583832" y="4149080"/>
            <a:ext cx="29504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Fuera en el frío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Léon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Bazille Perrault (1832-1908)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4583832" y="12680"/>
            <a:ext cx="295048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Hermanas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Phillip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Richard Morris (1833-1902)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©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East Ayrshire Council.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6454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6" y="0"/>
            <a:ext cx="8599374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616280" y="1740872"/>
            <a:ext cx="35757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Escena bajo la luz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 luna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tabLst>
                <a:tab pos="2784475" algn="l"/>
              </a:tabLst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Southampton </a:t>
            </a:r>
          </a:p>
          <a:p>
            <a:pPr algn="ctr">
              <a:tabLst>
                <a:tab pos="2784475" algn="l"/>
              </a:tabLst>
            </a:pPr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tabLst>
                <a:tab pos="2784475" algn="l"/>
              </a:tabLst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Sebastian Pether </a:t>
            </a:r>
          </a:p>
          <a:p>
            <a:pPr algn="ctr">
              <a:tabLst>
                <a:tab pos="2784475" algn="l"/>
              </a:tabLst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(1790-1844)</a:t>
            </a:r>
          </a:p>
          <a:p>
            <a:pPr algn="ctr">
              <a:tabLst>
                <a:tab pos="2784475" algn="l"/>
              </a:tabLst>
            </a:pPr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tabLst>
                <a:tab pos="2784475" algn="l"/>
              </a:tabLst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Southampton </a:t>
            </a:r>
          </a:p>
          <a:p>
            <a:pPr algn="ctr">
              <a:tabLst>
                <a:tab pos="2784475" algn="l"/>
              </a:tabLst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City Museums.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4645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076" y="954360"/>
            <a:ext cx="2705100" cy="5715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154" y="188640"/>
            <a:ext cx="2997558" cy="554461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336" y="188640"/>
            <a:ext cx="2413939" cy="57150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8484696" y="6021288"/>
            <a:ext cx="365997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Árbol en flor »</a:t>
            </a:r>
          </a:p>
          <a:p>
            <a:pPr algn="ctr">
              <a:lnSpc>
                <a:spcPts val="20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Hans Zatzka </a:t>
            </a:r>
          </a:p>
          <a:p>
            <a:pPr algn="ctr">
              <a:lnSpc>
                <a:spcPts val="20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(1859-19450</a:t>
            </a:r>
          </a:p>
        </p:txBody>
      </p:sp>
      <p:sp>
        <p:nvSpPr>
          <p:cNvPr id="6" name="Rectángulo 5"/>
          <p:cNvSpPr/>
          <p:nvPr/>
        </p:nvSpPr>
        <p:spPr>
          <a:xfrm>
            <a:off x="486048" y="5733256"/>
            <a:ext cx="3089672" cy="10874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Joven belleza »</a:t>
            </a:r>
          </a:p>
          <a:p>
            <a:pPr algn="ctr">
              <a:lnSpc>
                <a:spcPts val="20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Max Nonnenbruch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(1857-1922).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4336704" y="5715"/>
            <a:ext cx="3847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mensajera del amor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Hans Zatzka (1859-1945).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72045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8828" y="576065"/>
            <a:ext cx="9322122" cy="5661247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57035" y="2420888"/>
            <a:ext cx="248179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Gula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Timoleón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Marie Lobrichon (1831-1914).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59157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5303912" y="620688"/>
            <a:ext cx="24622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Ícaro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Odilon Redon (1840-1916)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Colección privada.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5159896" y="4437112"/>
            <a:ext cx="27363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y Psique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fr-FR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Eugène Médard (1847-1887).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6124" y="0"/>
            <a:ext cx="4450556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4" y="0"/>
            <a:ext cx="52720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135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253" y="188640"/>
            <a:ext cx="9373267" cy="5457974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048000" y="5661248"/>
            <a:ext cx="6096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Joven Náyade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Paul Emile Chabas (1869-1937)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Colección privada.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9207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52138"/>
            <a:ext cx="4497799" cy="575718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1645" y="552138"/>
            <a:ext cx="4504995" cy="5757182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833158" y="587390"/>
            <a:ext cx="2518487" cy="2349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2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pecera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200"/>
              </a:lnSpc>
            </a:pPr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200"/>
              </a:lnSpc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Charles </a:t>
            </a:r>
          </a:p>
          <a:p>
            <a:pPr algn="ctr">
              <a:lnSpc>
                <a:spcPts val="2200"/>
              </a:lnSpc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Edward Perugini (1839-1918)</a:t>
            </a:r>
          </a:p>
          <a:p>
            <a:pPr algn="ctr">
              <a:lnSpc>
                <a:spcPts val="2200"/>
              </a:lnSpc>
            </a:pPr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200"/>
              </a:lnSpc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Colección privada.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4824536" y="3755742"/>
            <a:ext cx="2527109" cy="2913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2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Retrato </a:t>
            </a:r>
          </a:p>
          <a:p>
            <a:pPr algn="ctr">
              <a:lnSpc>
                <a:spcPts val="22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una dama con un gato »</a:t>
            </a:r>
          </a:p>
          <a:p>
            <a:pPr algn="ctr">
              <a:lnSpc>
                <a:spcPts val="2200"/>
              </a:lnSpc>
            </a:pPr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2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Nikolai Yaroshenko (1846-1898)</a:t>
            </a:r>
          </a:p>
          <a:p>
            <a:pPr algn="ctr">
              <a:lnSpc>
                <a:spcPts val="2200"/>
              </a:lnSpc>
            </a:pP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2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Museo Regional de Kaluga.</a:t>
            </a:r>
          </a:p>
        </p:txBody>
      </p:sp>
    </p:spTree>
    <p:extLst>
      <p:ext uri="{BB962C8B-B14F-4D97-AF65-F5344CB8AC3E}">
        <p14:creationId xmlns:p14="http://schemas.microsoft.com/office/powerpoint/2010/main" val="354904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80" y="0"/>
            <a:ext cx="8801711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777031" y="2119496"/>
            <a:ext cx="341497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Isolda,  Yseult,</a:t>
            </a:r>
          </a:p>
          <a:p>
            <a:pPr algn="ctr"/>
            <a:endParaRPr lang="en-U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Frank Dicksee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(1853-1928) </a:t>
            </a:r>
          </a:p>
          <a:p>
            <a:pPr algn="ctr"/>
            <a:endParaRPr lang="en-U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Collection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 Fred &amp; Sherry Ross.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2334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67" y="548680"/>
            <a:ext cx="4338481" cy="576064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159" y="548680"/>
            <a:ext cx="4338481" cy="576064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583832" y="620688"/>
            <a:ext cx="30963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Mariya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Olga Nikolaievna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Timoleon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Carl von Neff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(1804-1877).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4583832" y="4082296"/>
            <a:ext cx="309634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carta divertida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it-IT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Vittorio Reggianini (1858-1938).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3033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639" y="0"/>
            <a:ext cx="945931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47328" y="1556792"/>
            <a:ext cx="266531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primera tarea »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Ramón Borrell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Pla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(1876-1963)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Museu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Modernisme, Barcelona.</a:t>
            </a:r>
          </a:p>
        </p:txBody>
      </p:sp>
    </p:spTree>
    <p:extLst>
      <p:ext uri="{BB962C8B-B14F-4D97-AF65-F5344CB8AC3E}">
        <p14:creationId xmlns:p14="http://schemas.microsoft.com/office/powerpoint/2010/main" val="14112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48680"/>
            <a:ext cx="3902569" cy="576064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2154" y="548680"/>
            <a:ext cx="4374486" cy="576064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237929" y="548680"/>
            <a:ext cx="324422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Las fisgonas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The Eavesdroppers, Vittorio Reggianini (1858-1938)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Colección privada.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4237929" y="4005064"/>
            <a:ext cx="324422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Té para tres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Fréderic Soulacroix (1825-1879)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Colección privada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3087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" y="-2205"/>
            <a:ext cx="9257853" cy="6860206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9264353" y="2636912"/>
            <a:ext cx="29276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La sirvienta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Albert Lynch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(1851-1912).</a:t>
            </a:r>
          </a:p>
        </p:txBody>
      </p:sp>
    </p:spTree>
    <p:extLst>
      <p:ext uri="{BB962C8B-B14F-4D97-AF65-F5344CB8AC3E}">
        <p14:creationId xmlns:p14="http://schemas.microsoft.com/office/powerpoint/2010/main" val="4102355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865" y="608160"/>
            <a:ext cx="4050199" cy="570116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4112" y="618548"/>
            <a:ext cx="4737477" cy="5786231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4338056" y="980728"/>
            <a:ext cx="28380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fr-FR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Belleza en rosa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fr-FR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Marie-Félix Hippolyte-Lucas (1854-1925).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367808" y="3717032"/>
            <a:ext cx="27660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Belleza en azul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Gustave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Jean Jacquet (1846-1909)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Colección privada.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4229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3" y="0"/>
            <a:ext cx="9819395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1740872"/>
            <a:ext cx="235158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última voluntad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Carl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Johann Spielter (1851-1922)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Colección privada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5476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07968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264" y="0"/>
            <a:ext cx="3719736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807967" y="692696"/>
            <a:ext cx="266429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Retrato de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mujer joven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Abbey Altson (1864-1949).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5832648" y="3429000"/>
            <a:ext cx="26396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belleza oriental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Luis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Ricardo Falero (1851-1896)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Colección privada.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7955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9" y="0"/>
            <a:ext cx="8743267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760296" y="1916832"/>
            <a:ext cx="34317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Smetana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sus amigos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1865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Franz Dvorak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(1862-1927) 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Colección privada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134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0"/>
            <a:ext cx="8736306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2119496"/>
            <a:ext cx="34317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Nochebuena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John Sargent Noble (1848-1896) 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Propietario desconocido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1373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6202" y="154302"/>
            <a:ext cx="5038684" cy="651505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0" y="2276872"/>
            <a:ext cx="618620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pavo real pavoneándose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Jehan Georges Vibert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(1840-1902) 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Colección privada.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8140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48328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9048328" y="1700808"/>
            <a:ext cx="31436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antigua melodía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U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William Henry Longmaid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(1835–1919) </a:t>
            </a:r>
          </a:p>
          <a:p>
            <a:pPr algn="ctr"/>
            <a:endParaRPr lang="en-U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Atkinson Art Gallery Collection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6902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Eagle 1 - Adagio - Karajan.wav"/>
          </p:stSnd>
        </p:sndAc>
      </p:transition>
    </mc:Choice>
    <mc:Fallback xmlns="">
      <p:transition spd="slow" advTm="0">
        <p:fade/>
        <p:sndAc>
          <p:stSnd>
            <p:snd r:embed="rId4" name="Eagle 1 - Adagio - Karaj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4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604" y="-27384"/>
            <a:ext cx="9841076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-24680" y="2276872"/>
            <a:ext cx="23762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distracción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estudio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Jules Girardet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(1856-1946).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8617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3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016" y="188640"/>
            <a:ext cx="5483484" cy="576064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385" y="980728"/>
            <a:ext cx="4890543" cy="576064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-24680" y="113055"/>
            <a:ext cx="6096000" cy="867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Procesión en Nápoles »</a:t>
            </a:r>
          </a:p>
          <a:p>
            <a:pPr algn="ctr">
              <a:lnSpc>
                <a:spcPts val="20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>
              <a:lnSpc>
                <a:spcPts val="20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Franz Richard Unterberger (1837-1902).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5472872" y="6021288"/>
            <a:ext cx="7189597" cy="867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El Minotauro »</a:t>
            </a:r>
          </a:p>
          <a:p>
            <a:pPr algn="ctr">
              <a:lnSpc>
                <a:spcPts val="20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>
              <a:lnSpc>
                <a:spcPts val="20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George Frederick Watts (1817-1904).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1588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1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7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 shadeToTitle="1">
        <a:gradFill flip="none" rotWithShape="1">
          <a:gsLst>
            <a:gs pos="100000">
              <a:schemeClr val="accent2">
                <a:lumMod val="67000"/>
              </a:schemeClr>
            </a:gs>
            <a:gs pos="33000">
              <a:schemeClr val="accent2">
                <a:lumMod val="97000"/>
                <a:lumOff val="3000"/>
              </a:schemeClr>
            </a:gs>
            <a:gs pos="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1936"/>
            <a:ext cx="8976320" cy="6856064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7327" y="1916832"/>
            <a:ext cx="316835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bordo del 'Victory‘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James Clarke Waite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(1832-1920)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Kirklees Museums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Galleries.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1844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9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548680"/>
            <a:ext cx="4392488" cy="576408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0331" y="548680"/>
            <a:ext cx="4079514" cy="5764089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511824" y="548680"/>
            <a:ext cx="36004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catedral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Amberes Bélgica,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David Roberts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(1796-1864) </a:t>
            </a:r>
          </a:p>
          <a:p>
            <a:pPr algn="ctr"/>
            <a:endParaRPr lang="en-U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Cooper Gallery.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4511824" y="3694380"/>
            <a:ext cx="343850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piscine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Hubert Robert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(1733–1808) </a:t>
            </a:r>
          </a:p>
          <a:p>
            <a:pPr algn="ctr"/>
            <a:endParaRPr lang="en-U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Metropolitan Museum of Art,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Nueva York.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2454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64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hidden">
          <a:xfrm>
            <a:off x="-1102" y="27384"/>
            <a:ext cx="8617382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616280" y="2651428"/>
            <a:ext cx="35757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Baile de máscaras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Charles Hermans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(1839-1924).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254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1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256" y="0"/>
            <a:ext cx="3780473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80" y="0"/>
            <a:ext cx="5614988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590308" y="3861048"/>
            <a:ext cx="280994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Carta de amor interceptada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Carl Spitzweg (1808-1885)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Colección privada.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5590308" y="404664"/>
            <a:ext cx="280994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 españolas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Raimundo de Madrazo y Garreta (1841-1920)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Colección privada.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9558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2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0"/>
            <a:ext cx="8761177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2636912"/>
            <a:ext cx="34317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Belleza acostada »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Fritz Zuber-Bühler (1822-1896).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9627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6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4112" y="188640"/>
            <a:ext cx="4333426" cy="576765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036" y="901703"/>
            <a:ext cx="4570868" cy="5767657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7226261" y="6021288"/>
            <a:ext cx="40543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Despechado »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Briton Rivière (1840-1920).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565114" y="44624"/>
            <a:ext cx="473879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 señoras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Ignacio Díaz Olano (1860-1937).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997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8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25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92344" cy="6885384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9192344" y="1556792"/>
            <a:ext cx="299965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Caras y raras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eran las joyas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llevaba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Margaret Deborah Cookesley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(1844-1927)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Cartwright Hall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 Gallery.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91649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9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4192" y="0"/>
            <a:ext cx="4367808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6" y="0"/>
            <a:ext cx="405765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079776" y="836712"/>
            <a:ext cx="37444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Vanidad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Charles Joseph Frédéric Soulacroix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(1858-1933).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4104456" y="4379620"/>
            <a:ext cx="37197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reflejo de la belleza »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Auguste Toulmouche (1829-1890).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39398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85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776" y="905795"/>
            <a:ext cx="10041784" cy="5763565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44624"/>
            <a:ext cx="1219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Cleopatra probando venenos en los condenados a muerte »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Alexandre Cabanel (1823-1889) Koninklijk Museum voor Schone Kunsten, Antwerp.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589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4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4112" y="21502"/>
            <a:ext cx="5098398" cy="683183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1824" cy="687079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511824" y="2780928"/>
            <a:ext cx="259228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hallazgo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Moisés »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Frederick Goodall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(1822–1904) Mackelvie Trust Collection, Auckland Art Gallery Toi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Tāmaki.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4511824" y="116632"/>
            <a:ext cx="25922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Figura simbólica.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Isis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Armand Point (1861-1932)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0007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15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1"/>
            <a:ext cx="9261133" cy="6885384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1740872"/>
            <a:ext cx="29276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Destrucción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Herculano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año 79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por la erupción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Vesubio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»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Sebastien Norblin de la Gourdaine (1796-1884).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76226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2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1" y="0"/>
            <a:ext cx="8920976" cy="6885384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929877" y="1894180"/>
            <a:ext cx="326212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Triunfo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 Guillotina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Nicolas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Antoine Taunay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(1790-1800) 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Museo del Hermitage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8068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6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395756"/>
            <a:ext cx="4896544" cy="605758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9050" y="404663"/>
            <a:ext cx="4423945" cy="6048673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015880" y="3861048"/>
            <a:ext cx="262317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las aguas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Babilonia »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Arthur Hacker (1858-1919)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Rochdale Arts &amp; Heritage Service.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4871864" y="116632"/>
            <a:ext cx="2880320" cy="2919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Después </a:t>
            </a:r>
          </a:p>
          <a:p>
            <a:pPr algn="ctr">
              <a:lnSpc>
                <a:spcPts val="2000"/>
              </a:lnSpc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 actuación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000"/>
              </a:lnSpc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fuera del Det Kongelige Teater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000"/>
              </a:lnSpc>
            </a:pPr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000"/>
              </a:lnSpc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Paul-Gustave Fischer </a:t>
            </a:r>
          </a:p>
          <a:p>
            <a:pPr algn="ctr">
              <a:lnSpc>
                <a:spcPts val="2000"/>
              </a:lnSpc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(1860-1934)</a:t>
            </a:r>
          </a:p>
          <a:p>
            <a:pPr algn="ctr">
              <a:lnSpc>
                <a:spcPts val="2000"/>
              </a:lnSpc>
            </a:pPr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000"/>
              </a:lnSpc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Propietario desconocido.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9631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8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195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83"/>
            <a:ext cx="85725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572500" y="2636912"/>
            <a:ext cx="36195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Después del baile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Arthur Wardle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(1864-1949).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1614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8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296" y="116632"/>
            <a:ext cx="5070648" cy="565368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096" y="908720"/>
            <a:ext cx="4608512" cy="576064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-72008" y="5733256"/>
            <a:ext cx="63120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Niños a la espera de la fiesta de Navidad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Theodor Hildebrandt (1804-1874)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Museo del Hermitage, San Petersburgo.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096000" y="113055"/>
            <a:ext cx="6096000" cy="867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Mañana de domingo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>
              <a:lnSpc>
                <a:spcPts val="2000"/>
              </a:lnSpc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Gustave Léonard de Jonghe (1829-1893) Colección privada.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5006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4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3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260648"/>
            <a:ext cx="9361040" cy="6343933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-72008" y="1556792"/>
            <a:ext cx="25676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vendedor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pececitos dorados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George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Dunlop Leslie (1835-1921)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Colección privada.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93313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1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4317" y="548680"/>
            <a:ext cx="4322323" cy="576064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78" y="548680"/>
            <a:ext cx="4253354" cy="576064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583832" y="4149080"/>
            <a:ext cx="29504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Fuera en el frío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Léon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Bazille Perrault (1832-1908)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4583832" y="12680"/>
            <a:ext cx="295048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Hermanas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Phillip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Richard Morris (1833-1902)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©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East Ayrshire Council.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450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45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6" y="0"/>
            <a:ext cx="8599374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616280" y="1740872"/>
            <a:ext cx="35757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Escena bajo la luz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 luna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tabLst>
                <a:tab pos="2784475" algn="l"/>
              </a:tabLst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Southampton </a:t>
            </a:r>
          </a:p>
          <a:p>
            <a:pPr algn="ctr">
              <a:tabLst>
                <a:tab pos="2784475" algn="l"/>
              </a:tabLst>
            </a:pPr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tabLst>
                <a:tab pos="2784475" algn="l"/>
              </a:tabLst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Sebastian Pether </a:t>
            </a:r>
          </a:p>
          <a:p>
            <a:pPr algn="ctr">
              <a:tabLst>
                <a:tab pos="2784475" algn="l"/>
              </a:tabLst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(1790-1844)</a:t>
            </a:r>
          </a:p>
          <a:p>
            <a:pPr algn="ctr">
              <a:tabLst>
                <a:tab pos="2784475" algn="l"/>
              </a:tabLst>
            </a:pPr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tabLst>
                <a:tab pos="2784475" algn="l"/>
              </a:tabLst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Southampton </a:t>
            </a:r>
          </a:p>
          <a:p>
            <a:pPr algn="ctr">
              <a:tabLst>
                <a:tab pos="2784475" algn="l"/>
              </a:tabLst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City Museums.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62918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4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076" y="954360"/>
            <a:ext cx="2705100" cy="5715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154" y="188640"/>
            <a:ext cx="2997558" cy="554461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336" y="188640"/>
            <a:ext cx="2413939" cy="57150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8484696" y="6021288"/>
            <a:ext cx="365997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Árbol en flor »</a:t>
            </a:r>
          </a:p>
          <a:p>
            <a:pPr algn="ctr">
              <a:lnSpc>
                <a:spcPts val="20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Hans Zatzka </a:t>
            </a:r>
          </a:p>
          <a:p>
            <a:pPr algn="ctr">
              <a:lnSpc>
                <a:spcPts val="20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(1859-19450</a:t>
            </a:r>
          </a:p>
        </p:txBody>
      </p:sp>
      <p:sp>
        <p:nvSpPr>
          <p:cNvPr id="6" name="Rectángulo 5"/>
          <p:cNvSpPr/>
          <p:nvPr/>
        </p:nvSpPr>
        <p:spPr>
          <a:xfrm>
            <a:off x="486048" y="5733256"/>
            <a:ext cx="3089672" cy="10874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Joven belleza »</a:t>
            </a:r>
          </a:p>
          <a:p>
            <a:pPr algn="ctr">
              <a:lnSpc>
                <a:spcPts val="20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Max Nonnenbruch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(1857-1922).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4336704" y="5715"/>
            <a:ext cx="3847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mensajera del amor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Hans Zatzka (1859-1945).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9256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8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95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8828" y="576065"/>
            <a:ext cx="9322122" cy="5661247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57035" y="2420888"/>
            <a:ext cx="248179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Gula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Timoleón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Marie Lobrichon (1831-1914).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6383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7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5303912" y="620688"/>
            <a:ext cx="24622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Ícaro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Odilon Redon (1840-1916)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Colección privada.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5159896" y="4437112"/>
            <a:ext cx="27363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y Psique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fr-FR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Eugène Médard (1847-1887).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6124" y="0"/>
            <a:ext cx="4450556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4" y="0"/>
            <a:ext cx="5272088" cy="68580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55050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6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85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253" y="188640"/>
            <a:ext cx="9373267" cy="5457974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048000" y="5661248"/>
            <a:ext cx="6096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Joven Náyade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Paul Emile Chabas (1869-1937)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Colección privada.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2864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2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52138"/>
            <a:ext cx="4497799" cy="575718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1645" y="552138"/>
            <a:ext cx="4504995" cy="5757182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833158" y="587390"/>
            <a:ext cx="2518487" cy="2349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2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pecera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200"/>
              </a:lnSpc>
            </a:pPr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200"/>
              </a:lnSpc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Charles </a:t>
            </a:r>
          </a:p>
          <a:p>
            <a:pPr algn="ctr">
              <a:lnSpc>
                <a:spcPts val="2200"/>
              </a:lnSpc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Edward Perugini (1839-1918)</a:t>
            </a:r>
          </a:p>
          <a:p>
            <a:pPr algn="ctr">
              <a:lnSpc>
                <a:spcPts val="2200"/>
              </a:lnSpc>
            </a:pPr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200"/>
              </a:lnSpc>
            </a:pP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Colección privada.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4824536" y="3755742"/>
            <a:ext cx="2527109" cy="2913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2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Retrato </a:t>
            </a:r>
          </a:p>
          <a:p>
            <a:pPr algn="ctr">
              <a:lnSpc>
                <a:spcPts val="22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una dama con un gato »</a:t>
            </a:r>
          </a:p>
          <a:p>
            <a:pPr algn="ctr">
              <a:lnSpc>
                <a:spcPts val="2200"/>
              </a:lnSpc>
            </a:pPr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2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Nikolai Yaroshenko (1846-1898)</a:t>
            </a:r>
          </a:p>
          <a:p>
            <a:pPr algn="ctr">
              <a:lnSpc>
                <a:spcPts val="2200"/>
              </a:lnSpc>
            </a:pP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200"/>
              </a:lnSpc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Museo Regional de Kaluga.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8421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5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8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80" y="0"/>
            <a:ext cx="8801711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777031" y="2119496"/>
            <a:ext cx="341497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Isolda  Yseult,</a:t>
            </a:r>
          </a:p>
          <a:p>
            <a:pPr algn="ctr"/>
            <a:endParaRPr lang="en-U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Frank Dicksee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(1853-1928) </a:t>
            </a:r>
          </a:p>
          <a:p>
            <a:pPr algn="ctr"/>
            <a:endParaRPr lang="en-U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Collection </a:t>
            </a:r>
          </a:p>
          <a:p>
            <a:pPr algn="ctr"/>
            <a:r>
              <a:rPr 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 Fred &amp; Sherry Ross.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4802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6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67" y="548680"/>
            <a:ext cx="4338481" cy="576064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159" y="548680"/>
            <a:ext cx="4338481" cy="576064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583832" y="620688"/>
            <a:ext cx="30963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Mariya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Olga Nikolaievna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Timoleon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Carl von Neff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(1804-1877).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4727847" y="4082296"/>
            <a:ext cx="279031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carta divertida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it-IT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Vittorio Reggianini (1858-1938).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2298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9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639" y="0"/>
            <a:ext cx="945931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47328" y="1556792"/>
            <a:ext cx="266531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primera tarea »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Ramón Borrell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Pla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(1876-1963)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Museu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Modernisme, Barcelona.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1111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48680"/>
            <a:ext cx="3902569" cy="576064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2154" y="548680"/>
            <a:ext cx="4374486" cy="576064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237929" y="548680"/>
            <a:ext cx="324422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Las fisgonas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The Eavesdroppers, Vittorio Reggianini (1858-1938)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Colección privada.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4237929" y="4005064"/>
            <a:ext cx="324422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Té para tres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Fréderic Soulacroix (1825-1879)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Colección privada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3007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1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35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" y="-2205"/>
            <a:ext cx="9257853" cy="6860206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9264353" y="2636912"/>
            <a:ext cx="29276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La sirvienta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Albert Lynch </a:t>
            </a:r>
          </a:p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(1851-1912).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7801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1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865" y="608160"/>
            <a:ext cx="4050199" cy="570116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4112" y="618548"/>
            <a:ext cx="4737477" cy="5786231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4338056" y="980728"/>
            <a:ext cx="28380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fr-FR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Belleza en rosa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fr-FR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Marie-Félix Hippolyte-Lucas (1854-1925).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367808" y="3717032"/>
            <a:ext cx="27660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Belleza en azul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Gustave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Jean Jacquet (1846-1909)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Colección privada.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83797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6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3" y="0"/>
            <a:ext cx="9819395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1740872"/>
            <a:ext cx="235158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última voluntad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Carl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Johann Spielter (1851-1922)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Colección privada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6017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1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07968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264" y="0"/>
            <a:ext cx="3719736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807967" y="692696"/>
            <a:ext cx="266429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Retrato de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mujer joven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Abbey Altson (1864-1949).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5832648" y="3429000"/>
            <a:ext cx="26396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belleza oriental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Luis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Ricardo Falero (1851-1896)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Colección privada.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2857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2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9" y="0"/>
            <a:ext cx="8743267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760296" y="1916832"/>
            <a:ext cx="34317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Smetana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sus amigos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1865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Franz Dvorak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(1862-1927) 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Colección privada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1462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1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0"/>
            <a:ext cx="8736306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2119496"/>
            <a:ext cx="34317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Nochebuena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John Sargent Noble (1848-1896) 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Propietario desconocido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8717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1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6202" y="154302"/>
            <a:ext cx="5038684" cy="651505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0" y="2276872"/>
            <a:ext cx="618620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pavo real pavoneándose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Jehan Georges Vibert </a:t>
            </a: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(1840-1902) </a:t>
            </a:r>
          </a:p>
          <a:p>
            <a:pPr algn="ctr"/>
            <a:endParaRPr lang="es-MX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Colección privada.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9603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2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36603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0072473" y="6259123"/>
            <a:ext cx="18760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</a:rPr>
              <a:t>emiliomaguilar8@gmail.com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44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Albanoni’s adagio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Von Karajan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15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09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 Bien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259394" y="5829267"/>
            <a:ext cx="132440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35418" y="5838562"/>
            <a:ext cx="1762021" cy="74879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Hasta la vista</a:t>
            </a:r>
          </a:p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9932338" y="5838559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576004" y="5838559"/>
            <a:ext cx="214674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4463820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336693" y="7084640"/>
            <a:ext cx="406400" cy="3048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-60960" y="-60958"/>
            <a:ext cx="60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MX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834"/>
            <a:ext cx="12192001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866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5.55556E-7 -1.7284E-6 L -0.79913 0.01389 " pathEditMode="relative" rAng="0" ptsTypes="AA">
                                      <p:cBhvr>
                                        <p:cTn id="18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37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28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21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3636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2" grpId="0"/>
      <p:bldP spid="7" grpId="0"/>
      <p:bldP spid="8" grpId="0"/>
      <p:bldP spid="11" grpId="0"/>
      <p:bldP spid="6" grpId="0"/>
      <p:bldP spid="5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20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3852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theme/theme1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1515</TotalTime>
  <Words>1543</Words>
  <Application>Microsoft Office PowerPoint</Application>
  <PresentationFormat>Panorámica</PresentationFormat>
  <Paragraphs>569</Paragraphs>
  <Slides>79</Slides>
  <Notes>0</Notes>
  <HiddenSlides>38</HiddenSlides>
  <MMClips>2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79</vt:i4>
      </vt:variant>
    </vt:vector>
  </HeadingPairs>
  <TitlesOfParts>
    <vt:vector size="92" baseType="lpstr">
      <vt:lpstr>Algerian</vt:lpstr>
      <vt:lpstr>Arial</vt:lpstr>
      <vt:lpstr>Arial Black</vt:lpstr>
      <vt:lpstr>Arial Narrow</vt:lpstr>
      <vt:lpstr>Calibri</vt:lpstr>
      <vt:lpstr>Cooper Black</vt:lpstr>
      <vt:lpstr>Deutsch Gothic</vt:lpstr>
      <vt:lpstr>Edwardian Script ITC</vt:lpstr>
      <vt:lpstr>Kristen ITC</vt:lpstr>
      <vt:lpstr>Times New Roman</vt:lpstr>
      <vt:lpstr>Verdana</vt:lpstr>
      <vt:lpstr>3_Tema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Pinturas del Siglo XIX</dc:title>
  <dc:creator>Eaglenest</dc:creator>
  <cp:lastModifiedBy>Emilio M Aguilar P</cp:lastModifiedBy>
  <cp:revision>133</cp:revision>
  <dcterms:created xsi:type="dcterms:W3CDTF">2015-03-21T13:32:37Z</dcterms:created>
  <dcterms:modified xsi:type="dcterms:W3CDTF">2016-03-18T00:47:21Z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