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1" r:id="rId3"/>
    <p:sldId id="258" r:id="rId4"/>
    <p:sldId id="269" r:id="rId5"/>
    <p:sldId id="268" r:id="rId6"/>
    <p:sldId id="270" r:id="rId7"/>
    <p:sldId id="267" r:id="rId8"/>
    <p:sldId id="266" r:id="rId9"/>
    <p:sldId id="265" r:id="rId10"/>
    <p:sldId id="263" r:id="rId11"/>
    <p:sldId id="262" r:id="rId12"/>
    <p:sldId id="259" r:id="rId13"/>
    <p:sldId id="264" r:id="rId14"/>
    <p:sldId id="256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rgbClr val="00206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Hijo de la LunaVanessa Mae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5081">
        <p14:honeycomb/>
      </p:transition>
    </mc:Choice>
    <mc:Fallback>
      <p:transition spd="slow" advTm="50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57200" y="152400"/>
            <a:ext cx="8458200" cy="838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LAS SOMBRAS SURGE LA LUZ</a:t>
            </a:r>
            <a:endParaRPr lang="es-VE" sz="36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09600" y="838200"/>
            <a:ext cx="8077200" cy="1828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sz="60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es-VE" sz="6000" b="1" dirty="0" smtClean="0">
                <a:solidFill>
                  <a:srgbClr val="FFC000"/>
                </a:solidFill>
              </a:rPr>
              <a:t>PINTURAS </a:t>
            </a:r>
          </a:p>
          <a:p>
            <a:pPr algn="ctr"/>
            <a:r>
              <a:rPr lang="es-VE" sz="6000" b="1" dirty="0" smtClean="0">
                <a:solidFill>
                  <a:srgbClr val="FFC000"/>
                </a:solidFill>
              </a:rPr>
              <a:t>DE UN INVIDENTE</a:t>
            </a:r>
            <a:endParaRPr lang="es-VE" sz="6000" b="1" dirty="0">
              <a:solidFill>
                <a:srgbClr val="FFC00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57200" y="2762250"/>
            <a:ext cx="7924800" cy="971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sz="28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endParaRPr lang="es-VE" sz="2800" b="1" dirty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endParaRPr lang="es-VE" sz="28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r>
              <a:rPr lang="es-VE" sz="2800" b="1" dirty="0" smtClean="0">
                <a:solidFill>
                  <a:schemeClr val="bg1">
                    <a:lumMod val="75000"/>
                  </a:schemeClr>
                </a:solidFill>
              </a:rPr>
              <a:t>DE</a:t>
            </a:r>
          </a:p>
          <a:p>
            <a:pPr algn="ctr"/>
            <a:r>
              <a:rPr lang="es-VE" sz="2800" b="1" dirty="0" smtClean="0">
                <a:solidFill>
                  <a:schemeClr val="bg1">
                    <a:lumMod val="75000"/>
                  </a:schemeClr>
                </a:solidFill>
              </a:rPr>
              <a:t>JHON BRAMBLITT</a:t>
            </a:r>
          </a:p>
          <a:p>
            <a:pPr algn="ctr"/>
            <a:endParaRPr lang="es-VE" sz="2800" b="1" dirty="0">
              <a:solidFill>
                <a:schemeClr val="bg1">
                  <a:lumMod val="75000"/>
                </a:schemeClr>
              </a:solidFill>
            </a:endParaRPr>
          </a:p>
          <a:p>
            <a:pPr algn="ctr"/>
            <a:endParaRPr lang="es-VE" sz="28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57200" y="4191000"/>
            <a:ext cx="8229600" cy="2438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VE" sz="2400" b="1" dirty="0">
                <a:solidFill>
                  <a:schemeClr val="accent2">
                    <a:lumMod val="50000"/>
                  </a:schemeClr>
                </a:solidFill>
              </a:rPr>
              <a:t>En 2001, </a:t>
            </a:r>
            <a:r>
              <a:rPr lang="es-VE" sz="2400" b="1" dirty="0" smtClean="0">
                <a:solidFill>
                  <a:schemeClr val="accent2">
                    <a:lumMod val="50000"/>
                  </a:schemeClr>
                </a:solidFill>
              </a:rPr>
              <a:t>perdió </a:t>
            </a:r>
            <a:r>
              <a:rPr lang="es-VE" sz="2400" b="1" dirty="0">
                <a:solidFill>
                  <a:schemeClr val="accent2">
                    <a:lumMod val="50000"/>
                  </a:schemeClr>
                </a:solidFill>
              </a:rPr>
              <a:t>la vista después de un episodio epiléptico. Poco después, comenzó a pintar de una manera más interesante: Mediante el uso de pintura texturizada. Una técnica que le permite decir donde pintó y lo que pintó. Las pinturas resultantes son de tal belleza que podrían superar el arte creado por artistas con una visión perfecta.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2261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1739">
        <p15:prstTrans prst="curtains"/>
      </p:transition>
    </mc:Choice>
    <mc:Fallback>
      <p:transition spd="slow" advTm="31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4" y="0"/>
            <a:ext cx="9167814" cy="688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936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991">
        <p14:ripple/>
      </p:transition>
    </mc:Choice>
    <mc:Fallback>
      <p:transition spd="slow" advTm="129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-1"/>
            <a:ext cx="9129714" cy="690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17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618">
        <p14:conveyor dir="l"/>
      </p:transition>
    </mc:Choice>
    <mc:Fallback>
      <p:transition spd="slow" advTm="126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1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704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868">
        <p14:prism isInverted="1"/>
      </p:transition>
    </mc:Choice>
    <mc:Fallback>
      <p:transition spd="slow" advTm="128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001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2465">
        <p14:switch dir="r"/>
      </p:transition>
    </mc:Choice>
    <mc:Fallback>
      <p:transition spd="slow" advTm="1246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054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818">
        <p14:gallery dir="l"/>
      </p:transition>
    </mc:Choice>
    <mc:Fallback>
      <p:transition spd="slow" advTm="128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52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058">
        <p14:prism isInverted="1"/>
      </p:transition>
    </mc:Choice>
    <mc:Fallback>
      <p:transition spd="slow" advTm="130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05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27">
        <p14:prism/>
      </p:transition>
    </mc:Choice>
    <mc:Fallback>
      <p:transition spd="slow" advTm="120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4" y="0"/>
            <a:ext cx="9148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04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99">
        <p14:prism isContent="1"/>
      </p:transition>
    </mc:Choice>
    <mc:Fallback>
      <p:transition spd="slow" advTm="126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5"/>
            <a:ext cx="914400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18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810">
        <p14:doors dir="vert"/>
      </p:transition>
    </mc:Choice>
    <mc:Fallback>
      <p:transition spd="slow" advTm="128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3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897">
        <p14:window dir="vert"/>
      </p:transition>
    </mc:Choice>
    <mc:Fallback>
      <p:transition spd="slow" advTm="128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0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599">
        <p14:ripple/>
      </p:transition>
    </mc:Choice>
    <mc:Fallback>
      <p:transition spd="slow" advTm="125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998">
        <p14:vortex dir="r"/>
      </p:transition>
    </mc:Choice>
    <mc:Fallback>
      <p:transition spd="slow" advTm="79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|5.7|5.8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1058</TotalTime>
  <Words>32</Words>
  <Application>Microsoft Office PowerPoint</Application>
  <PresentationFormat>Presentación en pantalla (4:3)</PresentationFormat>
  <Paragraphs>12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54</cp:revision>
  <cp:lastPrinted>1601-01-01T00:00:00Z</cp:lastPrinted>
  <dcterms:created xsi:type="dcterms:W3CDTF">2015-02-14T17:45:45Z</dcterms:created>
  <dcterms:modified xsi:type="dcterms:W3CDTF">2015-11-21T23:46:41Z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