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9" r:id="rId4"/>
    <p:sldId id="258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71" r:id="rId14"/>
    <p:sldId id="274" r:id="rId15"/>
    <p:sldId id="275" r:id="rId16"/>
    <p:sldId id="262" r:id="rId17"/>
    <p:sldId id="261" r:id="rId18"/>
    <p:sldId id="276" r:id="rId19"/>
    <p:sldId id="277" r:id="rId20"/>
    <p:sldId id="260" r:id="rId21"/>
    <p:sldId id="278" r:id="rId22"/>
    <p:sldId id="273" r:id="rId23"/>
    <p:sldId id="256" r:id="rId2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ERA   The Mas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536">
        <p15:prstTrans prst="curtains"/>
      </p:transition>
    </mc:Choice>
    <mc:Fallback>
      <p:transition spd="slow" advTm="85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38200" y="228600"/>
            <a:ext cx="73914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PINTURAS DE RAFAEL SANZIO</a:t>
            </a:r>
            <a:endParaRPr lang="es-VE" sz="32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217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1074">
        <p14:honeycomb/>
      </p:transition>
    </mc:Choice>
    <mc:Fallback>
      <p:transition spd="slow" advTm="110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0"/>
            <a:ext cx="4919663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87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324">
        <p14:vortex dir="r"/>
      </p:transition>
    </mc:Choice>
    <mc:Fallback>
      <p:transition spd="slow" advTm="213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05929"/>
      </p:ext>
    </p:extLst>
  </p:cSld>
  <p:clrMapOvr>
    <a:masterClrMapping/>
  </p:clrMapOvr>
  <p:transition spd="slow" advTm="7056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573367"/>
      </p:ext>
    </p:extLst>
  </p:cSld>
  <p:clrMapOvr>
    <a:masterClrMapping/>
  </p:clrMapOvr>
  <p:transition spd="slow" advTm="8735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84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47">
        <p:blinds dir="vert"/>
      </p:transition>
    </mc:Choice>
    <mc:Fallback>
      <p:transition spd="slow" advTm="8947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88"/>
            <a:ext cx="9144000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245">
        <p14:switch dir="r"/>
      </p:transition>
    </mc:Choice>
    <mc:Fallback>
      <p:transition spd="slow" advTm="92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2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860">
        <p14:gallery dir="l"/>
      </p:transition>
    </mc:Choice>
    <mc:Fallback>
      <p:transition spd="slow" advTm="88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47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572">
        <p14:prism/>
      </p:transition>
    </mc:Choice>
    <mc:Fallback>
      <p:transition spd="slow" advTm="105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906842"/>
      </p:ext>
    </p:extLst>
  </p:cSld>
  <p:clrMapOvr>
    <a:masterClrMapping/>
  </p:clrMapOvr>
  <p:transition spd="slow" advTm="9903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5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7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08">
        <p14:prism isContent="1"/>
      </p:transition>
    </mc:Choice>
    <mc:Fallback>
      <p:transition spd="slow" advTm="103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54">
        <p14:prism isContent="1" isInverted="1"/>
      </p:transition>
    </mc:Choice>
    <mc:Fallback>
      <p:transition spd="slow" advTm="89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64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437">
        <p14:doors dir="vert"/>
      </p:transition>
    </mc:Choice>
    <mc:Fallback>
      <p:transition spd="slow" advTm="94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3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61">
        <p14:ferris dir="l"/>
      </p:transition>
    </mc:Choice>
    <mc:Fallback>
      <p:transition spd="slow" advTm="86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970021"/>
      </p:ext>
    </p:extLst>
  </p:cSld>
  <p:clrMapOvr>
    <a:masterClrMapping/>
  </p:clrMapOvr>
  <p:transition spd="slow" advTm="938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33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52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670">
        <p14:prism isInverted="1"/>
      </p:transition>
    </mc:Choice>
    <mc:Fallback>
      <p:transition spd="slow" advTm="86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" y="-1"/>
            <a:ext cx="9134476" cy="683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8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165">
        <p14:ripple/>
      </p:transition>
    </mc:Choice>
    <mc:Fallback>
      <p:transition spd="slow" advTm="91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34476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8860">
        <p14:warp dir="in"/>
      </p:transition>
    </mc:Choice>
    <mc:Fallback>
      <p:transition spd="slow" advTm="88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58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256">
        <p:checker/>
      </p:transition>
    </mc:Choice>
    <mc:Fallback>
      <p:transition spd="slow" advTm="9256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4"/>
            <a:ext cx="9144000" cy="684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59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997">
        <p15:prstTrans prst="peelOff"/>
      </p:transition>
    </mc:Choice>
    <mc:Fallback>
      <p:transition spd="slow" advTm="89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0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1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155">
        <p:split orient="vert"/>
      </p:transition>
    </mc:Choice>
    <mc:Fallback>
      <p:transition spd="slow" advTm="915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3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9399">
        <p14:honeycomb/>
      </p:transition>
    </mc:Choice>
    <mc:Fallback>
      <p:transition spd="slow" advTm="93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524">
        <p14:vortex dir="r"/>
      </p:transition>
    </mc:Choice>
    <mc:Fallback>
      <p:transition spd="slow" advTm="135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1024</TotalTime>
  <Words>20</Words>
  <Application>Microsoft Office PowerPoint</Application>
  <PresentationFormat>Presentación en pantalla (4:3)</PresentationFormat>
  <Paragraphs>3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47</cp:revision>
  <cp:lastPrinted>1601-01-01T00:00:00Z</cp:lastPrinted>
  <dcterms:created xsi:type="dcterms:W3CDTF">2015-02-14T17:45:45Z</dcterms:created>
  <dcterms:modified xsi:type="dcterms:W3CDTF">2015-08-14T16:55:01Z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