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8" r:id="rId2"/>
  </p:sldMasterIdLst>
  <p:sldIdLst>
    <p:sldId id="288" r:id="rId3"/>
    <p:sldId id="323" r:id="rId4"/>
    <p:sldId id="326" r:id="rId5"/>
    <p:sldId id="308" r:id="rId6"/>
    <p:sldId id="342" r:id="rId7"/>
    <p:sldId id="307" r:id="rId8"/>
    <p:sldId id="304" r:id="rId9"/>
    <p:sldId id="291" r:id="rId10"/>
    <p:sldId id="343" r:id="rId11"/>
    <p:sldId id="294" r:id="rId12"/>
    <p:sldId id="292" r:id="rId13"/>
    <p:sldId id="293" r:id="rId14"/>
    <p:sldId id="341" r:id="rId15"/>
    <p:sldId id="295" r:id="rId16"/>
    <p:sldId id="297" r:id="rId17"/>
    <p:sldId id="299" r:id="rId18"/>
    <p:sldId id="298" r:id="rId19"/>
    <p:sldId id="340" r:id="rId20"/>
    <p:sldId id="300" r:id="rId21"/>
    <p:sldId id="315" r:id="rId22"/>
    <p:sldId id="339" r:id="rId23"/>
    <p:sldId id="316" r:id="rId24"/>
    <p:sldId id="338" r:id="rId25"/>
    <p:sldId id="301" r:id="rId26"/>
    <p:sldId id="337" r:id="rId27"/>
    <p:sldId id="336" r:id="rId28"/>
    <p:sldId id="303" r:id="rId29"/>
    <p:sldId id="335" r:id="rId30"/>
    <p:sldId id="311" r:id="rId31"/>
    <p:sldId id="334" r:id="rId32"/>
    <p:sldId id="320" r:id="rId33"/>
    <p:sldId id="333" r:id="rId34"/>
    <p:sldId id="313" r:id="rId35"/>
    <p:sldId id="332" r:id="rId36"/>
    <p:sldId id="314" r:id="rId37"/>
    <p:sldId id="310" r:id="rId38"/>
    <p:sldId id="318" r:id="rId39"/>
    <p:sldId id="331" r:id="rId40"/>
    <p:sldId id="321" r:id="rId41"/>
    <p:sldId id="330" r:id="rId42"/>
    <p:sldId id="317" r:id="rId43"/>
    <p:sldId id="329" r:id="rId44"/>
    <p:sldId id="309" r:id="rId45"/>
    <p:sldId id="328" r:id="rId46"/>
    <p:sldId id="325" r:id="rId47"/>
    <p:sldId id="327" r:id="rId48"/>
    <p:sldId id="287" r:id="rId49"/>
    <p:sldId id="324" r:id="rId50"/>
    <p:sldId id="344" r:id="rId51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2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6jxSjIPEvVaEB6BvvTLug" hashData="bNM7RALr1LpJr+/CWDy62IAOPx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49"/>
    <p:penClr>
      <a:srgbClr val="FF0000"/>
    </p:penClr>
  </p:showPr>
  <p:clrMru>
    <a:srgbClr val="FF0000"/>
    <a:srgbClr val="D40000"/>
    <a:srgbClr val="0034DC"/>
    <a:srgbClr val="A1B7FF"/>
    <a:srgbClr val="95C0FF"/>
    <a:srgbClr val="1D1D59"/>
    <a:srgbClr val="052461"/>
    <a:srgbClr val="00259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4" autoAdjust="0"/>
    <p:restoredTop sz="94640" autoAdjust="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7E0A1E4-3F49-4A79-B288-C54AB6E026FC}" type="datetimeFigureOut">
              <a:rPr lang="es-ES" smtClean="0"/>
              <a:pPr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7B92C6-F292-46F3-AAF6-2994C2CC99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2.bp.blogspot.com/-8iDdg574mmA/UKniY9vDgOI/AAAAAAAAlMg/cL_DmRPdYTI/s1600/fondos+navidad,christmas+(10).jpg"/>
          <p:cNvPicPr>
            <a:picLocks noChangeAspect="1" noChangeArrowheads="1"/>
          </p:cNvPicPr>
          <p:nvPr userDrawn="1"/>
        </p:nvPicPr>
        <p:blipFill>
          <a:blip r:embed="rId27"/>
          <a:srcRect/>
          <a:stretch>
            <a:fillRect/>
          </a:stretch>
        </p:blipFill>
        <p:spPr bwMode="auto">
          <a:xfrm>
            <a:off x="-283502" y="0"/>
            <a:ext cx="9427502" cy="6857999"/>
          </a:xfrm>
          <a:prstGeom prst="rect">
            <a:avLst/>
          </a:prstGeom>
          <a:noFill/>
        </p:spPr>
      </p:pic>
      <p:pic>
        <p:nvPicPr>
          <p:cNvPr id="8" name="Picture 6" descr="http://www.nombres-animados.net/Letra-H/Helen/Nombre-animado-Helen-08.gif"/>
          <p:cNvPicPr>
            <a:picLocks noChangeAspect="1" noChangeArrowheads="1" noCrop="1"/>
          </p:cNvPicPr>
          <p:nvPr userDrawn="1"/>
        </p:nvPicPr>
        <p:blipFill>
          <a:blip r:embed="rId28"/>
          <a:srcRect/>
          <a:stretch>
            <a:fillRect/>
          </a:stretch>
        </p:blipFill>
        <p:spPr bwMode="auto">
          <a:xfrm>
            <a:off x="214282" y="5643578"/>
            <a:ext cx="642942" cy="500066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1" r:id="rId19"/>
    <p:sldLayoutId id="2147483682" r:id="rId20"/>
    <p:sldLayoutId id="2147483683" r:id="rId21"/>
    <p:sldLayoutId id="2147483684" r:id="rId22"/>
    <p:sldLayoutId id="2147483685" r:id="rId23"/>
    <p:sldLayoutId id="2147483686" r:id="rId24"/>
    <p:sldLayoutId id="2147483687" r:id="rId2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6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2857488" y="5929330"/>
            <a:ext cx="25923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AUTOMATICO</a:t>
            </a:r>
          </a:p>
        </p:txBody>
      </p:sp>
      <p:pic>
        <p:nvPicPr>
          <p:cNvPr id="31746" name="Picture 2" descr="http://www.revistadonjuan.com/contenido/wallstreet/IMAGEN/IMAGEN-10913655-2.jpg"/>
          <p:cNvPicPr>
            <a:picLocks noChangeAspect="1" noChangeArrowheads="1"/>
          </p:cNvPicPr>
          <p:nvPr/>
        </p:nvPicPr>
        <p:blipFill>
          <a:blip r:embed="rId2"/>
          <a:srcRect l="2727" r="3636"/>
          <a:stretch>
            <a:fillRect/>
          </a:stretch>
        </p:blipFill>
        <p:spPr bwMode="auto">
          <a:xfrm>
            <a:off x="928662" y="785794"/>
            <a:ext cx="6786610" cy="492922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857356" y="3143248"/>
            <a:ext cx="24432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4400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Pinturas</a:t>
            </a:r>
            <a:endParaRPr lang="es-ES" sz="4400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214546" y="4286256"/>
            <a:ext cx="84350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4400" b="1" cap="none" spc="0" dirty="0" smtClean="0">
                <a:ln w="900" cmpd="sng">
                  <a:solidFill>
                    <a:srgbClr val="D40000">
                      <a:alpha val="55000"/>
                    </a:srgb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  <a:endParaRPr lang="es-ES" sz="4400" b="1" cap="none" spc="0" dirty="0">
              <a:ln w="900" cmpd="sng">
                <a:solidFill>
                  <a:srgbClr val="D40000">
                    <a:alpha val="55000"/>
                  </a:srgb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000100" y="5143512"/>
            <a:ext cx="47307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44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Fernando Botero</a:t>
            </a:r>
            <a:endParaRPr lang="es-ES" sz="44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2" descr="http://www.gifs-animados.es/nombre-imagenes/h/helen/gifs-animados-helen-441531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5643578"/>
            <a:ext cx="1323972" cy="7771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4.bp.blogspot.com/_mWwILkIJL5o/SyaLe9XsZYI/AAAAAAAAA9Q/FxXjzYBKaaQ/s320/FOTO-BOT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3143272" cy="447678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3438" y="1428736"/>
            <a:ext cx="335758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Pintor, dibujante y escultor colombiano, en el que la monumentalidad, el humor, la ironía y la ingenuidad se combinan con un admirable dominio del oficio y gran talento. Nacido en Medellín en 1932, inicia su actividad artística en 1948 como ilustrador del periódico El Colombiano, al tiempo que participa en su primera exposición </a:t>
            </a:r>
            <a:r>
              <a:rPr lang="es-ES" sz="1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conjunta </a:t>
            </a:r>
            <a:endParaRPr lang="es-ES" sz="1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857752" y="928670"/>
            <a:ext cx="254428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FERNANDO </a:t>
            </a:r>
            <a:r>
              <a:rPr lang="es-ES" sz="1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BOTERO</a:t>
            </a:r>
            <a:endParaRPr lang="es-ES" sz="1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00562" y="4714884"/>
            <a:ext cx="32147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—Exposición de Pintores Antioqueños— Medellín 1948.</a:t>
            </a:r>
            <a:endParaRPr lang="es-ES" sz="1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613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nMZ9cQQ-RXs/Uf4QIBR3P_I/AAAAAAAAXZU/3ojXu1fBe9A/s1600/Botero_Fernando-Picn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27408" y="1071546"/>
            <a:ext cx="6444988" cy="4583998"/>
          </a:xfrm>
          <a:prstGeom prst="rect">
            <a:avLst/>
          </a:prstGeom>
          <a:noFill/>
        </p:spPr>
      </p:pic>
      <p:pic>
        <p:nvPicPr>
          <p:cNvPr id="3" name="Picture 3" descr="image0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4524324"/>
            <a:ext cx="2910457" cy="2333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2">
    <p:zoom/>
    <p:sndAc>
      <p:stSnd loop="1">
        <p:snd r:embed="rId2" name="Joan Sebastian - Asi Te Quiero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409762"/>
            <a:ext cx="3053333" cy="2448238"/>
          </a:xfrm>
          <a:prstGeom prst="rect">
            <a:avLst/>
          </a:prstGeom>
          <a:noFill/>
        </p:spPr>
      </p:pic>
      <p:pic>
        <p:nvPicPr>
          <p:cNvPr id="9" name="Picture 2" descr="http://alepatricia01.files.wordpress.com/2011/05/fernando-bote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500042"/>
            <a:ext cx="4429155" cy="5808728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advTm="5616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2.bp.blogspot.com/-wl6awO71jDI/UWNNukFZo0I/AAAAAAAABME/Xze4I8gcho4/s1600/BOT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571480"/>
            <a:ext cx="4085545" cy="5715040"/>
          </a:xfrm>
          <a:prstGeom prst="rect">
            <a:avLst/>
          </a:prstGeom>
          <a:noFill/>
        </p:spPr>
      </p:pic>
      <p:pic>
        <p:nvPicPr>
          <p:cNvPr id="7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4409762"/>
            <a:ext cx="3053333" cy="2448238"/>
          </a:xfrm>
          <a:prstGeom prst="rect">
            <a:avLst/>
          </a:prstGeom>
          <a:noFill/>
        </p:spPr>
      </p:pic>
    </p:spTree>
  </p:cSld>
  <p:clrMapOvr>
    <a:masterClrMapping/>
  </p:clrMapOvr>
  <p:transition advTm="873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desmontandoalapili.com/wp-content/uploads/2013/01/Botero-Mujer-leyendo-una-ca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000108"/>
            <a:ext cx="6567441" cy="4929222"/>
          </a:xfrm>
          <a:prstGeom prst="rect">
            <a:avLst/>
          </a:prstGeom>
          <a:noFill/>
        </p:spPr>
      </p:pic>
      <p:pic>
        <p:nvPicPr>
          <p:cNvPr id="6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4409762"/>
            <a:ext cx="3053333" cy="2448238"/>
          </a:xfrm>
          <a:prstGeom prst="rect">
            <a:avLst/>
          </a:prstGeom>
          <a:noFill/>
        </p:spPr>
      </p:pic>
    </p:spTree>
  </p:cSld>
  <p:clrMapOvr>
    <a:masterClrMapping/>
  </p:clrMapOvr>
  <p:transition advTm="8564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ifalsidiautore.it/quadri/grandi/camera%20da%20letto%20bot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500042"/>
            <a:ext cx="4762500" cy="5786478"/>
          </a:xfrm>
          <a:prstGeom prst="rect">
            <a:avLst/>
          </a:prstGeom>
          <a:noFill/>
        </p:spPr>
      </p:pic>
      <p:pic>
        <p:nvPicPr>
          <p:cNvPr id="56323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4143380"/>
            <a:ext cx="3053333" cy="24482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736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346575"/>
            <a:ext cx="3132137" cy="2511425"/>
          </a:xfrm>
          <a:prstGeom prst="rect">
            <a:avLst/>
          </a:prstGeom>
          <a:noFill/>
        </p:spPr>
      </p:pic>
      <p:pic>
        <p:nvPicPr>
          <p:cNvPr id="11" name="Picture 2" descr="http://st-listas.20minutos.es/images/2011-02/272656/2854949_640px.jpg?13814262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500042"/>
            <a:ext cx="4429156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82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346575"/>
            <a:ext cx="3132137" cy="2511425"/>
          </a:xfrm>
          <a:prstGeom prst="rect">
            <a:avLst/>
          </a:prstGeom>
          <a:noFill/>
        </p:spPr>
      </p:pic>
      <p:pic>
        <p:nvPicPr>
          <p:cNvPr id="10" name="Picture 2" descr="http://sermujerhoy.com/wp-content/uploads/2012/09/MAnt388221.jpg"/>
          <p:cNvPicPr>
            <a:picLocks noChangeAspect="1" noChangeArrowheads="1"/>
          </p:cNvPicPr>
          <p:nvPr/>
        </p:nvPicPr>
        <p:blipFill>
          <a:blip r:embed="rId3"/>
          <a:srcRect r="3433"/>
          <a:stretch>
            <a:fillRect/>
          </a:stretch>
        </p:blipFill>
        <p:spPr bwMode="auto">
          <a:xfrm>
            <a:off x="1785918" y="500042"/>
            <a:ext cx="4286280" cy="58578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304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1.bp.blogspot.com/-_MRSkHx6oic/UXZoNl8HOhI/AAAAAAAAGjw/rD2PhmmVijY/s1600/Fernando+Botero.+Mujer+leyendo+19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956656"/>
            <a:ext cx="6072230" cy="4882824"/>
          </a:xfrm>
          <a:prstGeom prst="rect">
            <a:avLst/>
          </a:prstGeom>
          <a:noFill/>
        </p:spPr>
      </p:pic>
      <p:pic>
        <p:nvPicPr>
          <p:cNvPr id="60419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714884"/>
            <a:ext cx="2672798" cy="214311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976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lh4.googleusercontent.com/HFe8be7IIoqscbOl6-T67LAn10ls68MTST1RhjQ555F57lfirHzSU4VjpXFteRwsKaF11DQgYy0DnUwPZg4fDVDImbijn34EIfaR20ThVChqmTrZ6q8s0fTp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500042"/>
            <a:ext cx="5372013" cy="5826569"/>
          </a:xfrm>
          <a:prstGeom prst="rect">
            <a:avLst/>
          </a:prstGeom>
          <a:noFill/>
        </p:spPr>
      </p:pic>
      <p:pic>
        <p:nvPicPr>
          <p:cNvPr id="58371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853199"/>
            <a:ext cx="2500298" cy="20048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647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635500"/>
            <a:ext cx="2771775" cy="2222500"/>
          </a:xfrm>
          <a:prstGeom prst="rect">
            <a:avLst/>
          </a:prstGeom>
          <a:noFill/>
        </p:spPr>
      </p:pic>
      <p:pic>
        <p:nvPicPr>
          <p:cNvPr id="10" name="Picture 2" descr="http://mobilelifestyle.mx/wp-content/uploads/2012/04/Bailarines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500042"/>
            <a:ext cx="4124949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585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8561" y="4929198"/>
            <a:ext cx="2405439" cy="1928802"/>
          </a:xfrm>
          <a:prstGeom prst="rect">
            <a:avLst/>
          </a:prstGeom>
          <a:noFill/>
        </p:spPr>
      </p:pic>
      <p:pic>
        <p:nvPicPr>
          <p:cNvPr id="10" name="Picture 2" descr="http://image.forumfree.it/7/4/7/9/7/2/12273472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00042"/>
            <a:ext cx="3786214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677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8587" y="4721225"/>
            <a:ext cx="2665413" cy="2136775"/>
          </a:xfrm>
          <a:prstGeom prst="rect">
            <a:avLst/>
          </a:prstGeom>
          <a:noFill/>
        </p:spPr>
      </p:pic>
      <p:pic>
        <p:nvPicPr>
          <p:cNvPr id="12" name="Picture 2" descr="http://st-listas.20minutos.es/images/2012-05/330006/3520396_640px.jpg?133695959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571480"/>
            <a:ext cx="4095832" cy="5671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362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8561" y="4929198"/>
            <a:ext cx="2405439" cy="1928802"/>
          </a:xfrm>
          <a:prstGeom prst="rect">
            <a:avLst/>
          </a:prstGeom>
          <a:noFill/>
        </p:spPr>
      </p:pic>
      <p:pic>
        <p:nvPicPr>
          <p:cNvPr id="11" name="Picture 2" descr="http://www.mav.cl/expo/botero/img/el_b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500042"/>
            <a:ext cx="4643470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737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4747540"/>
            <a:ext cx="2632072" cy="2110460"/>
          </a:xfrm>
          <a:prstGeom prst="rect">
            <a:avLst/>
          </a:prstGeom>
          <a:noFill/>
        </p:spPr>
      </p:pic>
      <p:pic>
        <p:nvPicPr>
          <p:cNvPr id="10" name="Picture 2" descr="http://4.bp.blogspot.com/-8N7Eil8f-50/UQT2KE3iHaI/AAAAAAAAB_o/CgIHAI2QLP8/s1600/FERNANDO+BOTERO+MUJER+SENTA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00041"/>
            <a:ext cx="4000528" cy="57864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193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18260" y="4833265"/>
            <a:ext cx="2525740" cy="2024735"/>
          </a:xfrm>
          <a:prstGeom prst="rect">
            <a:avLst/>
          </a:prstGeom>
          <a:noFill/>
        </p:spPr>
      </p:pic>
      <p:pic>
        <p:nvPicPr>
          <p:cNvPr id="10" name="Picture 2" descr="Fernando Botero en mexic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536" y="500042"/>
            <a:ext cx="4338010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505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4747540"/>
            <a:ext cx="2632072" cy="2110460"/>
          </a:xfrm>
          <a:prstGeom prst="rect">
            <a:avLst/>
          </a:prstGeom>
          <a:noFill/>
        </p:spPr>
      </p:pic>
      <p:pic>
        <p:nvPicPr>
          <p:cNvPr id="12" name="Picture 2" descr="http://www.revistadearte.com/wp-content/uploads/2009/01/fernando-botero-venus-frente-al-espejo-225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71480"/>
            <a:ext cx="4214842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32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artfinding.com/images/lot/_54/_1723_2007xbof0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857232"/>
            <a:ext cx="6810391" cy="5107793"/>
          </a:xfrm>
          <a:prstGeom prst="rect">
            <a:avLst/>
          </a:prstGeom>
          <a:noFill/>
        </p:spPr>
      </p:pic>
      <p:pic>
        <p:nvPicPr>
          <p:cNvPr id="66563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1928" y="4747540"/>
            <a:ext cx="2632072" cy="21104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133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5026200"/>
            <a:ext cx="2285984" cy="1831800"/>
          </a:xfrm>
          <a:prstGeom prst="rect">
            <a:avLst/>
          </a:prstGeom>
          <a:noFill/>
        </p:spPr>
      </p:pic>
      <p:pic>
        <p:nvPicPr>
          <p:cNvPr id="4" name="Picture 2" descr="http://www.ifalsidiautore.it/quadri/grandi/bagno%20botero%20doc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571480"/>
            <a:ext cx="4214842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18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bangbangbang.com.mx/blog/wp-content/uploads/2012/04/DSC061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00042"/>
            <a:ext cx="4241803" cy="5798613"/>
          </a:xfrm>
          <a:prstGeom prst="rect">
            <a:avLst/>
          </a:prstGeom>
          <a:noFill/>
        </p:spPr>
      </p:pic>
      <p:pic>
        <p:nvPicPr>
          <p:cNvPr id="3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026200"/>
            <a:ext cx="2285984" cy="1831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961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paintingsforsale.com/UploadPic/Fernando%20Botero/big/Mujer%2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500042"/>
            <a:ext cx="4500594" cy="5857916"/>
          </a:xfrm>
          <a:prstGeom prst="rect">
            <a:avLst/>
          </a:prstGeom>
          <a:noFill/>
        </p:spPr>
      </p:pic>
      <p:pic>
        <p:nvPicPr>
          <p:cNvPr id="4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026200"/>
            <a:ext cx="2285984" cy="1831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54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diariodenavarra.es/actualidad/20100528/fotos/2010052812015198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642918"/>
            <a:ext cx="4459141" cy="5786478"/>
          </a:xfrm>
          <a:prstGeom prst="rect">
            <a:avLst/>
          </a:prstGeom>
          <a:noFill/>
        </p:spPr>
      </p:pic>
      <p:pic>
        <p:nvPicPr>
          <p:cNvPr id="4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026200"/>
            <a:ext cx="2285984" cy="1831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39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tta2010.files.wordpress.com/2012/02/woman-with-dog43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85794"/>
            <a:ext cx="6471122" cy="5357850"/>
          </a:xfrm>
          <a:prstGeom prst="rect">
            <a:avLst/>
          </a:prstGeom>
          <a:noFill/>
        </p:spPr>
      </p:pic>
      <p:pic>
        <p:nvPicPr>
          <p:cNvPr id="67587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026200"/>
            <a:ext cx="2285984" cy="1831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524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lh4.ggpht.com/-UdzQfjh3HXM/SzmLm6tTFCI/AAAAAAAFrk8/3oOFPtl9N7A/Botero%25252C%252520Banistas%2525202000.jpg?imgmax=6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85794"/>
            <a:ext cx="6429420" cy="5000660"/>
          </a:xfrm>
          <a:prstGeom prst="rect">
            <a:avLst/>
          </a:prstGeom>
          <a:noFill/>
        </p:spPr>
      </p:pic>
      <p:pic>
        <p:nvPicPr>
          <p:cNvPr id="67587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026200"/>
            <a:ext cx="2285984" cy="1831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569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www.copypaint.it/quadri/tablaoflamen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571480"/>
            <a:ext cx="5888564" cy="5715040"/>
          </a:xfrm>
          <a:prstGeom prst="rect">
            <a:avLst/>
          </a:prstGeom>
          <a:noFill/>
        </p:spPr>
      </p:pic>
      <p:pic>
        <p:nvPicPr>
          <p:cNvPr id="68611" name="Picture 3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4967802"/>
            <a:ext cx="2357422" cy="18901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725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banrepcultural.org/sites/default/files/obras/33497/g-co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928670"/>
            <a:ext cx="6786610" cy="5143536"/>
          </a:xfrm>
          <a:prstGeom prst="rect">
            <a:avLst/>
          </a:prstGeom>
          <a:noFill/>
        </p:spPr>
      </p:pic>
      <p:pic>
        <p:nvPicPr>
          <p:cNvPr id="69641" name="Picture 9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572008"/>
            <a:ext cx="2545041" cy="22859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899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www.mav.cl/expo/botero/img/mujer_leye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966830"/>
            <a:ext cx="6929486" cy="4819623"/>
          </a:xfrm>
          <a:prstGeom prst="rect">
            <a:avLst/>
          </a:prstGeom>
          <a:noFill/>
        </p:spPr>
      </p:pic>
      <p:pic>
        <p:nvPicPr>
          <p:cNvPr id="69641" name="Picture 9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572008"/>
            <a:ext cx="2545041" cy="22859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899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  <p:pic>
        <p:nvPicPr>
          <p:cNvPr id="4" name="Picture 2" descr="http://olioquadri.it/disponibili/50x60/AA025%20BOTERO%20IL%20ballo%20Dipinto%20ad%20olio%2050x60c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500042"/>
            <a:ext cx="4857784" cy="59293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337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newsimg.bbc.co.uk/media/images/42100000/jpg/_42100668_boter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500042"/>
            <a:ext cx="3857652" cy="5838160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2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marisolroman.files.wordpress.com/2011/08/fernando-botero-mona-lisa-19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500042"/>
            <a:ext cx="4786346" cy="5929354"/>
          </a:xfrm>
          <a:prstGeom prst="rect">
            <a:avLst/>
          </a:prstGeom>
          <a:noFill/>
        </p:spPr>
      </p:pic>
      <p:pic>
        <p:nvPicPr>
          <p:cNvPr id="6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24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.alibaba.com/img/pb/422/099/530/530099422_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3393" y="500042"/>
            <a:ext cx="4613109" cy="5857916"/>
          </a:xfrm>
          <a:prstGeom prst="rect">
            <a:avLst/>
          </a:prstGeom>
          <a:noFill/>
        </p:spPr>
      </p:pic>
      <p:pic>
        <p:nvPicPr>
          <p:cNvPr id="6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616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lbertogranados.files.wordpress.com/2011/12/fernando-botero-mujer-leye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00108"/>
            <a:ext cx="6731340" cy="4910144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353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la-s1-p.mlstatic.com/cuadros-botero-arte-digital-15x20-6802-MLA5112927159_092013-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926" y="928670"/>
            <a:ext cx="6647532" cy="4929222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8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larevista.mx/wp-content/uploads/2012/03/Botero_Mujer-con-guitarra-640x4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01656"/>
            <a:ext cx="6286544" cy="5727740"/>
          </a:xfrm>
          <a:prstGeom prst="rect">
            <a:avLst/>
          </a:prstGeom>
          <a:noFill/>
        </p:spPr>
      </p:pic>
      <p:pic>
        <p:nvPicPr>
          <p:cNvPr id="2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162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  <p:pic>
        <p:nvPicPr>
          <p:cNvPr id="3" name="Picture 2" descr="http://www.artespain.com/wp-content/uploads/cuadro-de-fernando-bote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428604"/>
            <a:ext cx="4500594" cy="5857916"/>
          </a:xfrm>
          <a:prstGeom prst="rect">
            <a:avLst/>
          </a:prstGeom>
          <a:noFill/>
        </p:spPr>
      </p:pic>
    </p:spTree>
  </p:cSld>
  <p:clrMapOvr>
    <a:masterClrMapping/>
  </p:clrMapOvr>
  <p:transition advTm="5975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http://www.settemuse.it/pittori_scultori_americani/botero/fernando_botero_042_giocatori_di_carte_1989.jpg"/>
          <p:cNvPicPr>
            <a:picLocks noChangeAspect="1" noChangeArrowheads="1"/>
          </p:cNvPicPr>
          <p:nvPr/>
        </p:nvPicPr>
        <p:blipFill>
          <a:blip r:embed="rId2"/>
          <a:srcRect l="11588" t="4947" r="11507" b="4232"/>
          <a:stretch>
            <a:fillRect/>
          </a:stretch>
        </p:blipFill>
        <p:spPr bwMode="auto">
          <a:xfrm>
            <a:off x="1357290" y="571480"/>
            <a:ext cx="6143668" cy="5786478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advTm="5569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sukilbide.files.wordpress.com/2011/09/botero-fernando-the-nap-1982-cuadros-fernando-botero.jpg?w=750"/>
          <p:cNvPicPr>
            <a:picLocks noChangeAspect="1" noChangeArrowheads="1"/>
          </p:cNvPicPr>
          <p:nvPr/>
        </p:nvPicPr>
        <p:blipFill>
          <a:blip r:embed="rId2"/>
          <a:srcRect b="4288"/>
          <a:stretch>
            <a:fillRect/>
          </a:stretch>
        </p:blipFill>
        <p:spPr bwMode="auto">
          <a:xfrm>
            <a:off x="1357290" y="571480"/>
            <a:ext cx="6174478" cy="5715040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advTm="5725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3.bp.blogspot.com/-51r5S1Oa_qA/TvzE0QUs-VI/AAAAAAAAZZ4/9OpfT1Ccwas/s400/fernando+botero+las+gor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428604"/>
            <a:ext cx="5143536" cy="5929354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advTm="6287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1.bp.blogspot.com/_LuXhR5_GOBI/TQY5FNVZ9hI/AAAAAAAAAtc/XBGxmi2ouHY/s1600/rapto_de_europa+una+idea+mucho+arte+fernando+bot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00042"/>
            <a:ext cx="4976782" cy="5855337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advTm="5804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  <p:pic>
        <p:nvPicPr>
          <p:cNvPr id="4" name="Picture 2" descr="http://www.artfinding.com/images/lot/_54/opera_gallery__paris_artfinding_femme_devant_un_paysage_121829963527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571480"/>
            <a:ext cx="4438656" cy="5809245"/>
          </a:xfrm>
          <a:prstGeom prst="rect">
            <a:avLst/>
          </a:prstGeom>
          <a:noFill/>
        </p:spPr>
      </p:pic>
    </p:spTree>
  </p:cSld>
  <p:clrMapOvr>
    <a:masterClrMapping/>
  </p:clrMapOvr>
  <p:transition advTm="5179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mail.larepublicacultural.es/local/cache-vignettes/L400xH547/Rosita_Botero-dee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7432" y="500042"/>
            <a:ext cx="4231428" cy="5786478"/>
          </a:xfrm>
          <a:prstGeom prst="rect">
            <a:avLst/>
          </a:prstGeom>
          <a:noFill/>
        </p:spPr>
      </p:pic>
      <p:pic>
        <p:nvPicPr>
          <p:cNvPr id="3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advTm="5304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davidcabeza.files.wordpress.com/2012/08/p7260013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42918"/>
            <a:ext cx="6237872" cy="5357850"/>
          </a:xfrm>
          <a:prstGeom prst="rect">
            <a:avLst/>
          </a:prstGeom>
          <a:noFill/>
        </p:spPr>
      </p:pic>
      <p:pic>
        <p:nvPicPr>
          <p:cNvPr id="12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advTm="4399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1.bp.blogspot.com/-PhqHkfNtXD4/TvzE-dMfdOI/AAAAAAAAZbI/XRQxjFDxIwY/s400/fernando+botero%252C+ob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42918"/>
            <a:ext cx="6215106" cy="5500726"/>
          </a:xfrm>
          <a:prstGeom prst="rect">
            <a:avLst/>
          </a:prstGeom>
          <a:noFill/>
        </p:spPr>
      </p:pic>
      <p:pic>
        <p:nvPicPr>
          <p:cNvPr id="6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4996882"/>
            <a:ext cx="2071670" cy="1861117"/>
          </a:xfrm>
          <a:prstGeom prst="rect">
            <a:avLst/>
          </a:prstGeom>
          <a:noFill/>
        </p:spPr>
      </p:pic>
    </p:spTree>
  </p:cSld>
  <p:clrMapOvr>
    <a:masterClrMapping/>
  </p:clrMapOvr>
  <p:transition advTm="4914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ar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500042"/>
            <a:ext cx="4786346" cy="5786404"/>
          </a:xfrm>
          <a:prstGeom prst="rect">
            <a:avLst/>
          </a:prstGeom>
          <a:noFill/>
        </p:spPr>
      </p:pic>
      <p:pic>
        <p:nvPicPr>
          <p:cNvPr id="6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4996882"/>
            <a:ext cx="2071670" cy="1861117"/>
          </a:xfrm>
          <a:prstGeom prst="rect">
            <a:avLst/>
          </a:prstGeom>
          <a:noFill/>
        </p:spPr>
      </p:pic>
    </p:spTree>
  </p:cSld>
  <p:clrMapOvr>
    <a:masterClrMapping/>
  </p:clrMapOvr>
  <p:transition advTm="4166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banrepcultural.org/sites/default/files/libros/27647/7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500042"/>
            <a:ext cx="4786346" cy="5838840"/>
          </a:xfrm>
          <a:prstGeom prst="rect">
            <a:avLst/>
          </a:prstGeom>
          <a:noFill/>
        </p:spPr>
      </p:pic>
      <p:pic>
        <p:nvPicPr>
          <p:cNvPr id="5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</p:spTree>
  </p:cSld>
  <p:clrMapOvr>
    <a:masterClrMapping/>
  </p:clrMapOvr>
  <p:transition advTm="312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73" name="Text Box 25"/>
          <p:cNvSpPr txBox="1">
            <a:spLocks noChangeArrowheads="1"/>
          </p:cNvSpPr>
          <p:nvPr/>
        </p:nvSpPr>
        <p:spPr bwMode="auto">
          <a:xfrm>
            <a:off x="3635375" y="4149725"/>
            <a:ext cx="17287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8" name="Picture 2" descr="http://i01.i.aliimg.com/wsphoto/v0/678238321/A-beautiful-Lady-by-Fernando-Botero-museum-oil-painting-on-canvas-home-deco-oil-paintings-reproducti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500042"/>
            <a:ext cx="4810092" cy="5786478"/>
          </a:xfrm>
          <a:prstGeom prst="rect">
            <a:avLst/>
          </a:prstGeom>
          <a:noFill/>
        </p:spPr>
      </p:pic>
      <p:pic>
        <p:nvPicPr>
          <p:cNvPr id="53268" name="Picture 20" descr="image00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0388" y="4851400"/>
            <a:ext cx="2233612" cy="2006600"/>
          </a:xfrm>
          <a:prstGeom prst="rect">
            <a:avLst/>
          </a:prstGeom>
          <a:noFill/>
        </p:spPr>
      </p:pic>
      <p:pic>
        <p:nvPicPr>
          <p:cNvPr id="5" name="Picture 12" descr="http://www.gifs-animados.es/nombre-imagenes/h/helen/gifs-animados-helen-441531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5429264"/>
            <a:ext cx="1752600" cy="1028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iograf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501222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5008" y="4357694"/>
            <a:ext cx="2321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 : Helen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500694" y="3857628"/>
            <a:ext cx="3088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Imágenes : Internet</a:t>
            </a:r>
            <a:endParaRPr lang="es-ES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776</TotalTime>
  <Words>143</Words>
  <Application>Microsoft PowerPoint</Application>
  <PresentationFormat>Presentación en pantalla (4:3)</PresentationFormat>
  <Paragraphs>37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Diseño personalizado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Pinturas de Fernando Botero</dc:title>
  <dc:creator>Helen</dc:creator>
  <cp:lastModifiedBy>Eleni</cp:lastModifiedBy>
  <cp:revision>47</cp:revision>
  <dcterms:created xsi:type="dcterms:W3CDTF">2004-02-18T02:34:30Z</dcterms:created>
  <dcterms:modified xsi:type="dcterms:W3CDTF">2014-02-24T15:39:56Z</dcterms:modified>
  <cp:category>Arte</cp:category>
  <cp:contentStatus>Final</cp:contentStatus>
</cp:coreProperties>
</file>