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Enya   Only Time (Official Music Video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52"/>
    </mc:Choice>
    <mc:Fallback>
      <p:transition spd="slow" advTm="14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26"/>
            <a:ext cx="4572000" cy="687252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604" y="0"/>
            <a:ext cx="4572396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1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21"/>
    </mc:Choice>
    <mc:Fallback>
      <p:transition spd="slow" advTm="5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2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29"/>
    </mc:Choice>
    <mc:Fallback>
      <p:transition spd="slow" advTm="5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84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89"/>
    </mc:Choice>
    <mc:Fallback>
      <p:transition spd="slow" advTm="6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-1"/>
            <a:ext cx="9220200" cy="684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8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0"/>
    </mc:Choice>
    <mc:Fallback>
      <p:transition spd="slow" advTm="3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-1"/>
            <a:ext cx="9139238" cy="685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11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25"/>
    </mc:Choice>
    <mc:Fallback>
      <p:transition spd="slow" advTm="4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8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4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86"/>
    </mc:Choice>
    <mc:Fallback>
      <p:transition spd="slow" advTm="9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7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4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1"/>
    </mc:Choice>
    <mc:Fallback>
      <p:transition spd="slow" advTm="5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3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7"/>
    </mc:Choice>
    <mc:Fallback>
      <p:transition spd="slow" advTm="4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03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1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1"/>
    </mc:Choice>
    <mc:Fallback>
      <p:transition spd="slow" advTm="6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" y="-33339"/>
            <a:ext cx="4538663" cy="68913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33340"/>
            <a:ext cx="4594226" cy="68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71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60"/>
    </mc:Choice>
    <mc:Fallback>
      <p:transition spd="slow" advTm="3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86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38"/>
    </mc:Choice>
    <mc:Fallback>
      <p:transition spd="slow" advTm="6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22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0"/>
    </mc:Choice>
    <mc:Fallback>
      <p:transition spd="slow" advTm="4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4"/>
            <a:ext cx="9144000" cy="68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5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68"/>
    </mc:Choice>
    <mc:Fallback>
      <p:transition spd="slow" advTm="4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0"/>
            <a:ext cx="9167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5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53"/>
    </mc:Choice>
    <mc:Fallback>
      <p:transition spd="slow" advTm="5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00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58"/>
    </mc:Choice>
    <mc:Fallback>
      <p:transition spd="slow" advTm="5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93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9"/>
    </mc:Choice>
    <mc:Fallback>
      <p:transition spd="slow" advTm="4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68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14"/>
    </mc:Choice>
    <mc:Fallback>
      <p:transition spd="slow" advTm="9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4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0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5"/>
    </mc:Choice>
    <mc:Fallback>
      <p:transition spd="slow" advTm="5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58"/>
    </mc:Choice>
    <mc:Fallback>
      <p:transition spd="slow" advTm="5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30"/>
    </mc:Choice>
    <mc:Fallback>
      <p:transition spd="slow" advTm="55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628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88" y="0"/>
            <a:ext cx="4557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65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4"/>
    </mc:Choice>
    <mc:Fallback>
      <p:transition spd="slow" advTm="5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9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50"/>
    </mc:Choice>
    <mc:Fallback>
      <p:transition spd="slow" advTm="6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67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02"/>
    </mc:Choice>
    <mc:Fallback>
      <p:transition spd="slow" advTm="5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9143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430" y="0"/>
            <a:ext cx="4552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48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53"/>
    </mc:Choice>
    <mc:Fallback>
      <p:transition spd="slow" advTm="5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3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18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9"/>
    </mc:Choice>
    <mc:Fallback>
      <p:transition spd="slow" advTm="3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75" y="0"/>
            <a:ext cx="45758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98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"/>
    </mc:Choice>
    <mc:Fallback>
      <p:transition spd="slow" advTm="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1372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34"/>
    </mc:Choice>
    <mc:Fallback>
      <p:transition spd="slow" advTm="5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3" y="0"/>
            <a:ext cx="9065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41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1"/>
    </mc:Choice>
    <mc:Fallback>
      <p:transition spd="slow" advTm="6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757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1078</TotalTime>
  <Words>16</Words>
  <Application>Microsoft Office PowerPoint</Application>
  <PresentationFormat>Presentación en pantalla (4:3)</PresentationFormat>
  <Paragraphs>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49</cp:revision>
  <cp:lastPrinted>1601-01-01T00:00:00Z</cp:lastPrinted>
  <dcterms:created xsi:type="dcterms:W3CDTF">2015-02-14T17:45:45Z</dcterms:created>
  <dcterms:modified xsi:type="dcterms:W3CDTF">2015-07-09T01:38:09Z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