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8" r:id="rId4"/>
    <p:sldId id="267" r:id="rId5"/>
    <p:sldId id="258" r:id="rId6"/>
    <p:sldId id="262" r:id="rId7"/>
    <p:sldId id="264" r:id="rId8"/>
    <p:sldId id="265" r:id="rId9"/>
    <p:sldId id="266" r:id="rId10"/>
    <p:sldId id="263" r:id="rId11"/>
    <p:sldId id="261" r:id="rId12"/>
    <p:sldId id="260" r:id="rId13"/>
    <p:sldId id="256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HERMOSA MELODIA   TITANIC EN VIOLIN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072">
        <p14:honeycomb/>
      </p:transition>
    </mc:Choice>
    <mc:Fallback>
      <p:transition spd="slow" advTm="40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81000" y="5257800"/>
            <a:ext cx="37338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PINTURAS CURIOSAS </a:t>
            </a:r>
          </a:p>
          <a:p>
            <a:pPr algn="ctr"/>
            <a:r>
              <a:rPr lang="es-VE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</a:p>
          <a:p>
            <a:pPr algn="ctr"/>
            <a:r>
              <a:rPr lang="es-VE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 ZORN</a:t>
            </a:r>
            <a:endParaRPr lang="es-VE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0471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164">
        <p15:prstTrans prst="curtains"/>
      </p:transition>
    </mc:Choice>
    <mc:Fallback>
      <p:transition spd="slow" advTm="131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38" y="9525"/>
            <a:ext cx="9177338" cy="684847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715000" y="5181600"/>
            <a:ext cx="3124200" cy="1295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400" b="1" dirty="0">
                <a:solidFill>
                  <a:srgbClr val="C00000"/>
                </a:solidFill>
              </a:rPr>
              <a:t>Este Artista Usa Cintas De Embalaje Para Su Peculiar Arte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924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5689">
        <p14:ripple/>
      </p:transition>
    </mc:Choice>
    <mc:Fallback>
      <p:transition spd="slow" advTm="156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238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400" y="152400"/>
            <a:ext cx="8686800" cy="1143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b="1" dirty="0">
                <a:solidFill>
                  <a:srgbClr val="C00000"/>
                </a:solidFill>
              </a:rPr>
              <a:t>El arte nunca deja de impresionarnos. Cada artista tiene su propio estilo, sello y técnica, lo que hace que cada pieza sea bella y única en si misma. No podíamos evitar pensar en esto mientras visualizábamos las espectaculares obras del talentoso artista holandés Max </a:t>
            </a:r>
            <a:r>
              <a:rPr lang="es-ES" b="1" dirty="0" err="1">
                <a:solidFill>
                  <a:srgbClr val="C00000"/>
                </a:solidFill>
              </a:rPr>
              <a:t>Zorn</a:t>
            </a:r>
            <a:r>
              <a:rPr lang="es-ES" b="1" dirty="0">
                <a:solidFill>
                  <a:srgbClr val="C00000"/>
                </a:solidFill>
              </a:rPr>
              <a:t>.</a:t>
            </a:r>
            <a:endParaRPr lang="es-VE" b="1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892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049">
        <p14:conveyor dir="l"/>
      </p:transition>
    </mc:Choice>
    <mc:Fallback>
      <p:transition spd="slow" advTm="210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0927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724400" y="228600"/>
            <a:ext cx="41148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b="1" dirty="0">
                <a:solidFill>
                  <a:srgbClr val="C00000"/>
                </a:solidFill>
              </a:rPr>
              <a:t>Nos quedamos impresionados, pues su peculiar arte se hace a través del uso de tiras de cinta de embalaje contenidas en vidrio </a:t>
            </a:r>
            <a:r>
              <a:rPr lang="es-ES" b="1" dirty="0" smtClean="0">
                <a:solidFill>
                  <a:srgbClr val="C00000"/>
                </a:solidFill>
              </a:rPr>
              <a:t>acrílico.</a:t>
            </a:r>
            <a:endParaRPr lang="es-VE" b="1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0331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923">
        <p14:shred/>
      </p:transition>
    </mc:Choice>
    <mc:Fallback>
      <p:transition spd="slow" advTm="209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448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" y="533400"/>
            <a:ext cx="3581400" cy="1295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b="1" dirty="0">
                <a:solidFill>
                  <a:srgbClr val="FF0000"/>
                </a:solidFill>
              </a:rPr>
              <a:t>L</a:t>
            </a:r>
            <a:r>
              <a:rPr lang="es-ES" b="1" dirty="0" smtClean="0">
                <a:solidFill>
                  <a:srgbClr val="FF0000"/>
                </a:solidFill>
              </a:rPr>
              <a:t>o </a:t>
            </a:r>
            <a:r>
              <a:rPr lang="es-ES" b="1" dirty="0">
                <a:solidFill>
                  <a:srgbClr val="FF0000"/>
                </a:solidFill>
              </a:rPr>
              <a:t>que forma hermosas imágenes de personas, ciudades, ríos y varios otros objetos de inspiración urbana. Estas piezas son dignas de elogios y admiración.</a:t>
            </a:r>
            <a:endParaRPr lang="es-VE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0474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254">
        <p14:window dir="vert"/>
      </p:transition>
    </mc:Choice>
    <mc:Fallback>
      <p:transition spd="slow" advTm="202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9177262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12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470">
        <p14:switch dir="r"/>
      </p:transition>
    </mc:Choice>
    <mc:Fallback>
      <p:transition spd="slow" advTm="124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92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3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197">
        <p14:prism/>
      </p:transition>
    </mc:Choice>
    <mc:Fallback>
      <p:transition spd="slow" advTm="141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806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007">
        <p14:conveyor dir="l"/>
      </p:transition>
    </mc:Choice>
    <mc:Fallback>
      <p:transition spd="slow" advTm="130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44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5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305">
        <p14:prism isContent="1" isInverted="1"/>
      </p:transition>
    </mc:Choice>
    <mc:Fallback>
      <p:transition spd="slow" advTm="133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38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84">
        <p14:ferris dir="l"/>
      </p:transition>
    </mc:Choice>
    <mc:Fallback>
      <p:transition spd="slow" advTm="137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21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563660"/>
      </p:ext>
    </p:extLst>
  </p:cSld>
  <p:clrMapOvr>
    <a:masterClrMapping/>
  </p:clrMapOvr>
  <p:transition spd="slow" advTm="13978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340">
        <p14:vortex dir="r"/>
      </p:transition>
    </mc:Choice>
    <mc:Fallback>
      <p:transition spd="slow" advTm="123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1052</TotalTime>
  <Words>107</Words>
  <Application>Microsoft Office PowerPoint</Application>
  <PresentationFormat>Presentación en pantalla (4:3)</PresentationFormat>
  <Paragraphs>9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50</cp:revision>
  <cp:lastPrinted>1601-01-01T00:00:00Z</cp:lastPrinted>
  <dcterms:created xsi:type="dcterms:W3CDTF">2015-02-14T17:45:45Z</dcterms:created>
  <dcterms:modified xsi:type="dcterms:W3CDTF">2015-11-22T00:58:51Z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