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7" r:id="rId19"/>
    <p:sldId id="276" r:id="rId20"/>
    <p:sldId id="278" r:id="rId21"/>
    <p:sldId id="280" r:id="rId22"/>
    <p:sldId id="281" r:id="rId23"/>
    <p:sldId id="279" r:id="rId24"/>
    <p:sldId id="284" r:id="rId25"/>
    <p:sldId id="283" r:id="rId26"/>
    <p:sldId id="285" r:id="rId27"/>
    <p:sldId id="282" r:id="rId28"/>
    <p:sldId id="287" r:id="rId29"/>
    <p:sldId id="286" r:id="rId30"/>
    <p:sldId id="291" r:id="rId31"/>
    <p:sldId id="292" r:id="rId32"/>
    <p:sldId id="290" r:id="rId33"/>
    <p:sldId id="289" r:id="rId34"/>
    <p:sldId id="294" r:id="rId35"/>
    <p:sldId id="269" r:id="rId36"/>
    <p:sldId id="256" r:id="rId3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E8FC"/>
    <a:srgbClr val="7AB5F6"/>
    <a:srgbClr val="40F903"/>
    <a:srgbClr val="0066FF"/>
    <a:srgbClr val="281E74"/>
    <a:srgbClr val="34495E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4" autoAdjust="0"/>
    <p:restoredTop sz="94660"/>
  </p:normalViewPr>
  <p:slideViewPr>
    <p:cSldViewPr showGuides="1">
      <p:cViewPr varScale="1">
        <p:scale>
          <a:sx n="67" d="100"/>
          <a:sy n="67" d="100"/>
        </p:scale>
        <p:origin x="58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Quintino  Sandro Silva   Aftermath (Official Music Video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4254">
        <p14:honeycomb/>
      </p:transition>
    </mc:Choice>
    <mc:Fallback>
      <p:transition spd="slow" advTm="42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8600" y="304800"/>
            <a:ext cx="4038600" cy="2209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5400" b="1" dirty="0" smtClean="0">
                <a:solidFill>
                  <a:srgbClr val="B6E8FC"/>
                </a:solidFill>
              </a:rPr>
              <a:t>PINTORES </a:t>
            </a:r>
            <a:r>
              <a:rPr lang="es-VE" sz="5400" b="1" dirty="0" smtClean="0">
                <a:solidFill>
                  <a:schemeClr val="bg1">
                    <a:lumMod val="95000"/>
                  </a:schemeClr>
                </a:solidFill>
              </a:rPr>
              <a:t>DE</a:t>
            </a:r>
            <a:r>
              <a:rPr lang="es-VE" sz="5400" b="1" dirty="0" smtClean="0">
                <a:solidFill>
                  <a:srgbClr val="FFC000"/>
                </a:solidFill>
              </a:rPr>
              <a:t> </a:t>
            </a:r>
            <a:r>
              <a:rPr lang="es-VE" sz="5400" b="1" dirty="0" smtClean="0">
                <a:solidFill>
                  <a:srgbClr val="0070C0"/>
                </a:solidFill>
              </a:rPr>
              <a:t>LA LUZ</a:t>
            </a:r>
            <a:endParaRPr lang="es-VE" sz="5400" b="1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2014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450">
        <p15:prstTrans prst="curtains"/>
      </p:transition>
    </mc:Choice>
    <mc:Fallback>
      <p:transition spd="slow" advTm="134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6" y="-1"/>
            <a:ext cx="9172575" cy="687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73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424">
        <p:blinds dir="vert"/>
      </p:transition>
    </mc:Choice>
    <mc:Fallback>
      <p:transition spd="slow" advTm="9424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52327"/>
      </p:ext>
    </p:extLst>
  </p:cSld>
  <p:clrMapOvr>
    <a:masterClrMapping/>
  </p:clrMapOvr>
  <p:transition spd="slow" advTm="8049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081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76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708">
        <p:checker/>
      </p:transition>
    </mc:Choice>
    <mc:Fallback>
      <p:transition spd="slow" advTm="7708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921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458">
        <p14:prism isContent="1" isInverted="1"/>
      </p:transition>
    </mc:Choice>
    <mc:Fallback>
      <p:transition spd="slow" advTm="84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63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184">
        <p14:ripple/>
      </p:transition>
    </mc:Choice>
    <mc:Fallback>
      <p:transition spd="slow" advTm="91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955">
        <p15:prstTrans prst="fracture"/>
      </p:transition>
    </mc:Choice>
    <mc:Fallback>
      <p:transition spd="slow" advTm="79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746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052">
        <p15:prstTrans prst="crush"/>
      </p:transition>
    </mc:Choice>
    <mc:Fallback>
      <p:transition spd="slow" advTm="80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531601"/>
      </p:ext>
    </p:extLst>
  </p:cSld>
  <p:clrMapOvr>
    <a:masterClrMapping/>
  </p:clrMapOvr>
  <p:transition spd="slow" advTm="8876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727039"/>
      </p:ext>
    </p:extLst>
  </p:cSld>
  <p:clrMapOvr>
    <a:masterClrMapping/>
  </p:clrMapOvr>
  <p:transition spd="slow" advTm="8497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840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59">
        <p14:prism isContent="1"/>
      </p:transition>
    </mc:Choice>
    <mc:Fallback>
      <p:transition spd="slow" advTm="77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58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82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10">
        <p14:ferris dir="l"/>
      </p:transition>
    </mc:Choice>
    <mc:Fallback>
      <p:transition spd="slow" advTm="84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774">
        <p14:window dir="vert"/>
      </p:transition>
    </mc:Choice>
    <mc:Fallback>
      <p:transition spd="slow" advTm="77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8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7537">
        <p14:reveal/>
      </p:transition>
    </mc:Choice>
    <mc:Fallback>
      <p:transition spd="slow" advTm="75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3"/>
            <a:ext cx="9144000" cy="688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689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260">
        <p15:prstTrans prst="peelOff"/>
      </p:transition>
    </mc:Choice>
    <mc:Fallback>
      <p:transition spd="slow" advTm="82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575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066">
        <p14:doors dir="vert"/>
      </p:transition>
    </mc:Choice>
    <mc:Fallback>
      <p:transition spd="slow" advTm="80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611961"/>
      </p:ext>
    </p:extLst>
  </p:cSld>
  <p:clrMapOvr>
    <a:masterClrMapping/>
  </p:clrMapOvr>
  <p:transition spd="slow" advTm="825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16438"/>
      </p:ext>
    </p:extLst>
  </p:cSld>
  <p:clrMapOvr>
    <a:masterClrMapping/>
  </p:clrMapOvr>
  <p:transition spd="med" advTm="7490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32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947">
        <p:split orient="vert"/>
      </p:transition>
    </mc:Choice>
    <mc:Fallback>
      <p:transition spd="slow" advTm="794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4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438">
        <p15:prstTrans prst="fallOver"/>
      </p:transition>
    </mc:Choice>
    <mc:Fallback>
      <p:transition spd="slow" advTm="74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324611"/>
      </p:ext>
    </p:extLst>
  </p:cSld>
  <p:clrMapOvr>
    <a:masterClrMapping/>
  </p:clrMapOvr>
  <p:transition spd="med" advTm="8104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664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8449">
        <p14:warp dir="in"/>
      </p:transition>
    </mc:Choice>
    <mc:Fallback>
      <p:transition spd="slow" advTm="84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1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7611">
        <p14:warp dir="in"/>
      </p:transition>
    </mc:Choice>
    <mc:Fallback>
      <p:transition spd="slow" advTm="76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666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741">
        <p14:shred/>
      </p:transition>
    </mc:Choice>
    <mc:Fallback>
      <p:transition spd="slow" advTm="67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880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976">
        <p14:flash/>
      </p:transition>
    </mc:Choice>
    <mc:Fallback>
      <p:transition spd="slow" advTm="69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960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953">
        <p15:prstTrans prst="drape"/>
      </p:transition>
    </mc:Choice>
    <mc:Fallback>
      <p:transition spd="slow" advTm="69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" y="0"/>
            <a:ext cx="9172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54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666">
        <p14:flip dir="r"/>
      </p:transition>
    </mc:Choice>
    <mc:Fallback>
      <p:transition spd="slow" advTm="76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" y="0"/>
            <a:ext cx="9172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637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7598">
        <p15:prstTrans prst="airplane"/>
      </p:transition>
    </mc:Choice>
    <mc:Fallback>
      <p:transition spd="slow" advTm="75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960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423">
        <p14:gallery dir="l"/>
      </p:transition>
    </mc:Choice>
    <mc:Fallback>
      <p:transition spd="slow" advTm="74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3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7455">
        <p14:flash/>
      </p:transition>
    </mc:Choice>
    <mc:Fallback>
      <p:transition spd="slow" advTm="74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91325"/>
      </p:ext>
    </p:extLst>
  </p:cSld>
  <p:clrMapOvr>
    <a:masterClrMapping/>
  </p:clrMapOvr>
  <p:transition spd="med" advTm="7512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35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756">
        <p14:ripple/>
      </p:transition>
    </mc:Choice>
    <mc:Fallback>
      <p:transition spd="slow" advTm="67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51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691">
        <p:checker/>
      </p:transition>
    </mc:Choice>
    <mc:Fallback>
      <p:transition spd="slow" advTm="6691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438"/>
            <a:ext cx="9153525" cy="692943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143000" y="5891212"/>
            <a:ext cx="38862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B6E8FC"/>
                </a:solidFill>
              </a:rPr>
              <a:t>PARA</a:t>
            </a:r>
            <a:endParaRPr lang="es-VE" sz="7200" b="1" dirty="0">
              <a:solidFill>
                <a:srgbClr val="B6E8FC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662487" y="5815012"/>
            <a:ext cx="43815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B6E8FC"/>
                </a:solidFill>
              </a:rPr>
              <a:t>SIEMPRE</a:t>
            </a:r>
            <a:endParaRPr lang="es-VE" sz="7200" b="1" dirty="0">
              <a:solidFill>
                <a:srgbClr val="B6E8F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090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5555">
        <p14:ripple/>
      </p:transition>
    </mc:Choice>
    <mc:Fallback>
      <p:transition spd="slow" advTm="15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565">
        <p14:vortex dir="r"/>
      </p:transition>
    </mc:Choice>
    <mc:Fallback>
      <p:transition spd="slow" advTm="105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3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1085</TotalTime>
  <Words>22</Words>
  <Application>Microsoft Office PowerPoint</Application>
  <PresentationFormat>Presentación en pantalla (4:3)</PresentationFormat>
  <Paragraphs>5</Paragraphs>
  <Slides>36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39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56</cp:revision>
  <cp:lastPrinted>1601-01-01T00:00:00Z</cp:lastPrinted>
  <dcterms:created xsi:type="dcterms:W3CDTF">2015-02-14T17:45:45Z</dcterms:created>
  <dcterms:modified xsi:type="dcterms:W3CDTF">2015-12-04T21:33:00Z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