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6" r:id="rId2"/>
  </p:sldMasterIdLst>
  <p:notesMasterIdLst>
    <p:notesMasterId r:id="rId22"/>
  </p:notesMasterIdLst>
  <p:sldIdLst>
    <p:sldId id="267" r:id="rId3"/>
    <p:sldId id="326" r:id="rId4"/>
    <p:sldId id="257" r:id="rId5"/>
    <p:sldId id="259" r:id="rId6"/>
    <p:sldId id="262" r:id="rId7"/>
    <p:sldId id="271" r:id="rId8"/>
    <p:sldId id="264" r:id="rId9"/>
    <p:sldId id="270" r:id="rId10"/>
    <p:sldId id="258" r:id="rId11"/>
    <p:sldId id="279" r:id="rId12"/>
    <p:sldId id="282" r:id="rId13"/>
    <p:sldId id="331" r:id="rId14"/>
    <p:sldId id="310" r:id="rId15"/>
    <p:sldId id="293" r:id="rId16"/>
    <p:sldId id="312" r:id="rId17"/>
    <p:sldId id="332" r:id="rId18"/>
    <p:sldId id="284" r:id="rId19"/>
    <p:sldId id="329" r:id="rId20"/>
    <p:sldId id="333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07TBWtO7oTlutLj+YCxPdg==" hashData="GwL2EHVb2ZSEtSwyyW5WO94sPX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9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98" y="-3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716308-2B7C-4239-994C-0E3700182B42}" type="datetimeFigureOut">
              <a:rPr lang="es-ES" smtClean="0"/>
              <a:t>14/05/2014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189B38-8D98-4C4A-A08E-44EC2CE4D2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961850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189B38-8D98-4C4A-A08E-44EC2CE4D269}" type="slidenum">
              <a:rPr lang="es-ES" smtClean="0"/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437952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189B38-8D98-4C4A-A08E-44EC2CE4D269}" type="slidenum">
              <a:rPr lang="es-ES" smtClean="0"/>
              <a:t>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18072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5670352-F9D6-4CB6-8A8D-D9F85DC4BE6C}" type="datetimeFigureOut">
              <a:rPr lang="es-ES" smtClean="0"/>
              <a:t>14/05/2014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573369F-9FCE-42E2-B0A2-676A7C6D900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21596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5470">
        <p14:honeycomb/>
      </p:transition>
    </mc:Choice>
    <mc:Fallback xmlns="">
      <p:transition spd="slow" advTm="2547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5670352-F9D6-4CB6-8A8D-D9F85DC4BE6C}" type="datetimeFigureOut">
              <a:rPr lang="es-ES" smtClean="0"/>
              <a:t>14/05/2014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573369F-9FCE-42E2-B0A2-676A7C6D900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8127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5470">
        <p14:honeycomb/>
      </p:transition>
    </mc:Choice>
    <mc:Fallback xmlns="">
      <p:transition spd="slow" advTm="2547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3995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6176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09739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500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0236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15040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48928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2951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13896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63334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04323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0006360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5" r:id="rId2"/>
  </p:sldLayoutIdLst>
  <mc:AlternateContent xmlns:mc="http://schemas.openxmlformats.org/markup-compatibility/2006" xmlns:p14="http://schemas.microsoft.com/office/powerpoint/2010/main">
    <mc:Choice Requires="p14">
      <p:transition spd="slow" p14:dur="6000" advTm="25470">
        <p14:honeycomb/>
      </p:transition>
    </mc:Choice>
    <mc:Fallback xmlns="">
      <p:transition spd="slow" advTm="2547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23018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eg"/><Relationship Id="rId7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image" Target="../media/image3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image" Target="../media/image3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image" Target="../media/image4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image" Target="../media/image4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Pinturas Kazuki Takamatsu\Diapositiva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509" y="12576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C:\Users\Eleni\Desktop\Pinturas Kazuki Takamatsu\Diapositiva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4079"/>
            <a:ext cx="9162772" cy="6872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763688" y="2636912"/>
            <a:ext cx="3038012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1Righ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es-ES" sz="6600" b="1" spc="300" dirty="0" smtClean="0">
                <a:ln w="38100" cmpd="sng">
                  <a:solidFill>
                    <a:srgbClr val="FFFF0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KAZUKI</a:t>
            </a:r>
            <a:endParaRPr lang="es-ES" sz="6600" b="1" spc="300" dirty="0">
              <a:ln w="38100" cmpd="sng">
                <a:solidFill>
                  <a:srgbClr val="FFFF00"/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483768" y="4448523"/>
            <a:ext cx="492583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1Righ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es-ES" sz="6600" b="1" spc="300" dirty="0" smtClean="0">
                <a:ln w="38100" cmpd="sng">
                  <a:solidFill>
                    <a:srgbClr val="FFFF0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innerShdw blurRad="63500" dist="50800" dir="5400000">
                    <a:prstClr val="black">
                      <a:alpha val="50000"/>
                    </a:prstClr>
                  </a:innerShdw>
                </a:effectLst>
              </a:rPr>
              <a:t>T</a:t>
            </a:r>
            <a:r>
              <a:rPr lang="es-ES" sz="6600" b="1" cap="none" spc="300" dirty="0" smtClean="0">
                <a:ln w="38100" cmpd="sng">
                  <a:solidFill>
                    <a:srgbClr val="FFFF0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innerShdw blurRad="63500" dist="50800" dir="5400000">
                    <a:prstClr val="black">
                      <a:alpha val="50000"/>
                    </a:prstClr>
                  </a:innerShdw>
                </a:effectLst>
              </a:rPr>
              <a:t>AKAMATSU</a:t>
            </a:r>
            <a:endParaRPr lang="es-ES" sz="6600" b="1" cap="none" spc="300" dirty="0">
              <a:ln w="38100" cmpd="sng">
                <a:solidFill>
                  <a:srgbClr val="FFFF00"/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  <a:innerShdw blurRad="63500" dist="50800" dir="54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115616" y="853617"/>
            <a:ext cx="3093860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1Right"/>
              <a:lightRig rig="threePt" dir="t"/>
            </a:scene3d>
            <a:sp3d extrusionH="57150">
              <a:bevelT w="69850" h="69850" prst="divot"/>
            </a:sp3d>
          </a:bodyPr>
          <a:lstStyle/>
          <a:p>
            <a:pPr algn="ctr"/>
            <a:r>
              <a:rPr lang="es-ES" sz="6600" b="1" cap="none" spc="300" dirty="0" smtClean="0">
                <a:ln w="38100" cmpd="sng">
                  <a:solidFill>
                    <a:srgbClr val="FFFF0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PINTOR</a:t>
            </a:r>
            <a:endParaRPr lang="es-ES" sz="6600" b="1" cap="none" spc="300" dirty="0">
              <a:ln w="38100" cmpd="sng">
                <a:solidFill>
                  <a:srgbClr val="FFFF00"/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GlowEdges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6659925" y="5556519"/>
            <a:ext cx="2085466" cy="856819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  <p:sp>
        <p:nvSpPr>
          <p:cNvPr id="8" name="7 Rectángulo"/>
          <p:cNvSpPr/>
          <p:nvPr/>
        </p:nvSpPr>
        <p:spPr>
          <a:xfrm>
            <a:off x="4447156" y="6401927"/>
            <a:ext cx="224773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1Righ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es-ES" sz="2000" b="1" spc="300" dirty="0" smtClean="0">
                <a:ln w="11430" cmpd="sng">
                  <a:solidFill>
                    <a:srgbClr val="FFFF0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AUTOMÁTICO</a:t>
            </a:r>
            <a:endParaRPr lang="es-ES" sz="2000" b="1" spc="300" dirty="0">
              <a:ln w="11430" cmpd="sng">
                <a:solidFill>
                  <a:srgbClr val="FFFF00"/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9" name="Picture 2" descr="http://imagenes.sebuscaimagenes.com/img/graficos/imagenes/l/luces-12550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99392"/>
            <a:ext cx="9162774" cy="6969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7951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5470">
        <p14:honeycomb/>
        <p:sndAc>
          <p:stSnd loop="1">
            <p:snd r:embed="rId2" name="japan.wav"/>
          </p:stSnd>
        </p:sndAc>
      </p:transition>
    </mc:Choice>
    <mc:Fallback xmlns="">
      <p:transition spd="slow" advTm="25470">
        <p:fade/>
        <p:sndAc>
          <p:stSnd loop="1">
            <p:snd r:embed="rId8" name="jap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2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4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8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0"/>
                            </p:stCondLst>
                            <p:childTnLst>
                              <p:par>
                                <p:cTn id="22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0"/>
                            </p:stCondLst>
                            <p:childTnLst>
                              <p:par>
                                <p:cTn id="2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arrestedmotion.com/wp-content/uploads/2013/04/Kazuki-Takamatsu-x-Theonepointeight-22-400x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60413" y="2060848"/>
            <a:ext cx="7920880" cy="304698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Kazuki</a:t>
            </a:r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 Takamatsu, nació en 1978 y se graduó en Arte y Diseño en la Universidad </a:t>
            </a:r>
            <a:r>
              <a:rPr lang="es-ES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Tohoku</a:t>
            </a:r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. Con una técnica espectacular consigue dotar a sus cuadros de un estilo tridimensional más propio del diseño digital que de la pintura. Y lo más sorprendente: utilizando únicamente </a:t>
            </a:r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uhaus 93" panose="04030905020B02020C02" pitchFamily="82" charset="0"/>
              </a:rPr>
              <a:t> </a:t>
            </a:r>
            <a:b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uhaus 93" panose="04030905020B02020C02" pitchFamily="82" charset="0"/>
              </a:rPr>
            </a:br>
            <a:endParaRPr lang="es-E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uhaus 93" panose="04030905020B02020C02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32618" y="4608383"/>
            <a:ext cx="8478764" cy="181588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s-E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gouache una </a:t>
            </a:r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acuarela opaca que es diferente de la pintura transparente sobre papeles </a:t>
            </a:r>
            <a:r>
              <a:rPr lang="es-E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brillantes  </a:t>
            </a:r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si uno </a:t>
            </a:r>
            <a:r>
              <a:rPr lang="es-E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quisiera    también</a:t>
            </a:r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  puede pintar en campos </a:t>
            </a:r>
            <a:r>
              <a:rPr lang="es-E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lisos  con </a:t>
            </a:r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líneas precisas.</a:t>
            </a:r>
          </a:p>
        </p:txBody>
      </p:sp>
      <p:pic>
        <p:nvPicPr>
          <p:cNvPr id="5" name="Picture 2" descr="http://imagenes.sebuscaimagenes.com/img/graficos/imagenes/l/luces-1255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0176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2000">
        <p14:honeycomb/>
      </p:transition>
    </mc:Choice>
    <mc:Fallback xmlns="">
      <p:transition spd="slow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2" descr="C:\Users\Eleni\Desktop\Pinturas Kazuki Takamatsu\Diapositiva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05" y="296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Pinturas Kazuki Takamatsu\Diapositiva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" y="2961"/>
            <a:ext cx="9114155" cy="6849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imagenes.sebuscaimagenes.com/img/graficos/imagenes/l/luces-12550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" y="22328"/>
            <a:ext cx="9114155" cy="6838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2203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2000">
        <p14:honeycomb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C:\Users\Eleni\Desktop\Pinturas Kazuki Takamatsu\Diapositiva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2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7" descr="C:\Users\Eleni\Desktop\Pinturas Kazuki Takamatsu\Diapositiva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4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imagenes.sebuscaimagenes.com/img/graficos/imagenes/l/luces-12550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9922" cy="6862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9756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honeycomb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C:\Users\Eleni\Desktop\Pinturas Kazuki Takamatsu\Diapositiva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5" descr="C:\Users\Eleni\Desktop\Pinturas Kazuki Takamatsu\Diapositiva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146" y="0"/>
            <a:ext cx="916614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3" descr="C:\Users\Eleni\Desktop\Pinturas Kazuki Takamatsu\Diapositiva1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145" y="1"/>
            <a:ext cx="9166146" cy="684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imagenes.sebuscaimagenes.com/img/graficos/imagenes/l/luces-1255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662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honeycomb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Pinturas Kazuki Takamatsu\Diapositiva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Eleni\Desktop\Pinturas Kazuki Takamatsu\Diapositiva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6" y="4511"/>
            <a:ext cx="9137985" cy="6853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9" descr="C:\Users\Eleni\Desktop\Pinturas Kazuki Takamatsu\Diapositiva2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266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imagenes.sebuscaimagenes.com/img/graficos/imagenes/l/luces-12550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107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0">
        <p14:honeycomb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 descr="C:\Users\Eleni\Desktop\Pinturas Kazuki Takamatsu\Diapositiva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C:\Users\Eleni\Desktop\Pinturas Kazuki Takamatsu\Diapositiva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 descr="C:\Users\Eleni\Desktop\Pinturas Kazuki Takamatsu\Diapositiva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388"/>
            <a:ext cx="9225061" cy="6874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imagenes.sebuscaimagenes.com/img/graficos/imagenes/l/luces-12550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7193"/>
            <a:ext cx="9225061" cy="701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0037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0">
        <p14:honeycomb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Pinturas Kazuki Takamatsu\Diapositiva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69" y="-186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C:\Users\Eleni\Desktop\Pinturas Kazuki Takamatsu\Diapositiva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68"/>
            <a:ext cx="9144000" cy="6807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2" descr="C:\Users\Eleni\Desktop\Pinturas Kazuki Takamatsu\Diapositiva3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140" y="35601"/>
            <a:ext cx="9177140" cy="6882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imagenes.sebuscaimagenes.com/img/graficos/imagenes/l/luces-1255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707" y="-1868"/>
            <a:ext cx="9299376" cy="7103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3181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5470">
        <p14:honeycomb/>
      </p:transition>
    </mc:Choice>
    <mc:Fallback xmlns="">
      <p:transition spd="slow" advTm="254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C:\Users\Eleni\Desktop\Pinturas Kazuki Takamatsu\Diapositiva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leni\Desktop\Pinturas Kazuki Takamatsu\Diapositiva3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48" y="0"/>
            <a:ext cx="9143998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imagenes.sebuscaimagenes.com/img/graficos/imagenes/l/luces-12550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195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9981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5470">
        <p14:honeycomb/>
      </p:transition>
    </mc:Choice>
    <mc:Fallback xmlns="">
      <p:transition spd="slow" advTm="254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1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 descr="C:\Users\Eleni\Desktop\Pinturas Kazuki Takamatsu\Diapositiva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689" y="-18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7" descr="C:\Users\Eleni\Desktop\Pinturas Kazuki Takamatsu\Diapositiva2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351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imagenes.sebuscaimagenes.com/img/graficos/imagenes/l/luces-12550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"/>
            <a:ext cx="9323510" cy="7029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5149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honeycomb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Pinturas Kazuki Takamatsu\Diapositiva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4" descr="C:\Users\Eleni\Desktop\Pinturas Kazuki Takamatsu\Diapositiva2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imagenes.sebuscaimagenes.com/img/graficos/imagenes/l/luces-12550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"/>
            <a:ext cx="9323510" cy="7029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707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honeycomb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Pinturas Kazuki Takamatsu\Diapositiva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0642"/>
            <a:ext cx="9144001" cy="6864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4" descr="C:\Users\Eleni\Desktop\Pinturas Kazuki Takamatsu\Diapositiva5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42"/>
            <a:ext cx="9144000" cy="6837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6" descr="C:\Users\Eleni\Desktop\Pinturas Kazuki Takamatsu\Diapositiva5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5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imagenes.sebuscaimagenes.com/img/graficos/imagenes/l/luces-1255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"/>
            <a:ext cx="9144000" cy="6885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7419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5470">
        <p14:honeycomb/>
      </p:transition>
    </mc:Choice>
    <mc:Fallback xmlns="">
      <p:transition spd="slow" advTm="254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Pinturas Kazuki Takamatsu\Diapositiva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" descr="C:\Users\Eleni\Desktop\Pinturas Kazuki Takamatsu\Diapositiva3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74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Eleni\Desktop\Pinturas Kazuki Takamatsu\Diapositiva3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716" y="9644"/>
            <a:ext cx="9157716" cy="696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imagenes.sebuscaimagenes.com/img/graficos/imagenes/l/luces-1255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431" y="2"/>
            <a:ext cx="9346941" cy="6974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3564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5470">
        <p14:honeycomb/>
      </p:transition>
    </mc:Choice>
    <mc:Fallback xmlns="">
      <p:transition spd="slow" advTm="254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2" descr="C:\Users\Eleni\Desktop\Pinturas Kazuki Takamatsu\Diapositiva6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6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4" descr="C:\Users\Eleni\Desktop\Pinturas Kazuki Takamatsu\Diapositiva6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023" y="-12135"/>
            <a:ext cx="9178023" cy="6883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3" descr="C:\Users\Eleni\Desktop\Pinturas Kazuki Takamatsu\Diapositiva6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023" y="0"/>
            <a:ext cx="9178023" cy="6847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imagenes.sebuscaimagenes.com/img/graficos/imagenes/l/luces-1255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431" y="2"/>
            <a:ext cx="9346941" cy="7101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4866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5470">
        <p14:honeycomb/>
      </p:transition>
    </mc:Choice>
    <mc:Fallback xmlns="">
      <p:transition spd="slow" advTm="254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Pinturas Kazuki Takamatsu\Diapositiva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32" y="-10890"/>
            <a:ext cx="92515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1" descr="C:\Users\Eleni\Desktop\Pinturas Kazuki Takamatsu\Diapositiva6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69836" cy="6939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7" descr="C:\Users\Eleni\Desktop\Pinturas Kazuki Takamatsu\Diapositiva5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20" y="-10890"/>
            <a:ext cx="9239915" cy="6920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imagenes.sebuscaimagenes.com/img/graficos/imagenes/l/luces-1255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431" y="2"/>
            <a:ext cx="9346941" cy="7101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0425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5470">
        <p14:honeycomb/>
      </p:transition>
    </mc:Choice>
    <mc:Fallback xmlns="">
      <p:transition spd="slow" advTm="254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 descr="C:\Users\Eleni\Desktop\Pinturas Kazuki Takamatsu\Diapositiva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28" y="14780"/>
            <a:ext cx="9122372" cy="6846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C:\Users\Eleni\Desktop\Pinturas Kazuki Takamatsu\Diapositiva5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780"/>
            <a:ext cx="9144000" cy="683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1" descr="C:\Users\Eleni\Desktop\Pinturas Kazuki Takamatsu\Diapositiva3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70" y="14780"/>
            <a:ext cx="9147770" cy="6846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imagenes.sebuscaimagenes.com/img/graficos/imagenes/l/luces-1255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431" y="2"/>
            <a:ext cx="9346941" cy="7173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2163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5470">
        <p14:honeycomb/>
      </p:transition>
    </mc:Choice>
    <mc:Fallback xmlns="">
      <p:transition spd="slow" advTm="254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0" descr="C:\Users\Eleni\Desktop\Pinturas Kazuki Takamatsu\Diapositiva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Eleni\Desktop\Pinturas Kazuki Takamatsu\Diapositiva4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06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3" descr="C:\Users\Eleni\Desktop\Pinturas Kazuki Takamatsu\Diapositiva5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56" y="32420"/>
            <a:ext cx="9116144" cy="6873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imagenes.sebuscaimagenes.com/img/graficos/imagenes/l/luces-1255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431" y="2"/>
            <a:ext cx="9346941" cy="7173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7698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5470">
        <p14:honeycomb/>
      </p:transition>
    </mc:Choice>
    <mc:Fallback xmlns="">
      <p:transition spd="slow" advTm="254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Pinturas Kazuki Takamatsu\Diapositiva5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16" y="109689"/>
            <a:ext cx="90411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2" descr="C:\Users\Eleni\Desktop\Pinturas Kazuki Takamatsu\Diapositiva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368" y="109689"/>
            <a:ext cx="9148616" cy="6967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GlowEdges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6868631" y="5806442"/>
            <a:ext cx="1876759" cy="771071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  <p:sp>
        <p:nvSpPr>
          <p:cNvPr id="9" name="8 Rectángulo"/>
          <p:cNvSpPr/>
          <p:nvPr/>
        </p:nvSpPr>
        <p:spPr>
          <a:xfrm>
            <a:off x="1533237" y="5544832"/>
            <a:ext cx="21248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s-ES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Imágenes : Internet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1979712" y="6111949"/>
            <a:ext cx="15664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</a:rPr>
              <a:t>Diseño : Helen</a:t>
            </a:r>
            <a:endParaRPr kumimoji="0" lang="es-ES" b="1" i="0" u="none" strike="noStrike" kern="0" normalizeH="0" baseline="0" noProof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uLnTx/>
              <a:uFillTx/>
            </a:endParaRPr>
          </a:p>
        </p:txBody>
      </p:sp>
      <p:pic>
        <p:nvPicPr>
          <p:cNvPr id="8" name="Picture 2" descr="http://imagenes.sebuscaimagenes.com/img/graficos/imagenes/l/luces-12550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368" y="-31531"/>
            <a:ext cx="9206104" cy="7062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7032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5470">
        <p14:honeycomb/>
      </p:transition>
    </mc:Choice>
    <mc:Fallback xmlns="">
      <p:transition spd="slow" advTm="254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  <p:extLst>
      <p:ext uri="{BB962C8B-B14F-4D97-AF65-F5344CB8AC3E}">
        <p14:creationId xmlns:p14="http://schemas.microsoft.com/office/powerpoint/2010/main" val="3345424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348</TotalTime>
  <Words>140</Words>
  <Application>Microsoft Office PowerPoint</Application>
  <PresentationFormat>Presentación en pantalla (4:3)</PresentationFormat>
  <Paragraphs>38</Paragraphs>
  <Slides>19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Pintor Kazuki Takamatsu-Helen</dc:title>
  <dc:creator>Helen &amp; Bruji</dc:creator>
  <cp:lastModifiedBy>Eleni</cp:lastModifiedBy>
  <cp:revision>37</cp:revision>
  <dcterms:created xsi:type="dcterms:W3CDTF">2014-05-11T22:48:35Z</dcterms:created>
  <dcterms:modified xsi:type="dcterms:W3CDTF">2014-05-13T22:35:18Z</dcterms:modified>
</cp:coreProperties>
</file>