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6" r:id="rId4"/>
    <p:sldId id="281" r:id="rId5"/>
    <p:sldId id="270" r:id="rId6"/>
    <p:sldId id="278" r:id="rId7"/>
    <p:sldId id="258" r:id="rId8"/>
    <p:sldId id="268" r:id="rId9"/>
    <p:sldId id="267" r:id="rId10"/>
    <p:sldId id="293" r:id="rId11"/>
    <p:sldId id="300" r:id="rId12"/>
    <p:sldId id="285" r:id="rId13"/>
    <p:sldId id="272" r:id="rId14"/>
    <p:sldId id="291" r:id="rId15"/>
    <p:sldId id="277" r:id="rId16"/>
    <p:sldId id="273" r:id="rId17"/>
    <p:sldId id="275" r:id="rId18"/>
    <p:sldId id="266" r:id="rId19"/>
    <p:sldId id="279" r:id="rId20"/>
    <p:sldId id="287" r:id="rId21"/>
    <p:sldId id="262" r:id="rId22"/>
    <p:sldId id="283" r:id="rId23"/>
    <p:sldId id="265" r:id="rId24"/>
    <p:sldId id="289" r:id="rId25"/>
    <p:sldId id="288" r:id="rId26"/>
    <p:sldId id="271" r:id="rId27"/>
    <p:sldId id="284" r:id="rId28"/>
    <p:sldId id="260" r:id="rId29"/>
    <p:sldId id="261" r:id="rId30"/>
    <p:sldId id="295" r:id="rId31"/>
    <p:sldId id="298" r:id="rId32"/>
    <p:sldId id="303" r:id="rId33"/>
    <p:sldId id="263" r:id="rId34"/>
    <p:sldId id="276" r:id="rId35"/>
    <p:sldId id="256" r:id="rId3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8" autoAdjust="0"/>
    <p:restoredTop sz="94434" autoAdjust="0"/>
  </p:normalViewPr>
  <p:slideViewPr>
    <p:cSldViewPr showGuides="1">
      <p:cViewPr varScale="1">
        <p:scale>
          <a:sx n="71" d="100"/>
          <a:sy n="71" d="100"/>
        </p:scale>
        <p:origin x="4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Flamenco[1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764">
        <p15:prstTrans prst="curtains"/>
      </p:transition>
    </mc:Choice>
    <mc:Fallback>
      <p:transition spd="slow" advTm="107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06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953">
        <p15:prstTrans prst="prestige"/>
      </p:transition>
    </mc:Choice>
    <mc:Fallback>
      <p:transition spd="slow" advTm="109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4699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8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970">
        <p14:vortex dir="r"/>
      </p:transition>
    </mc:Choice>
    <mc:Fallback>
      <p:transition spd="slow" advTm="309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57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34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500" advTm="10891">
        <p:split orient="vert"/>
      </p:transition>
    </mc:Choice>
    <mc:Fallback>
      <p:transition spd="slow" advTm="1089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412"/>
            <a:ext cx="9220200" cy="688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397708"/>
      </p:ext>
    </p:extLst>
  </p:cSld>
  <p:clrMapOvr>
    <a:masterClrMapping/>
  </p:clrMapOvr>
  <p:transition spd="med" advTm="11388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76"/>
            <a:ext cx="9143999" cy="688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0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675">
        <p14:switch dir="r"/>
      </p:transition>
    </mc:Choice>
    <mc:Fallback>
      <p:transition spd="slow" advTm="106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88"/>
            <a:ext cx="9144000" cy="702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2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051">
        <p14:gallery dir="l"/>
      </p:transition>
    </mc:Choice>
    <mc:Fallback>
      <p:transition spd="slow" advTm="110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9262020" cy="687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2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859">
        <p14:ripple/>
      </p:transition>
    </mc:Choice>
    <mc:Fallback>
      <p:transition spd="slow" advTm="108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572000" cy="35051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049"/>
            <a:ext cx="4572000" cy="340995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3388658"/>
            <a:ext cx="9143999" cy="362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86602"/>
      </p:ext>
    </p:extLst>
  </p:cSld>
  <p:clrMapOvr>
    <a:masterClrMapping/>
  </p:clrMapOvr>
  <p:transition spd="slow" advTm="11122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18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323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1093">
        <p15:prstTrans prst="origami"/>
      </p:transition>
    </mc:Choice>
    <mc:Fallback>
      <p:transition spd="slow" advTm="110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9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628">
        <p14:prism/>
      </p:transition>
    </mc:Choice>
    <mc:Fallback>
      <p:transition spd="slow" advTm="116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299739"/>
      </p:ext>
    </p:extLst>
  </p:cSld>
  <p:clrMapOvr>
    <a:masterClrMapping/>
  </p:clrMapOvr>
  <p:transition spd="slow" advTm="11077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84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636">
        <p14:prism isContent="1" isInverted="1"/>
      </p:transition>
    </mc:Choice>
    <mc:Fallback>
      <p:transition spd="slow" advTm="106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377"/>
            <a:ext cx="9154209" cy="688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14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546">
        <p14:switch dir="r"/>
      </p:transition>
    </mc:Choice>
    <mc:Fallback>
      <p:transition spd="slow" advTm="105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01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61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838">
        <p15:prstTrans prst="fracture"/>
      </p:transition>
    </mc:Choice>
    <mc:Fallback>
      <p:transition spd="slow" advTm="118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23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72178"/>
      </p:ext>
    </p:extLst>
  </p:cSld>
  <p:clrMapOvr>
    <a:masterClrMapping/>
  </p:clrMapOvr>
  <p:transition spd="slow" advTm="11118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448"/>
            <a:ext cx="9144000" cy="671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62006"/>
      </p:ext>
    </p:extLst>
  </p:cSld>
  <p:clrMapOvr>
    <a:masterClrMapping/>
  </p:clrMapOvr>
  <p:transition spd="slow" advTm="1094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411" y="-26894"/>
            <a:ext cx="4579469" cy="34558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94411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4572000" cy="370517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3429000"/>
            <a:ext cx="4594410" cy="370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1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1237">
        <p14:switch dir="r"/>
      </p:transition>
    </mc:Choice>
    <mc:Fallback>
      <p:transition spd="slow" advTm="1123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916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773">
        <p:dissolve/>
      </p:transition>
    </mc:Choice>
    <mc:Fallback>
      <p:transition spd="slow" advTm="10773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08">
        <p:split orient="vert"/>
      </p:transition>
    </mc:Choice>
    <mc:Fallback>
      <p:transition spd="slow" advTm="1090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33618"/>
            <a:ext cx="4558553" cy="6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77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627">
        <p14:prism/>
      </p:transition>
    </mc:Choice>
    <mc:Fallback>
      <p:transition spd="slow" advTm="116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929"/>
            <a:ext cx="9184503" cy="687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5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409">
        <p15:prstTrans prst="peelOff"/>
      </p:transition>
    </mc:Choice>
    <mc:Fallback>
      <p:transition spd="slow" advTm="104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4557713" cy="68630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482"/>
            <a:ext cx="4594412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4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482">
        <p14:prism isContent="1" isInverted="1"/>
      </p:transition>
    </mc:Choice>
    <mc:Fallback>
      <p:transition spd="slow" advTm="114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361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87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33">
        <p:split orient="vert"/>
      </p:transition>
    </mc:Choice>
    <mc:Fallback>
      <p:transition spd="slow" advTm="1093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171561" y="-147918"/>
            <a:ext cx="9315561" cy="7005918"/>
            <a:chOff x="-94573" y="-70930"/>
            <a:chExt cx="9238573" cy="692893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94573" y="-70930"/>
              <a:ext cx="9238573" cy="6928930"/>
            </a:xfrm>
            <a:prstGeom prst="rect">
              <a:avLst/>
            </a:prstGeom>
          </p:spPr>
        </p:pic>
        <p:sp>
          <p:nvSpPr>
            <p:cNvPr id="3" name="Rectángulo 2"/>
            <p:cNvSpPr/>
            <p:nvPr/>
          </p:nvSpPr>
          <p:spPr>
            <a:xfrm>
              <a:off x="4572000" y="5867400"/>
              <a:ext cx="2819400" cy="9144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</p:grpSp>
    </p:spTree>
    <p:extLst>
      <p:ext uri="{BB962C8B-B14F-4D97-AF65-F5344CB8AC3E}">
        <p14:creationId xmlns:p14="http://schemas.microsoft.com/office/powerpoint/2010/main" val="334437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594">
        <p14:honeycomb/>
      </p:transition>
    </mc:Choice>
    <mc:Fallback>
      <p:transition spd="slow" advTm="105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182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75123"/>
      </p:ext>
    </p:extLst>
  </p:cSld>
  <p:clrMapOvr>
    <a:masterClrMapping/>
  </p:clrMapOvr>
  <p:transition spd="slow" advTm="11172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540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790">
        <p15:prstTrans prst="wind"/>
      </p:transition>
    </mc:Choice>
    <mc:Fallback>
      <p:transition spd="slow" advTm="107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76" y="-13448"/>
            <a:ext cx="4675512" cy="687144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603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56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936">
        <p15:prstTrans prst="wind"/>
      </p:transition>
    </mc:Choice>
    <mc:Fallback>
      <p:transition spd="slow" advTm="109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964"/>
            <a:ext cx="9148311" cy="7153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55097"/>
      </p:ext>
    </p:extLst>
  </p:cSld>
  <p:clrMapOvr>
    <a:masterClrMapping/>
  </p:clrMapOvr>
  <p:transition spd="slow" advTm="10972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31970"/>
            <a:ext cx="454510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1970"/>
            <a:ext cx="4572000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24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440">
        <p15:prstTrans prst="fallOver"/>
      </p:transition>
    </mc:Choice>
    <mc:Fallback>
      <p:transition spd="slow" advTm="104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929"/>
            <a:ext cx="465757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30" y="17928"/>
            <a:ext cx="4589930" cy="684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84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576">
        <p14:ripple/>
      </p:transition>
    </mc:Choice>
    <mc:Fallback>
      <p:transition spd="slow" advTm="105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3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92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272">
        <p15:prstTrans prst="peelOff"/>
      </p:transition>
    </mc:Choice>
    <mc:Fallback>
      <p:transition spd="slow" advTm="112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"/>
            <a:ext cx="9224282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33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151">
        <p14:ripple/>
      </p:transition>
    </mc:Choice>
    <mc:Fallback>
      <p:transition spd="slow" advTm="111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1" y="3397623"/>
            <a:ext cx="4038600" cy="43600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88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04"/>
    </mc:Choice>
    <mc:Fallback>
      <p:transition spd="slow" advTm="164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90">
        <p14:vortex dir="r"/>
      </p:transition>
    </mc:Choice>
    <mc:Fallback>
      <p:transition spd="slow" advTm="6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6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1232</TotalTime>
  <Words>16</Words>
  <Application>Microsoft Office PowerPoint</Application>
  <PresentationFormat>Presentación en pantalla (4:3)</PresentationFormat>
  <Paragraphs>2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8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74</cp:revision>
  <cp:lastPrinted>1601-01-01T00:00:00Z</cp:lastPrinted>
  <dcterms:created xsi:type="dcterms:W3CDTF">2015-02-14T17:45:45Z</dcterms:created>
  <dcterms:modified xsi:type="dcterms:W3CDTF">2015-08-18T17:48:39Z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