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3" r:id="rId4"/>
    <p:sldId id="292" r:id="rId5"/>
    <p:sldId id="291" r:id="rId6"/>
    <p:sldId id="290" r:id="rId7"/>
    <p:sldId id="289" r:id="rId8"/>
    <p:sldId id="288" r:id="rId9"/>
    <p:sldId id="287" r:id="rId10"/>
    <p:sldId id="286" r:id="rId11"/>
    <p:sldId id="285" r:id="rId12"/>
    <p:sldId id="284" r:id="rId13"/>
    <p:sldId id="283" r:id="rId14"/>
    <p:sldId id="282" r:id="rId15"/>
    <p:sldId id="281" r:id="rId16"/>
    <p:sldId id="280" r:id="rId17"/>
    <p:sldId id="279" r:id="rId18"/>
    <p:sldId id="278" r:id="rId19"/>
    <p:sldId id="277" r:id="rId20"/>
    <p:sldId id="276" r:id="rId21"/>
    <p:sldId id="275" r:id="rId22"/>
    <p:sldId id="274" r:id="rId23"/>
    <p:sldId id="273" r:id="rId24"/>
    <p:sldId id="272" r:id="rId25"/>
    <p:sldId id="271" r:id="rId26"/>
    <p:sldId id="270" r:id="rId27"/>
    <p:sldId id="269" r:id="rId28"/>
    <p:sldId id="268" r:id="rId29"/>
    <p:sldId id="267" r:id="rId30"/>
    <p:sldId id="266" r:id="rId31"/>
    <p:sldId id="265" r:id="rId32"/>
    <p:sldId id="264" r:id="rId33"/>
    <p:sldId id="263" r:id="rId34"/>
    <p:sldId id="262" r:id="rId35"/>
    <p:sldId id="261" r:id="rId36"/>
    <p:sldId id="260" r:id="rId37"/>
    <p:sldId id="296" r:id="rId38"/>
    <p:sldId id="295" r:id="rId39"/>
    <p:sldId id="294" r:id="rId40"/>
    <p:sldId id="259" r:id="rId41"/>
    <p:sldId id="258" r:id="rId42"/>
    <p:sldId id="297" r:id="rId4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YOV4cxKmGoLHAya/DXRxw==" hashData="0EQkIFKqa+xx8wN/p3Me7r5g3d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0F4A-FA19-4883-8B81-DA12A9A5934E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7DA78-6E90-4877-AF7D-61C25870A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0F4A-FA19-4883-8B81-DA12A9A5934E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7DA78-6E90-4877-AF7D-61C25870A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0F4A-FA19-4883-8B81-DA12A9A5934E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7DA78-6E90-4877-AF7D-61C25870A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0F4A-FA19-4883-8B81-DA12A9A5934E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7DA78-6E90-4877-AF7D-61C25870A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0F4A-FA19-4883-8B81-DA12A9A5934E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7DA78-6E90-4877-AF7D-61C25870A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0F4A-FA19-4883-8B81-DA12A9A5934E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7DA78-6E90-4877-AF7D-61C25870A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0F4A-FA19-4883-8B81-DA12A9A5934E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7DA78-6E90-4877-AF7D-61C25870A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0F4A-FA19-4883-8B81-DA12A9A5934E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7DA78-6E90-4877-AF7D-61C25870A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0F4A-FA19-4883-8B81-DA12A9A5934E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7DA78-6E90-4877-AF7D-61C25870A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0F4A-FA19-4883-8B81-DA12A9A5934E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7DA78-6E90-4877-AF7D-61C25870A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0F4A-FA19-4883-8B81-DA12A9A5934E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7DA78-6E90-4877-AF7D-61C25870A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45E891-5CDE-4A9B-B1CC-C1200324980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50F4A-FA19-4883-8B81-DA12A9A5934E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07DA78-6E90-4877-AF7D-61C25870A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1BE12F5-5904-445D-BAB4-2F6A7D51710E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6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7c200_dd251320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5298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1772816"/>
            <a:ext cx="5512871" cy="1152128"/>
          </a:xfrm>
          <a:prstGeom prst="rect">
            <a:avLst/>
          </a:prstGeom>
          <a:noFill/>
        </p:spPr>
      </p:pic>
      <p:pic>
        <p:nvPicPr>
          <p:cNvPr id="55300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3068960"/>
            <a:ext cx="6875603" cy="1080120"/>
          </a:xfrm>
          <a:prstGeom prst="rect">
            <a:avLst/>
          </a:prstGeom>
          <a:noFill/>
        </p:spPr>
      </p:pic>
      <p:pic>
        <p:nvPicPr>
          <p:cNvPr id="55302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67744" y="0"/>
            <a:ext cx="4981575" cy="504826"/>
          </a:xfrm>
          <a:prstGeom prst="rect">
            <a:avLst/>
          </a:prstGeom>
          <a:noFill/>
        </p:spPr>
      </p:pic>
      <p:pic>
        <p:nvPicPr>
          <p:cNvPr id="55304" name="Picture 8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67944" y="6021288"/>
            <a:ext cx="47625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  <p:sndAc>
      <p:stSnd>
        <p:snd r:embed="rId2" name="celin dion - titanic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db6e_92a5879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59ed1_cb000d2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1f84e_111376c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30b4_9cad43c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4e3_ba8e783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89132" y="0"/>
            <a:ext cx="4654868" cy="6858000"/>
          </a:xfrm>
          <a:prstGeom prst="rect">
            <a:avLst/>
          </a:prstGeom>
        </p:spPr>
      </p:pic>
      <p:pic>
        <p:nvPicPr>
          <p:cNvPr id="3" name="2 Imagen" descr="0_9a99d_46bd7f14_XL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80528" y="0"/>
            <a:ext cx="468052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de83_b6192349_XL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0"/>
            <a:ext cx="5143500" cy="6858000"/>
          </a:xfrm>
          <a:prstGeom prst="rect">
            <a:avLst/>
          </a:prstGeom>
        </p:spPr>
      </p:pic>
      <p:pic>
        <p:nvPicPr>
          <p:cNvPr id="3" name="2 Imagen" descr="0_99ec2_c0ea529e_XL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12576" y="0"/>
            <a:ext cx="5256584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50eae_8f22a5fb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0"/>
            <a:ext cx="7776864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1f84d_f343687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45557" y="0"/>
            <a:ext cx="6452886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69a9_993329b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ec3_873dd424_XL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30b8_a131cc7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612576" y="0"/>
            <a:ext cx="5203508" cy="6858000"/>
          </a:xfrm>
          <a:prstGeom prst="rect">
            <a:avLst/>
          </a:prstGeom>
        </p:spPr>
      </p:pic>
      <p:pic>
        <p:nvPicPr>
          <p:cNvPr id="3" name="2 Imagen" descr="0_330f4_8eca3afa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4857" y="0"/>
            <a:ext cx="4569143" cy="6858000"/>
          </a:xfrm>
          <a:prstGeom prst="rect">
            <a:avLst/>
          </a:prstGeom>
        </p:spPr>
      </p:pic>
      <p:pic>
        <p:nvPicPr>
          <p:cNvPr id="1027" name="Picture 3" descr="C:\Users\Usuario\Downloads\TEXTURAS\tEXTURAS ESTRECHAS GIFS\tinnad12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8516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1f87b_c919d416_M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84784"/>
            <a:ext cx="3716681" cy="3716681"/>
          </a:xfrm>
          <a:prstGeom prst="rect">
            <a:avLst/>
          </a:prstGeom>
        </p:spPr>
      </p:pic>
      <p:pic>
        <p:nvPicPr>
          <p:cNvPr id="4" name="3 Imagen" descr="0_1f845_a46c5498_L[2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06890" y="548680"/>
            <a:ext cx="5137110" cy="5217021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30e3_ccdebd1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91ae_5606183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0"/>
            <a:ext cx="5337270" cy="6858000"/>
          </a:xfrm>
          <a:prstGeom prst="rect">
            <a:avLst/>
          </a:prstGeom>
        </p:spPr>
      </p:pic>
      <p:pic>
        <p:nvPicPr>
          <p:cNvPr id="3" name="2 Imagen" descr="0_330c9_55d2805b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68560" y="0"/>
            <a:ext cx="4752528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ec6_c44782b2_XL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3968" y="0"/>
            <a:ext cx="4860032" cy="6858000"/>
          </a:xfrm>
          <a:prstGeom prst="rect">
            <a:avLst/>
          </a:prstGeom>
        </p:spPr>
      </p:pic>
      <p:pic>
        <p:nvPicPr>
          <p:cNvPr id="3" name="2 Imagen" descr="0_330dc_21612b72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52536" y="0"/>
            <a:ext cx="4569143" cy="6858000"/>
          </a:xfrm>
          <a:prstGeom prst="rect">
            <a:avLst/>
          </a:prstGeom>
        </p:spPr>
      </p:pic>
      <p:pic>
        <p:nvPicPr>
          <p:cNvPr id="4" name="Picture 3" descr="C:\Users\Usuario\Downloads\TEXTURAS\tEXTURAS ESTRECHAS GIFS\tinnad12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0"/>
            <a:ext cx="18516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1f846_5a2ba7f0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32656"/>
            <a:ext cx="7757226" cy="5688632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537fd_dd1b77b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1f863_294beda5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2905"/>
            <a:ext cx="9144000" cy="609219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30c5_57ad4ef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94fd_dfb117a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137f_e06420b7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0093" y="0"/>
            <a:ext cx="6883814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2191d_a4ceee7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1f872_9df624ec_M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404664"/>
            <a:ext cx="3536974" cy="3536974"/>
          </a:xfrm>
          <a:prstGeom prst="rect">
            <a:avLst/>
          </a:prstGeom>
        </p:spPr>
      </p:pic>
      <p:pic>
        <p:nvPicPr>
          <p:cNvPr id="4" name="3 Imagen" descr="0_1f874_35eddaa6_M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2204864"/>
            <a:ext cx="3752999" cy="3752999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30f2_f922cc4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1755_b3b214f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з-01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1999" y="0"/>
            <a:ext cx="4572001" cy="6858000"/>
          </a:xfrm>
          <a:prstGeom prst="rect">
            <a:avLst/>
          </a:prstGeom>
        </p:spPr>
      </p:pic>
      <p:pic>
        <p:nvPicPr>
          <p:cNvPr id="3" name="2 Imagen" descr="1202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Picture 3" descr="C:\Users\Usuario\Downloads\TEXTURAS\tEXTURAS ESTRECHAS GIFS\tinnad12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0"/>
            <a:ext cx="18516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з-01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55976" cy="6858000"/>
          </a:xfrm>
          <a:prstGeom prst="rect">
            <a:avLst/>
          </a:prstGeom>
        </p:spPr>
      </p:pic>
      <p:pic>
        <p:nvPicPr>
          <p:cNvPr id="3" name="2 Imagen" descr="ю-005-копия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95286" y="0"/>
            <a:ext cx="4748714" cy="6858000"/>
          </a:xfrm>
          <a:prstGeom prst="rect">
            <a:avLst/>
          </a:prstGeom>
        </p:spPr>
      </p:pic>
      <p:pic>
        <p:nvPicPr>
          <p:cNvPr id="4" name="Picture 3" descr="C:\Users\Usuario\Downloads\TEXTURAS\tEXTURAS ESTRECHAS GIFS\tinnad12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0"/>
            <a:ext cx="18516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6d87f_457f33e0_-2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3091_62d27ca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47ab_e75d3d75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3959_62a06dd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9b4ee_e5e15a3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3126_69fa108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0"/>
            <a:ext cx="4680520" cy="6858000"/>
          </a:xfrm>
          <a:prstGeom prst="rect">
            <a:avLst/>
          </a:prstGeom>
        </p:spPr>
      </p:pic>
      <p:pic>
        <p:nvPicPr>
          <p:cNvPr id="3" name="2 Imagen" descr="0_33086_9e10d91a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31995" y="0"/>
            <a:ext cx="4612005" cy="6858000"/>
          </a:xfrm>
          <a:prstGeom prst="rect">
            <a:avLst/>
          </a:prstGeom>
        </p:spPr>
      </p:pic>
      <p:pic>
        <p:nvPicPr>
          <p:cNvPr id="4" name="Picture 3" descr="C:\Users\Usuario\Downloads\TEXTURAS\tEXTURAS ESTRECHAS GIFS\tinnad12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0"/>
            <a:ext cx="18516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33087_7b3e07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3115_1463024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1346_91511228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401a1_7248dbed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3113_e6e46c0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ae1d4_debbdeb5_L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60000"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60</Words>
  <Application>Microsoft Office PowerPoint</Application>
  <PresentationFormat>Presentación en pantalla (4:3)</PresentationFormat>
  <Paragraphs>28</Paragraphs>
  <Slides>41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2013-05-03T09:36:50Z</dcterms:created>
  <dcterms:modified xsi:type="dcterms:W3CDTF">2013-05-06T10:34:49Z</dcterms:modified>
</cp:coreProperties>
</file>