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5"/>
  </p:notesMasterIdLst>
  <p:sldIdLst>
    <p:sldId id="316" r:id="rId3"/>
    <p:sldId id="538" r:id="rId4"/>
    <p:sldId id="553" r:id="rId5"/>
    <p:sldId id="554" r:id="rId6"/>
    <p:sldId id="566" r:id="rId7"/>
    <p:sldId id="557" r:id="rId8"/>
    <p:sldId id="575" r:id="rId9"/>
    <p:sldId id="577" r:id="rId10"/>
    <p:sldId id="570" r:id="rId11"/>
    <p:sldId id="576" r:id="rId12"/>
    <p:sldId id="578" r:id="rId13"/>
    <p:sldId id="608" r:id="rId14"/>
    <p:sldId id="579" r:id="rId15"/>
    <p:sldId id="580" r:id="rId16"/>
    <p:sldId id="582" r:id="rId17"/>
    <p:sldId id="581" r:id="rId18"/>
    <p:sldId id="583" r:id="rId19"/>
    <p:sldId id="558" r:id="rId20"/>
    <p:sldId id="559" r:id="rId21"/>
    <p:sldId id="560" r:id="rId22"/>
    <p:sldId id="561" r:id="rId23"/>
    <p:sldId id="611" r:id="rId24"/>
    <p:sldId id="593" r:id="rId25"/>
    <p:sldId id="594" r:id="rId26"/>
    <p:sldId id="595" r:id="rId27"/>
    <p:sldId id="596" r:id="rId28"/>
    <p:sldId id="597" r:id="rId29"/>
    <p:sldId id="555" r:id="rId30"/>
    <p:sldId id="614" r:id="rId31"/>
    <p:sldId id="602" r:id="rId32"/>
    <p:sldId id="589" r:id="rId33"/>
    <p:sldId id="591" r:id="rId34"/>
    <p:sldId id="563" r:id="rId35"/>
    <p:sldId id="564" r:id="rId36"/>
    <p:sldId id="562" r:id="rId37"/>
    <p:sldId id="568" r:id="rId38"/>
    <p:sldId id="613" r:id="rId39"/>
    <p:sldId id="584" r:id="rId40"/>
    <p:sldId id="585" r:id="rId41"/>
    <p:sldId id="587" r:id="rId42"/>
    <p:sldId id="586" r:id="rId43"/>
    <p:sldId id="592" r:id="rId44"/>
    <p:sldId id="598" r:id="rId45"/>
    <p:sldId id="599" r:id="rId46"/>
    <p:sldId id="600" r:id="rId47"/>
    <p:sldId id="601" r:id="rId48"/>
    <p:sldId id="588" r:id="rId49"/>
    <p:sldId id="565" r:id="rId50"/>
    <p:sldId id="567" r:id="rId51"/>
    <p:sldId id="569" r:id="rId52"/>
    <p:sldId id="572" r:id="rId53"/>
    <p:sldId id="612" r:id="rId54"/>
    <p:sldId id="571" r:id="rId55"/>
    <p:sldId id="573" r:id="rId56"/>
    <p:sldId id="574" r:id="rId57"/>
    <p:sldId id="556" r:id="rId58"/>
    <p:sldId id="603" r:id="rId59"/>
    <p:sldId id="604" r:id="rId60"/>
    <p:sldId id="605" r:id="rId61"/>
    <p:sldId id="606" r:id="rId62"/>
    <p:sldId id="317" r:id="rId63"/>
    <p:sldId id="615" r:id="rId64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4NYXlXVqn4mZhp09pyRSQ==" hashData="3iDzVNQ//QTVWYDUEAUZB0OSmc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B32EE"/>
    <a:srgbClr val="A6A1E3"/>
    <a:srgbClr val="30A8C0"/>
    <a:srgbClr val="F79F57"/>
    <a:srgbClr val="CCFF66"/>
    <a:srgbClr val="9933FF"/>
    <a:srgbClr val="66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422" y="-558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52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689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79F57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07/03/2022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D:\Multimedia\Music%20WAV%20Files\DayO.wav" TargetMode="External"/><Relationship Id="rId6" Type="http://schemas.openxmlformats.org/officeDocument/2006/relationships/image" Target="../media/image3.gif"/><Relationship Id="rId11" Type="http://schemas.openxmlformats.org/officeDocument/2006/relationships/audio" Target="../media/audio1.wav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3.wav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65.jpeg"/><Relationship Id="rId4" Type="http://schemas.openxmlformats.org/officeDocument/2006/relationships/image" Target="../media/image3.gif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7.png"/><Relationship Id="rId10" Type="http://schemas.openxmlformats.org/officeDocument/2006/relationships/image" Target="../media/image7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367" y="-114271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393746" y="372697"/>
            <a:ext cx="9418338" cy="187418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PIEDRAS PINTADAS 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8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233" y="6668256"/>
            <a:ext cx="3349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DayO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302" y="3276600"/>
            <a:ext cx="336021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>
            <p:snd r:embed="rId3" name="109 los pequeniques - palomitas de maiz.wav"/>
          </p:stSnd>
        </p:sndAc>
      </p:transition>
    </mc:Choice>
    <mc:Fallback xmlns="">
      <p:transition spd="slow" advTm="12000">
        <p:fade/>
        <p:sndAc>
          <p:stSnd>
            <p:snd r:embed="rId11" name="109 los pequeniques - palomitas de mai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1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2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1" presetClass="mediacall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" showWhenStopped="0">
                <p:cTn id="2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14363" y="1766836"/>
            <a:ext cx="699328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Las piedras pintadas a mano son una manualidad muy entretenida para hacer con niños de todas las edades, y por supuesto, también un motivo de decoración de habitaciones infantiles y cualquier rincón del hogar muy original, que podemos personalizar como queramos.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0381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6000">
        <p14:ripple/>
      </p:transition>
    </mc:Choice>
    <mc:Fallback xmlns=""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iedras pintadas - Pinceladas Conscientes"/>
          <p:cNvSpPr>
            <a:spLocks noChangeAspect="1" noChangeArrowheads="1"/>
          </p:cNvSpPr>
          <p:nvPr/>
        </p:nvSpPr>
        <p:spPr bwMode="auto">
          <a:xfrm>
            <a:off x="171511" y="-14446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45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308" y="-144463"/>
            <a:ext cx="10161129" cy="7183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4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art_on_the_rocks_0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77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Materiales para juegos con piedras pintadas - Material Escolar 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10500651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1874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art_on_the_rocks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85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iedras Pintadas a Mano Paso a Paso | Blogicasa | Decoración, Diseño,  Muebles, Jardín y má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0"/>
            <a:ext cx="6969596" cy="6969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954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art_on_the_rocks_0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3884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art_on_the_rocks_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79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2" name="Picture 6" descr="Piedras pintadas a mano para ilustrar un verano inolvidable | El Blog de  Nan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37171" y="-171400"/>
            <a:ext cx="1163577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93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art_on_the_rocks_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888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3633" y="1157550"/>
            <a:ext cx="6993285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El niño se desarrolla físicamente, mejorando su motricidad fina, y al mismo tiempo psicológicamente, ya que expresa a través de sus dibujos y los colores que utiliza, como es su personalidad y cómo se siente en ese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momento. Cuando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el niño hace un dibujo de algún objeto en concreto, le ayuda a entender mucho mejor el medio que le rodea, presentando la realidad y asociándola a su forma de ver las cosas.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215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0000">
        <p14:ripple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art_on_the_rocks_0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861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art_on_the_rocks_0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606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Chickitita.wav"/>
          </p:stSnd>
        </p:sndAc>
      </p:transition>
    </mc:Choice>
    <mc:Fallback xmlns="">
      <p:transition spd="slow" advTm="7000">
        <p:fade/>
        <p:sndAc>
          <p:stSnd>
            <p:snd r:embed="rId4" name="Chickitit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art_on_the_rocks_0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97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6" name="Picture 6" descr="Patrones para hacer piedras pintadas | Ingredientes que Sum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" y="-32284"/>
            <a:ext cx="10255023" cy="6890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896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úh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95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772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art_on_the_rocks_0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4425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art_on_the_rocks_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288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art_on_the_rocks_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9584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Juego de 3 piedras pintadas a mano | Etsy Españ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122" y="9855"/>
            <a:ext cx="7700230" cy="698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383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3633" y="1157550"/>
            <a:ext cx="699328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Las manualidades con piedras no son una actividad tan frecuente como el simple hecho de pintar y colorear sobre el papel. Para poder llevarla a cabo, necesitamos un material para pintar piedras un tanto especial, pero igualmente muy fácil de conseguir, y tener en cuenta esta serie de consejos para que pintar piedras con niños sea muy seguro y súper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divertido.</a:t>
            </a:r>
            <a:endParaRPr lang="es-ES" altLang="es-ES" sz="2800" b="1" i="1" dirty="0">
              <a:solidFill>
                <a:srgbClr val="FF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81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5000">
        <p14:ripple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art_on_the_rocks_0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82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Piedras pintadas - Pinceladas Conscient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6272" y="-864673"/>
            <a:ext cx="10296897" cy="7722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346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art_on_the_rocks_0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005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Originales Piedras de las playas del Adriático pintadas a mano - Guiote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199"/>
            <a:ext cx="10113038" cy="6887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097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art_on_the_rocks_04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906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Chickitita.wav"/>
          </p:stSnd>
        </p:sndAc>
      </p:transition>
    </mc:Choice>
    <mc:Fallback xmlns="">
      <p:transition spd="slow" advTm="7000">
        <p:fade/>
        <p:sndAc>
          <p:stSnd>
            <p:snd r:embed="rId4" name="Chickitit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Piedras pintadas a mano: COMO PINTAR PIEDRAS CON ATARDECER EN LA PLAYA PASO  A PA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38412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372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manualidades con piedr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3" name="AutoShape 4" descr="manualidades con piedra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93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912" y="7937"/>
            <a:ext cx="7272560" cy="68798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268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art_on_the_rocks_05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747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art_on_the_rocks_0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904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4" name="Picture 8" descr="Piedras pintadas | Cómo pintar piedras - Web del maest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58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109 los pequeniques - palomitas de maiz.wav"/>
          </p:stSnd>
        </p:sndAc>
      </p:transition>
    </mc:Choice>
    <mc:Fallback xmlns="">
      <p:transition spd="slow" advTm="7000">
        <p:fade/>
        <p:sndAc>
          <p:stSnd>
            <p:snd r:embed="rId4" name="109 los pequeniques - palomitas de maiz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art_on_the_rocks_0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06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art_on_the_rocks_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928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art_on_the_rocks_0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08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art_on_the_rocks_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630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57399" y="980728"/>
            <a:ext cx="6993285" cy="48320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Escoge piedras de la playa o de río que tengan una superficie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lisa, Antes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de hacer tus dibujos sobre piedras, lávalas bien frotando con un cepillo, y déjalas secar por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completo. Haz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primero con lápiz los dibujos para pintar piedras que quieras hacer, para poder borrarlo si es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necesario. Utiliza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rotuladores para pintar piedras que sean permanentes y resistentes para superficies porosas, así como pintura acrílica que se agarra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mejor.</a:t>
            </a:r>
            <a:endParaRPr lang="es-ES" altLang="es-ES" sz="2800" b="1" i="1" dirty="0">
              <a:solidFill>
                <a:srgbClr val="FF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8496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9000">
        <p14:ripple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art_on_the_rocks_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376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roches únicos de piedras pintadas a mano | Feito en LSPÑ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6318"/>
            <a:ext cx="10080625" cy="8316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8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art_on_the_rocks_0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429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54" name="Picture 10" descr="Piedras pintadas | Cómo pintar piedras - Web del maest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728" y="13482"/>
            <a:ext cx="10146021" cy="684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580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art_on_the_rocks_04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682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iedras pintadas a mano | Etsy Españ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387424"/>
            <a:ext cx="10080625" cy="7704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979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art_on_the_rocks_0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512" y="-674688"/>
            <a:ext cx="10637160" cy="7570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317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art_on_the_rocks_0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8898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5142" y="1"/>
            <a:ext cx="5250326" cy="682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586" name="Picture 2" descr="Las piedras de rio pintadas a mano para decorar y regala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7787" y="0"/>
            <a:ext cx="6100369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4" descr="▷ Piedras Pintadas a Mano 【Recopilación + Originales】 ❤️"/>
          <p:cNvSpPr>
            <a:spLocks noChangeAspect="1" noChangeArrowheads="1"/>
          </p:cNvSpPr>
          <p:nvPr/>
        </p:nvSpPr>
        <p:spPr bwMode="auto">
          <a:xfrm>
            <a:off x="171511" y="-144463"/>
            <a:ext cx="336021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161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art_on_the_rocks_0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620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art_on_the_rocks_0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559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  <p:sndAc>
          <p:stSnd>
            <p:snd r:embed="rId2" name="12 los pequeniques - la bamba.wav"/>
          </p:stSnd>
        </p:sndAc>
      </p:transition>
    </mc:Choice>
    <mc:Fallback xmlns="">
      <p:transition spd="slow" advTm="7000">
        <p:fade/>
        <p:sndAc>
          <p:stSnd>
            <p:snd r:embed="rId4" name="12 los pequeniques - la bamb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art_on_the_rocks_0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962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art_on_the_rocks_0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7582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art_on_the_rocks_0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3349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edras pintadas a man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2" t="4167" r="5127" b="6111"/>
          <a:stretch/>
        </p:blipFill>
        <p:spPr bwMode="auto">
          <a:xfrm>
            <a:off x="-21473" y="0"/>
            <a:ext cx="10326561" cy="710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90215" y="332656"/>
            <a:ext cx="6993285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Escoge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rotuladores y pinceles de varios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tamaños. Aplica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varias capas de pintura para que el color se vea mejor, y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deja secar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entre capa y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capa. Aplica </a:t>
            </a:r>
            <a:r>
              <a:rPr lang="es-ES" altLang="es-ES" sz="28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un barniz al terminar para que la pintura quede brillante y aguante </a:t>
            </a:r>
            <a:r>
              <a:rPr lang="es-ES" altLang="es-ES" sz="28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más.</a:t>
            </a:r>
            <a:endParaRPr lang="es-ES" altLang="es-ES" sz="2800" b="1" i="1" dirty="0">
              <a:solidFill>
                <a:srgbClr val="FF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9223" y="573325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72773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1000">
        <p14:ripple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4" name="Picture 6" descr="Piedras pintadas a mano - Paperblo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" y="-29926"/>
            <a:ext cx="10102599" cy="785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925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art_on_the_rocks_0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3699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art_on_the_rocks_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45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art_on_the_rocks_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3711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art_on_the_rocks_0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30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6" name="Picture 4" descr="art_on_the_rocks_0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54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piedras pintadas a mano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9" name="Picture 5" descr="Ideas para hacer piedras pintadas a mano - Manualidades.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4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1707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Piedras de río únicas pintadas a mano | Feito en LSPÑ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10080625" cy="7269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14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07 de marzo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09:33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340133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EDRAS PINTAD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PIEDRAS PINTADAS</Template>
  <TotalTime>20</TotalTime>
  <Words>357</Words>
  <Application>Microsoft Office PowerPoint</Application>
  <PresentationFormat>Personalizado</PresentationFormat>
  <Paragraphs>21</Paragraphs>
  <Slides>62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PIEDRAS PINTADAS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8</cp:revision>
  <dcterms:created xsi:type="dcterms:W3CDTF">2022-03-07T08:33:20Z</dcterms:created>
  <dcterms:modified xsi:type="dcterms:W3CDTF">2022-03-07T08:54:00Z</dcterms:modified>
</cp:coreProperties>
</file>