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8"/>
  </p:notesMasterIdLst>
  <p:sldIdLst>
    <p:sldId id="338" r:id="rId3"/>
    <p:sldId id="280" r:id="rId4"/>
    <p:sldId id="316" r:id="rId5"/>
    <p:sldId id="319" r:id="rId6"/>
    <p:sldId id="350" r:id="rId7"/>
    <p:sldId id="303" r:id="rId8"/>
    <p:sldId id="286" r:id="rId9"/>
    <p:sldId id="314" r:id="rId10"/>
    <p:sldId id="322" r:id="rId11"/>
    <p:sldId id="317" r:id="rId12"/>
    <p:sldId id="320" r:id="rId13"/>
    <p:sldId id="335" r:id="rId14"/>
    <p:sldId id="279" r:id="rId15"/>
    <p:sldId id="277" r:id="rId16"/>
    <p:sldId id="285" r:id="rId17"/>
    <p:sldId id="301" r:id="rId18"/>
    <p:sldId id="294" r:id="rId19"/>
    <p:sldId id="283" r:id="rId20"/>
    <p:sldId id="278" r:id="rId21"/>
    <p:sldId id="291" r:id="rId22"/>
    <p:sldId id="275" r:id="rId23"/>
    <p:sldId id="312" r:id="rId24"/>
    <p:sldId id="310" r:id="rId25"/>
    <p:sldId id="290" r:id="rId26"/>
    <p:sldId id="281" r:id="rId27"/>
    <p:sldId id="327" r:id="rId28"/>
    <p:sldId id="288" r:id="rId29"/>
    <p:sldId id="292" r:id="rId30"/>
    <p:sldId id="300" r:id="rId31"/>
    <p:sldId id="337" r:id="rId32"/>
    <p:sldId id="325" r:id="rId33"/>
    <p:sldId id="304" r:id="rId34"/>
    <p:sldId id="284" r:id="rId35"/>
    <p:sldId id="313" r:id="rId36"/>
    <p:sldId id="276" r:id="rId37"/>
    <p:sldId id="282" r:id="rId38"/>
    <p:sldId id="315" r:id="rId39"/>
    <p:sldId id="287" r:id="rId40"/>
    <p:sldId id="302" r:id="rId41"/>
    <p:sldId id="305" r:id="rId42"/>
    <p:sldId id="298" r:id="rId43"/>
    <p:sldId id="307" r:id="rId44"/>
    <p:sldId id="311" r:id="rId45"/>
    <p:sldId id="318" r:id="rId46"/>
    <p:sldId id="289" r:id="rId47"/>
    <p:sldId id="295" r:id="rId48"/>
    <p:sldId id="273" r:id="rId49"/>
    <p:sldId id="293" r:id="rId50"/>
    <p:sldId id="297" r:id="rId51"/>
    <p:sldId id="348" r:id="rId52"/>
    <p:sldId id="299" r:id="rId53"/>
    <p:sldId id="309" r:id="rId54"/>
    <p:sldId id="345" r:id="rId55"/>
    <p:sldId id="321" r:id="rId56"/>
    <p:sldId id="323" r:id="rId57"/>
    <p:sldId id="331" r:id="rId58"/>
    <p:sldId id="342" r:id="rId59"/>
    <p:sldId id="329" r:id="rId60"/>
    <p:sldId id="330" r:id="rId61"/>
    <p:sldId id="347" r:id="rId62"/>
    <p:sldId id="343" r:id="rId63"/>
    <p:sldId id="339" r:id="rId64"/>
    <p:sldId id="334" r:id="rId65"/>
    <p:sldId id="346" r:id="rId66"/>
    <p:sldId id="351" r:id="rId67"/>
  </p:sldIdLst>
  <p:sldSz cx="9144000" cy="6858000" type="screen4x3"/>
  <p:notesSz cx="6858000" cy="9144000"/>
  <p:photoAlbum/>
  <p:defaultTextStyle>
    <a:defPPr>
      <a:defRPr lang="fr-F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baqheauOhSHk5vGTzAJmRA" hashData="lsCLzyWKTGsD9DZMDmYU0ueC4S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50" d="100"/>
          <a:sy n="50" d="100"/>
        </p:scale>
        <p:origin x="-1938" y="-882"/>
      </p:cViewPr>
      <p:guideLst>
        <p:guide orient="horz" pos="2160"/>
        <p:guide pos="2880"/>
      </p:guideLst>
    </p:cSldViewPr>
  </p:slideViewPr>
  <p:notesTextViewPr>
    <p:cViewPr>
      <p:scale>
        <a:sx n="100" d="100"/>
        <a:sy n="100" d="100"/>
      </p:scale>
      <p:origin x="0" y="0"/>
    </p:cViewPr>
  </p:notesTextViewPr>
  <p:sorterViewPr>
    <p:cViewPr>
      <p:scale>
        <a:sx n="60" d="100"/>
        <a:sy n="6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D7FD25-BABC-4409-9CA9-EDFE7115C10C}" type="datetimeFigureOut">
              <a:rPr lang="es-ES" smtClean="0"/>
              <a:t>27/04/2016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1A5523-DF9C-4944-B4AE-D8CE94AC2046}"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782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782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81CEEB9-CA1C-4D1D-8BC1-AD836096B3AF}" type="slidenum">
              <a:rPr lang="es-ES" smtClean="0"/>
              <a:pPr/>
              <a:t>61</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EA119114-B1F7-4AA7-864B-FB07C83E42C8}" type="datetimeFigureOut">
              <a:rPr lang="fr-FR"/>
              <a:pPr>
                <a:defRPr/>
              </a:pPr>
              <a:t>27/04/2016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A074A3FA-5294-4569-B717-F6EC531DE4E8}" type="slidenum">
              <a:rPr lang="fr-FR"/>
              <a:pPr>
                <a:defRPr/>
              </a:pPr>
              <a:t>‹Nº›</a:t>
            </a:fld>
            <a:endParaRPr lang="fr-FR"/>
          </a:p>
        </p:txBody>
      </p:sp>
    </p:spTree>
  </p:cSld>
  <p:clrMapOvr>
    <a:masterClrMapping/>
  </p:clrMapOvr>
  <p:transition spd="slow" advTm="7000">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10AF81A7-FDFA-4363-A469-9E879FB468A7}" type="datetimeFigureOut">
              <a:rPr lang="fr-FR"/>
              <a:pPr>
                <a:defRPr/>
              </a:pPr>
              <a:t>27/04/2016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56F78D4-F849-4D3F-A542-842B54ACB452}" type="slidenum">
              <a:rPr lang="fr-FR"/>
              <a:pPr>
                <a:defRPr/>
              </a:pPr>
              <a:t>‹Nº›</a:t>
            </a:fld>
            <a:endParaRPr lang="fr-FR"/>
          </a:p>
        </p:txBody>
      </p:sp>
    </p:spTree>
  </p:cSld>
  <p:clrMapOvr>
    <a:masterClrMapping/>
  </p:clrMapOvr>
  <p:transition spd="slow" advTm="7000">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6503145D-ABA1-4153-8B01-4C66F18274C3}" type="datetimeFigureOut">
              <a:rPr lang="fr-FR"/>
              <a:pPr>
                <a:defRPr/>
              </a:pPr>
              <a:t>27/04/2016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892EAC6B-C8C9-460E-B38E-0E28337C9AEF}" type="slidenum">
              <a:rPr lang="fr-FR"/>
              <a:pPr>
                <a:defRPr/>
              </a:pPr>
              <a:t>‹Nº›</a:t>
            </a:fld>
            <a:endParaRPr lang="fr-FR"/>
          </a:p>
        </p:txBody>
      </p:sp>
    </p:spTree>
  </p:cSld>
  <p:clrMapOvr>
    <a:masterClrMapping/>
  </p:clrMapOvr>
  <p:transition spd="slow" advTm="7000">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1A3011CA-5E54-4021-8FA2-D2B8BAAFBD8D}" type="datetimeFigureOut">
              <a:rPr lang="fr-FR"/>
              <a:pPr>
                <a:defRPr/>
              </a:pPr>
              <a:t>27/04/2016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4A34306F-A720-4A57-81A9-36B16A172D88}" type="slidenum">
              <a:rPr lang="fr-FR"/>
              <a:pPr>
                <a:defRPr/>
              </a:pPr>
              <a:t>‹Nº›</a:t>
            </a:fld>
            <a:endParaRPr lang="fr-FR"/>
          </a:p>
        </p:txBody>
      </p:sp>
    </p:spTree>
  </p:cSld>
  <p:clrMapOvr>
    <a:masterClrMapping/>
  </p:clrMapOvr>
  <p:transition spd="slow" advTm="7000">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08DF3231-2E34-4B22-BD0E-F50B4A9A5899}" type="datetimeFigureOut">
              <a:rPr lang="fr-FR"/>
              <a:pPr>
                <a:defRPr/>
              </a:pPr>
              <a:t>27/04/2016</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D37D331C-4634-459C-8408-6ECCD845634E}" type="slidenum">
              <a:rPr lang="fr-FR"/>
              <a:pPr>
                <a:defRPr/>
              </a:pPr>
              <a:t>‹Nº›</a:t>
            </a:fld>
            <a:endParaRPr lang="fr-FR"/>
          </a:p>
        </p:txBody>
      </p:sp>
    </p:spTree>
  </p:cSld>
  <p:clrMapOvr>
    <a:masterClrMapping/>
  </p:clrMapOvr>
  <p:transition spd="slow" advTm="7000">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232DF75F-37EA-4DF9-9918-1321532EDA13}" type="datetimeFigureOut">
              <a:rPr lang="fr-FR"/>
              <a:pPr>
                <a:defRPr/>
              </a:pPr>
              <a:t>27/04/2016</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B7FD6DE8-C6A5-4865-A1CF-30D540DF2C0A}" type="slidenum">
              <a:rPr lang="fr-FR"/>
              <a:pPr>
                <a:defRPr/>
              </a:pPr>
              <a:t>‹Nº›</a:t>
            </a:fld>
            <a:endParaRPr lang="fr-FR"/>
          </a:p>
        </p:txBody>
      </p:sp>
    </p:spTree>
  </p:cSld>
  <p:clrMapOvr>
    <a:masterClrMapping/>
  </p:clrMapOvr>
  <p:transition spd="slow" advTm="7000">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1A1884DB-F462-4E92-953F-A9E8265C183F}" type="datetimeFigureOut">
              <a:rPr lang="fr-FR"/>
              <a:pPr>
                <a:defRPr/>
              </a:pPr>
              <a:t>27/04/2016</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48100087-39A7-41EC-A6E0-93A4FAFB50C4}" type="slidenum">
              <a:rPr lang="fr-FR"/>
              <a:pPr>
                <a:defRPr/>
              </a:pPr>
              <a:t>‹Nº›</a:t>
            </a:fld>
            <a:endParaRPr lang="fr-FR"/>
          </a:p>
        </p:txBody>
      </p:sp>
    </p:spTree>
  </p:cSld>
  <p:clrMapOvr>
    <a:masterClrMapping/>
  </p:clrMapOvr>
  <p:transition spd="slow" advTm="7000">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C88A93D7-9870-4D2B-9434-934FC85CCAF8}" type="datetimeFigureOut">
              <a:rPr lang="fr-FR"/>
              <a:pPr>
                <a:defRPr/>
              </a:pPr>
              <a:t>27/04/2016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A0AE5628-6B0D-4EBF-B7B3-8905371D4925}" type="slidenum">
              <a:rPr lang="fr-FR"/>
              <a:pPr>
                <a:defRPr/>
              </a:pPr>
              <a:t>‹Nº›</a:t>
            </a:fld>
            <a:endParaRPr lang="fr-FR"/>
          </a:p>
        </p:txBody>
      </p:sp>
    </p:spTree>
  </p:cSld>
  <p:clrMapOvr>
    <a:masterClrMapping/>
  </p:clrMapOvr>
  <p:transition spd="slow" advTm="7000">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7F80CEA9-1011-4461-88AB-74F9523F4635}" type="datetimeFigureOut">
              <a:rPr lang="fr-FR"/>
              <a:pPr>
                <a:defRPr/>
              </a:pPr>
              <a:t>27/04/2016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4642BA3F-88ED-4DD8-80A2-11CEDAF94249}" type="slidenum">
              <a:rPr lang="fr-FR"/>
              <a:pPr>
                <a:defRPr/>
              </a:pPr>
              <a:t>‹Nº›</a:t>
            </a:fld>
            <a:endParaRPr lang="fr-FR"/>
          </a:p>
        </p:txBody>
      </p:sp>
    </p:spTree>
  </p:cSld>
  <p:clrMapOvr>
    <a:masterClrMapping/>
  </p:clrMapOvr>
  <p:transition spd="slow" advTm="7000">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03B3B457-EB9C-409C-B7CC-747B9C7344D3}" type="datetimeFigureOut">
              <a:rPr lang="fr-FR"/>
              <a:pPr>
                <a:defRPr/>
              </a:pPr>
              <a:t>27/04/2016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34C52CE5-50F9-463C-ACF5-00D51F318A09}" type="slidenum">
              <a:rPr lang="fr-FR"/>
              <a:pPr>
                <a:defRPr/>
              </a:pPr>
              <a:t>‹Nº›</a:t>
            </a:fld>
            <a:endParaRPr lang="fr-FR"/>
          </a:p>
        </p:txBody>
      </p:sp>
    </p:spTree>
  </p:cSld>
  <p:clrMapOvr>
    <a:masterClrMapping/>
  </p:clrMapOvr>
  <p:transition spd="slow" advTm="7000">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2DCBEB66-FEF2-4CED-8A47-8F2B115D0179}" type="datetimeFigureOut">
              <a:rPr lang="fr-FR"/>
              <a:pPr>
                <a:defRPr/>
              </a:pPr>
              <a:t>27/04/2016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F0380532-8B0A-41C5-85E1-BC3E3807894F}" type="slidenum">
              <a:rPr lang="fr-FR"/>
              <a:pPr>
                <a:defRPr/>
              </a:pPr>
              <a:t>‹Nº›</a:t>
            </a:fld>
            <a:endParaRPr lang="fr-FR"/>
          </a:p>
        </p:txBody>
      </p:sp>
    </p:spTree>
  </p:cSld>
  <p:clrMapOvr>
    <a:masterClrMapping/>
  </p:clrMapOvr>
  <p:transition spd="slow" advTm="7000">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E8D40C38-D7EC-4275-B523-B82E87AE0EF8}" type="datetimeFigureOut">
              <a:rPr lang="fr-FR"/>
              <a:pPr>
                <a:defRPr/>
              </a:pPr>
              <a:t>27/04/2016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59AE0E3E-EBB6-4339-9FB5-9898D1B07787}" type="slidenum">
              <a:rPr lang="fr-FR"/>
              <a:pPr>
                <a:defRP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split/>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56.gif"/></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8.jpeg"/></Relationships>
</file>

<file path=ppt/slides/_rels/slide6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image" Target="../media/image4.gif"/></Relationships>
</file>

<file path=ppt/slides/_rels/slide65.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hyperlink" Target="https://vk.com/mispps" TargetMode="External"/><Relationship Id="rId3" Type="http://schemas.openxmlformats.org/officeDocument/2006/relationships/image" Target="../media/image71.png"/><Relationship Id="rId7" Type="http://schemas.openxmlformats.org/officeDocument/2006/relationships/hyperlink" Target="https://www.facebook.com/mispps" TargetMode="External"/><Relationship Id="rId12" Type="http://schemas.openxmlformats.org/officeDocument/2006/relationships/image" Target="../media/image7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3.png"/><Relationship Id="rId11" Type="http://schemas.openxmlformats.org/officeDocument/2006/relationships/hyperlink" Target="https://plus.google.com/+Mispps/" TargetMode="External"/><Relationship Id="rId5" Type="http://schemas.openxmlformats.org/officeDocument/2006/relationships/image" Target="../media/image72.png"/><Relationship Id="rId10" Type="http://schemas.openxmlformats.org/officeDocument/2006/relationships/image" Target="../media/image7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4.bp.blogspot.com/-N7t9sSF-xA4/T_Su2FodleI/AAAAAAAA_Dg/vs6YXstOlwQ/s1600/piedras-en-el-rio-rocks-stones-at-the-river.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15" name="Picture 2" descr="http://estateunrato.files.wordpress.com/2014/06/stone-balancing-michael-grab-07.jpg"/>
          <p:cNvPicPr>
            <a:picLocks noChangeAspect="1" noChangeArrowheads="1"/>
          </p:cNvPicPr>
          <p:nvPr/>
        </p:nvPicPr>
        <p:blipFill>
          <a:blip r:embed="rId4"/>
          <a:srcRect/>
          <a:stretch>
            <a:fillRect/>
          </a:stretch>
        </p:blipFill>
        <p:spPr bwMode="auto">
          <a:xfrm>
            <a:off x="0" y="0"/>
            <a:ext cx="9144000" cy="6858000"/>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5" cstate="print">
            <a:duotone>
              <a:prstClr val="black"/>
              <a:schemeClr val="accent6">
                <a:tint val="45000"/>
                <a:satMod val="400000"/>
              </a:schemeClr>
            </a:duotone>
            <a:lum bright="-25000" contrast="51000"/>
          </a:blip>
          <a:srcRect/>
          <a:stretch>
            <a:fillRect/>
          </a:stretch>
        </p:blipFill>
        <p:spPr bwMode="auto">
          <a:xfrm>
            <a:off x="0" y="0"/>
            <a:ext cx="9144001" cy="6858000"/>
          </a:xfrm>
          <a:prstGeom prst="rect">
            <a:avLst/>
          </a:prstGeom>
          <a:noFill/>
        </p:spPr>
      </p:pic>
      <p:pic>
        <p:nvPicPr>
          <p:cNvPr id="155652" name="Image 2" descr="swirlrainbw3.gif"/>
          <p:cNvPicPr>
            <a:picLocks noChangeAspect="1"/>
          </p:cNvPicPr>
          <p:nvPr/>
        </p:nvPicPr>
        <p:blipFill>
          <a:blip r:embed="rId6" cstate="print"/>
          <a:srcRect/>
          <a:stretch>
            <a:fillRect/>
          </a:stretch>
        </p:blipFill>
        <p:spPr bwMode="auto">
          <a:xfrm rot="5400000">
            <a:off x="-3394196" y="3394203"/>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srcRect/>
          <a:stretch>
            <a:fillRect/>
          </a:stretch>
        </p:blipFill>
        <p:spPr bwMode="auto">
          <a:xfrm rot="5400000">
            <a:off x="5680199" y="3394203"/>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3"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3" y="6783313"/>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7" cstate="email"/>
          <a:srcRect/>
          <a:stretch>
            <a:fillRect/>
          </a:stretch>
        </p:blipFill>
        <p:spPr bwMode="auto">
          <a:xfrm>
            <a:off x="440404" y="5715016"/>
            <a:ext cx="774009" cy="766986"/>
          </a:xfrm>
          <a:prstGeom prst="rect">
            <a:avLst/>
          </a:prstGeom>
          <a:noFill/>
          <a:ln w="38100">
            <a:solidFill>
              <a:srgbClr val="1CDEF8"/>
            </a:solidFill>
            <a:miter lim="800000"/>
            <a:headEnd/>
            <a:tailEnd/>
          </a:ln>
        </p:spPr>
      </p:pic>
      <p:sp>
        <p:nvSpPr>
          <p:cNvPr id="19" name="18 Rectángulo"/>
          <p:cNvSpPr/>
          <p:nvPr/>
        </p:nvSpPr>
        <p:spPr>
          <a:xfrm>
            <a:off x="1980356" y="4572015"/>
            <a:ext cx="269222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071538" y="785794"/>
            <a:ext cx="7000924" cy="5482756"/>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Piedras</a:t>
            </a: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n </a:t>
            </a: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quilibrio</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3" name="Picture 6" descr="http://www.nombres-animados.net/Letra-J/Jose-Luis/Nombre-animado-Jose-Luis-04.gif"/>
          <p:cNvPicPr>
            <a:picLocks noChangeAspect="1" noChangeArrowheads="1" noCrop="1"/>
          </p:cNvPicPr>
          <p:nvPr/>
        </p:nvPicPr>
        <p:blipFill>
          <a:blip r:embed="rId8">
            <a:duotone>
              <a:prstClr val="black"/>
              <a:schemeClr val="accent4">
                <a:tint val="45000"/>
                <a:satMod val="400000"/>
              </a:schemeClr>
            </a:duotone>
            <a:lum contrast="92000"/>
          </a:blip>
          <a:srcRect/>
          <a:stretch>
            <a:fillRect/>
          </a:stretch>
        </p:blipFill>
        <p:spPr bwMode="auto">
          <a:xfrm>
            <a:off x="1278700" y="5786454"/>
            <a:ext cx="1534528" cy="760924"/>
          </a:xfrm>
          <a:prstGeom prst="rect">
            <a:avLst/>
          </a:prstGeom>
          <a:noFill/>
        </p:spPr>
      </p:pic>
    </p:spTree>
  </p:cSld>
  <p:clrMapOvr>
    <a:masterClrMapping/>
  </p:clrMapOvr>
  <p:transition spd="slow" advTm="12000">
    <p:split/>
    <p:sndAc>
      <p:stSnd>
        <p:snd r:embed="rId2" name="habaneras y canciones del mar - la caleta - voc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32" fill="hold" nodeType="withEffect">
                                  <p:stCondLst>
                                    <p:cond delay="0"/>
                                  </p:stCondLst>
                                  <p:childTnLst>
                                    <p:animEffect transition="out" filter="circle(out)">
                                      <p:cBhvr>
                                        <p:cTn id="20" dur="5000"/>
                                        <p:tgtEl>
                                          <p:spTgt spid="15"/>
                                        </p:tgtEl>
                                      </p:cBhvr>
                                    </p:animEffect>
                                    <p:set>
                                      <p:cBhvr>
                                        <p:cTn id="21" dur="1" fill="hold">
                                          <p:stCondLst>
                                            <p:cond delay="4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estateunrato.files.wordpress.com/2014/06/stone-balancing-michael-grab-07.jpg"/>
          <p:cNvPicPr>
            <a:picLocks noChangeAspect="1" noChangeArrowheads="1"/>
          </p:cNvPicPr>
          <p:nvPr/>
        </p:nvPicPr>
        <p:blipFill>
          <a:blip r:embed="rId2"/>
          <a:srcRect/>
          <a:stretch>
            <a:fillRect/>
          </a:stretch>
        </p:blipFill>
        <p:spPr bwMode="auto">
          <a:xfrm>
            <a:off x="0" y="0"/>
            <a:ext cx="9310984" cy="6858000"/>
          </a:xfrm>
          <a:prstGeom prst="rect">
            <a:avLst/>
          </a:prstGeom>
          <a:noFill/>
        </p:spPr>
      </p:pic>
      <p:sp>
        <p:nvSpPr>
          <p:cNvPr id="48130" name="AutoShape 2" descr="data:image/jpeg;base64,/9j/4AAQSkZJRgABAQAAAQABAAD/2wCEAAkGBxMTEhUTExMWFhUXGB0aGBgYGR4aHRgaHR0aGhcdGBogICggHR0lGxkXITEhJSkrLi4uGh8zODMsNygtLisBCgoKDg0OGhAQGi8lICUtLS0tLS0tLS0tLS0tLS0tLS0tLS0tLS0tLS0tLS0tLS0tLS0tLS0tLS0tLS0tLS0tLf/AABEIAMMBAwMBIgACEQEDEQH/xAAbAAACAgMBAAAAAAAAAAAAAAAEBQMGAAIHAf/EAEAQAAEDAgQDBQYEBQMEAgMAAAECAxEAIQQSMUEFUWEGEyJxgTJCkaGxwVJi0fAHFCPh8XKCkhUkQ6JT0jNjsv/EABkBAAMBAQEAAAAAAAAAAAAAAAECAwAEBf/EACQRAAICAgICAgMBAQAAAAAAAAABAhESIQMxQWETUQQigWJx/9oADAMBAAIRAxEAPwAAIbCQEzfKFFIPi8ImZBtqbfevHcOLCRJEpSIsLxczeD00FIWXQTMwQnS/p61MHSlQi5JHlH008q4V+O07yOl8muhrg2Yukwq1+WgunnRuCLaiQVKJ1kmB1lIifOkjbykyDKuf4rbj4HbnRDKFLJKQJVFpF9AJ5W1p58edpixlQzxGGUgGFyJuCQrntBOx1JpcGgpSVEQ2PDaIJ0MmeRBg3tRbmICYlIAsZEi+4k6xz61AU50wDdRgG0BNk/UVKP4y7fY75PohxrRzJ7szOukixGmwg+etbt4ZQSEBPi964teRG86Gh8i0rUlFoPKR1JMaW+dGJecAlwXuSDGvtG3WZP8AqroSYtmYLDwtRcggaC0A2Gsxpb0pP2hw4UorSBAhJA5bH7Uz/m84I8NxpGkDrYc6AUZ8GYToORHXfQ/OnUaFb8Cngr2VXdKVCbkT+LlPUVtjGCTYkp1EXvdP0TQ2OZg21oxWVbKXBZwKIXGlzmSbef0rSMjXDOBCwSY1g+m3XpW2O4y6keCwJIJMGOU9T9qkCgpIAMmenLUEmL+dLsQy2VHKCdL8j5cvU+lRnCMpXJWMm0tDHh+KU6FZo8MdZN5PyotZI1t+96D4PhwCPHdRkRv0I233op9wMqCSkEkzmsT6Rt5zRVXSNurYXi+LYhtDYbQ2pAF1EKkGYhUGEjkd5rT/AK06uc7CcsEHKVjXrmvJqLC4hzOpVgn3bkyk6ggfQ86tXBOLtNJH/btJGilhPiE6anTXeeldakQcSq/9SbAASxYERe48tZ9a9S5hVlasrqVR4iI056fLyq8OYxlQmcOodfFfkPEb+U+tCtYllZLSWmVLAIlPgWN7FIBkfKja8i0/BVGuFNz4XFLGtgFR5gaetHJwiUoTAQoA7piDrcX/AH6V7iOyrGcr7p5KiZMOgXNzbu7Vu3w1KVJVkxCgnUF5JBHJQLVx0oXCXaN+66ZJj2C2g4koARlNwmExeQlRBvEXtfntW+DcSWc2VsqU5PhEkARvzMDaKvOOxyX1IbUBCQFJRAKUQIAUJvG+1xa9CvY1puUZPZ8JASRYTYEWt5xf483I1dRidXHF1cpFSxeMWhKSAkiSbAwkSQJvbewiYvWcNLzgzIQJttGQTMzJMm8gC1vS0HiuFTCQkADaIvvlta5PLfXShUOYVaioK7s5MoVYG8+7odd/y6bTy/yVUf8AQJiG1NjwhJKh4iLwbwUpG/ITaBSXFcZWJIRmAgeIXBvJIiIMGnjzOHkjvjBSRIOYze8CIIMWm/1hRwXBpKE99mEAlWePOwI6iNb+tFOK3QGpPVi3h2NcxTgShCEEQFApsZMmAN4vfQUwf4KCfbzFOqEwY0JBIJOsiBfe1G4ANiUh22oACUqIEe/e02gwd+dMF8TQ2AhtOUE6WAE7k3OtFW3YvSpgKWUNi6FIBAEBuBfz6fKoHH0OHKBmO4T4j8NztR2O4gUNqLmRSCCnwqCiZ0tHQ8iPOlmD45h8uQsoT1Cc3qqST63oqOTbA5YJI2fUAog5R0VBPSbcqyvFPYcmc6b9T9zWUfif2D5Y/RFhMKE2LjgXu2CCZNp842o/iPAMQlGdlxSlEiEqsqD6jfaJqTDcZwKNWXMxvmN1zEAztRKOM4XN3jffJXpIIUTOxz/Y1WkQtg3DOC4iSX8Q4IB8KEErChzkHwx0E9K0YwjgSVKKlkaKbQEx/qUaao7RtPwlrMjKIUlXhk85Do+cimHCmcOtpa147uJUc0hMakJlZN/jaaNAsSYRMkEtr7sEyu2U3hW5tMg3E1IWGjCVLDY9qUGyROwEySMtqtGD7HrbQtbDyHkKEgpSmVTsFAhIG8ydNKWP9nXXEqQQkKzeISlRjaV5wbC+kffUbIrWNJK1FCrSdbTaBmi28/uaEw+OlS1LStKOkKvcKMkifFeBzqwL4NlkEhSkmFBCgog+6IF9lajaoA2pCZQlxRMeDLlAJ/8AaBH131TFlMkJlsRcmEkSDEW1uBfTlO1a4ZCM0qNyM0SNLT1uPS+opi1iUOOBLiTlB/NM6G6yIGt4/SpX0KJUQ020gCUkqSorAn24Hs6WGvpQk/AyrsqePdzgFCD4JzbjKY36HbrShSzNtDz36V0p99pbaQpSUhScyohMztfxcjttrNU0cHQt1WVQKM0pSD5nXQAD9igpKguNgmFxMoyKEHnzi1T4AJKgFRfecsedv3FMeIcKQWwELRnEESpIHlrcWPwpS3whzNObMVSAkaEiJueU61k7A1Q5TxZDCFJQnxGB4gCkDa+8zUGJxYeRCwQbgKFwYm0Qb6aUywWBdSlIUiU+8NRvmvGvka9xeDQVH3TpbLE6i0yf3blJpX0P4PcHgnmW0rQ0XUECwIJMjlqPhUi30WS8Gwr8ISZA6kWnoBevcRxshoNFt6Uar8YQpH5AMoJvrfypjw9x55oEsPraE5Vl5CEmBZPiOcq1tHLXWu6KVI5JXbAV90yEqLaS2owtaSogJ2IBMzJuJi25ioMe9gx7UIJIV3jRKk5TOUlY0kAXIO9Ssdq8WmB/IrKP9BKulxAmOlW9eFbcQknDoMpBlbYKhabiInpFZxt6ZlOu0VzDkd2HkvDu/EfE53oGUEWNt0i0CedIcb2iW94pASPZHLz610RrBNFHdFLYQR7BbyiP9OkV4z2dwiYy4doEaEACPIEGsoMzmvo5/wALccxKu77wJESCkwoxsARfWY6Uz/6A7FsU90hCInmTV6Z4OxPiRlJ0VAn4lNacR4pw9hJC3EnLNkmSCLEHLYGQbHkaLivIuTZU8BwMpH9ZzvL6qQJPnM2o1vgWCg5kSSSbKiOgHLzrbB9ruHuHKsFB1TcqBHUjQ9KsuAwOGfSHG4Kd/EfmDcVli+jNyXZUm+y+EvdY6qAUPgIqfDdj8LFzm+Xyk094ycLhk51CZmAlU3G0feuf4zte9mlGRIGgCZ+JMzWqP0a5fZZFdlmU+w2lXmVD53rVvg6QY/l0RvK1H4XmlvCu2t4fbBB95IgjzA28op8w0l8hSLoO6X1geqSQZ6U2MfoGUvsRdo+zTroSGUIQBMzJ1joZiNzvVUd7E4hKv/yX/K24r5gfausJ4QpKYDikjYlwKPzkx5GlHakYlGFWGXM69IGUEgkAwTvE7ilcfQVJ/Zy57g+ISog5JH5iPkUyKylq2jJlUHfXWsqdv6Kf06NjOBssIQp3K4krCQ73im0kEEhMKagKiT7RkA8qIawXDSJUl4Dmh9tWolOrQmYjwzFqg4TxxTgTncUNCNDoCJvebkT1NMcRhlq8YKlbkEfNG48vrSm2CvcD4QrRzGoVolX9Lff2QY+E1BwfhfCkKJKcW8oSIUUoBOkzmSOdpMHeiG2FKRdQcnVIaIgWABWmSk2N97UR/KA5goIZCrnIn3rfmA+R0opmaIcVjWm222W0vpbClZW1PBTRJBP9TKMxMkGFLAtAO1L8ThXUMlSGh7UkKhGVMgjunZCiZzCDsedHu47DFJZbXlKiJKXPGkpiRmyQQYNjzN6kSvhgCXF4leYHxCQ4STMz4BlA/EIA50QLQrwuBw5u+hSLScuWLxrmTf0N6M/kMC2oOJxC8qrSmx5axz52qKUFxYZxCnEgSmEqcGUX92MqdYJB30FF8MxjWIOQPuJUlIWoBtUCITcFWZQVJ0tbbfAZEjhbknucW44kWCVJbciOakrSTzrZ9IWx3DpBBVKlzlzAaJACikSeRJ6gWpji+zLy2UttuoS77zuRacybyMs+GZAjpQ+A7EONqC3XWVoHtJcTYjQnxnKDvvWptBTinYjcGGHhU0oJV7oMZrgiTMz0nlUbLzbaSltRQk7FAJjkVRJGvPWrw12UYQS423h5OikhAHpAFM08OUfEvIUoGpAsOhFgKT4vY/z+jkbvC8OvxLezTeAkiJ2gctzPxp/hsYy2gJ9qYA1CUjUTfNPnJ5RTjEdrcG24U5M0WKkpTl9N460azxFD0qwwCvDoS5YdQEnLR+L2Z8voqbnFcMl3KtTunuqlIPqMxr1bzajCH0ZTtlOYGbWsD+m1POM9l8OUOvu4dxJSkrJQZJgSQEkn6Vz1jEAg5UZdQkTmVcyT9tOlqDgkZTb2jq/AMa2hpAU63AETZJ+BVb4CmDvdLvmQvbMoJIHTeudcLwLbOTEOFLiYgtq1So6SDqLctxRT+JYdkZck/hGXy0tE85q+SVJksW9l/YwhNgqQBaLD0OlbP8OVFllIHJIUfmD8qqXZ/DvZVBpYcKFeypeUhJ0gwRqD8dqtGETidwANwpYPwiZp07Eao0w2FaCruLUd9B9qbZkJETHXQ/KomsMBdQTPTX0ofiTTYIEqBPUGPSs3RkrB+McbZZZcV3uZQFgbwo2TI6Eg+lcP4pilLJicoMBRtmuQFHqRV8/iJw9jDhpaFLUt7MbwU+EJk+fin0qlrZz5RzHwBMxNcvNJt0dHFFVYG0jUmALSdYsOcctelW3+F5yYtapkJR7IMZiqwtvAzH4VVMZ4Tc205dL2rrfYbsG03hku4kkPOeOEqKShJHhSY3i5nQmNqTiuUrG5NRG772HcUO8ZQSR70H6jehRw3h6iQGGgZIIyJEHemWI4EwAcq1E7XB+cGlwwOINknDoTF7qUqfOPFaNYrt0cmz0cFwY0Yb9Uj50zwymkCEtoSPyiB8AYpYnhrxBSVgWIkNKv1uYqr8U7AvOa41WXkWlW8hmoP0Fb7LrjXc1o+IT96XYrA4co8TSZJ9nMEydtFgVV+L8RThEBj+ZWpwISIAhQO6s5JKQRFrzrVTxfFXFmVKV0kk/M3oSkkNGNj/iHClqcWRwxME28bf2VFZVKc7ROAkeMxac8eVsprKGSDiy0cI4UXJyMrGUe02SRmiwKVkg7TEGKaYdl5lYJbccyiQ3BQM3vFZk25C+ulL2sGEIALqhBJTEg+Z8UesetO140JSlOd9QPk4CCNQkjNzuK56daL5KybDqffTlPdthROUlUR+XKCJINtKje4Ji8pClMK5AhUR73iy8+nLlSDtIy6ol1pKlGACkpU2oR70LHi23+lKuHcZx6SAkOHlIt8dKKWtiOvBZOHdnlLxbaHE90kgy4yRlJSJhcpKhIBE2m2lPTwDh2FX3iG3FrbOYWcUJ+Yi/lQXDcQ64AcRkaI/8A2oJPWE5vh16UUjFYp1ChhUKW2lWSczYnQzCiDEEbfSq6Juw5XFMMtCXDhQlKr+FptRVreAoK+Ipnw1/CrQFtOJkgCYQlSdPCbEJO0VzPG8H4oHFuFpYTqZLcAb3C7CLzcU5wPGGmEjMwhxYF1q7sk+Ikwe6CiDYXOwsKydgejoWDYSCpQSqTrBSomPST+lcg7X8deW482sqCUOrCWx4QkAkJlIiTlgyZN66thMdhsU0UNOFIIBIbUELTodhI5cq4b2hlOKxCSoqUHljMbkwogEncxE9aE2PxLZYOwnahWHd7taj3TvtAz4V+4oQf9p6Ecqv7naZtbawttam9AVJWULvA8QJBEg21tcCq1/CfhaApeLd9tJKGYAGWw7xV975Ba3j510k49zZRjoaMegclZFYbw/DlKyrw+FDlpSAkqTzzACR6iajxXH8FglAIw65URdlg6H3s8QQOVz0qxpCYUMqfEfFCQnNyzZQJrFsoiB4R5nbzNqNiIqvE+PYUEl1SyVCQhSFA33PiAIqrP8Qw4P8ATfQCSSQGS0LkyJzK+tOe0PZBlYKmk4kKnN3kd6lXOcysx+I9aqPFeyyWEd4487lUqIUx3exNlZzy0ilbY6SC8Z2axT7feNIC0LEpIWJI9SDSxnslxFIgNup8ig/eup9j1J/lGQiSAgD/ADbWnqiRtTKKNkymdh+Hv4dBLmHJcUMpzLgQDMgSRJ3vFrAVb0OTq3kP+oGvFE8vlUSlnnHpT2hNk5cI3pbjMWsLJCwbC2/wonLPvGl/EmiCFBXQ/alk9DQ7Kb234upbzTbigEtp8Ii2ZUTPXKEgevOqst/f4RaPSug8f7KfzCO9RJdIHhJGVSRoDJseo8jtFBx/BcU06hksqStww2AQQo/lIJAHOSI3rl5YSbOiEoh/ZHhoxOKQFp/pI8a/TRJMaEwI5Zq68pwSSD86rPY7hRwrORTC+8UczioBBVsEwScoFtOZ3p1xFsqSkAZQTckRHKunihhE5+SWctEeM4gdEieu1K3n1m5M0W/wwi6DPMb0GBG/yqiaZOUXHsYcO4qoQkqtpPKnS8SoiCoR++VU9SxtrVsbjc1mZCriPBMK6czuHStX4shnlrrSXG8FwCBPdODols/Up+9XFShsahdUrakY6OeOcH4aTPdOX/Kmsq4rW5PsispRig4dh/NtA3zDT70zYUtCkqWowIKJCYkXkEgxptFJ2+EvKBAS6q4ggkgX+ApljOzHEnoyNgIgawL73mpjl5f7cJDZcxGDXnG6SCgp5gkSB6GOdJeIdqMDjC3nwy0pSlSswe7uAYuUgpC0+E3uRFgZMDcC/hzjv/Li220bpSC4fSSAKvGI4Zh2EJLroUqMuYttAr5hIyT+71v+C2jki+KsqX3bOc5icqCoEDfUzNtzVk4Vj8TgUksIadS4QVhsqVBi1oHlIH2qPiuHwIXnDMnUjKga9EJAHWJ89YLRigoKLQKQhMiUFME2HhNwTHLQTNoNY8b8iSmvBL2l7Sd9gXgtl1hco9tJCVjOmQlUCTaYOwPWOZLe3JgdZ+Qqy9rVqWWmtykqg7XMz0PXnVQ/kVrVlaQpR3SlBKhz9kGR1pW1F0MouSsddkVuLxjPdggZwFdUkwoHzFumu1afxBwS2sc8QwUpWpJQSPCtRQknKdCSrNpvNOOwfCSvEJSAqGT3izoUn3BfckD0Cqe/xQxz6AwhBASVZyLZgpBSUq6gH1mOlLd7KVi0kNOB8GOHZaaGKIypujKnLmJzL0hUZid6dpeAtJJ6W+tKuFcfwT6sqXU5wnMqQpsbBUFQG50o1GPwilBpDrSlmYSlYXMXJMGBbnFGybi/oMTb9n9aixGJypsgqPIZAf8A2IFbfyw2KgOl60c4cFC5PrJrO/oCoBc4zcJThVk2mS2kDWb5yCbadaR9qMT3sNLwWIcbkKtpO3ukAz+arC92fbKTGp5eG/W01V3uy+MBP/cJ6QpwfGlp/Q2irO4x/DuKSyziGkpNhckdJFj8K6D2O469iGj3zSkqSRcpKcwPKRE846Ux4LhlIaQhSipQEEzqed70zzRVooSTsiS8DYyPSfmK3KZ0+n61jjw6+gqMvJ/N/wATT0KD41sJElIk+Y+lIcWfDAUQZJ1neaP4u8MwAJ9mYgg6npSdTkq1PkbfKlxTDk0O2mlobSCoEgXsao3aDiKm8QtbaUOXFycpbWABANp59JroB4qkezcenzrk/wDMhTrhUbl1wxvJWq3Soc+kjp/GSlJlz7P9p1FuX1gLKjE3gCBdWhMydd6fDiQcSBOu50rnDuHVlKykgcyZPQU87OGWoP4lAyOem/Wl4uVy0PzcMYft7LUtAUZB+ZpdxFtIIg+fWvUBIEZYHQUJiCJsasm7JcijQVw1AU6kRIFz6f3injjaeah61XcKpSDIVc8qc4PGBdleFXyPzpm34IJLySBEGe9IHI5f0ml2MwylLzDGrTHujJHwim/c/u1D4zCpj2cx5WoXIb9RfDn/AMyD1LY+xivaVYltwKIGGkc86R8qyjcgVEVdm8RiBiWVIMAKBcKwQgtkgKCVXzHLMCBcA12NjGtuWbUk+aVT9IrOC8Jw2HEMsttnmlIB+OtV/wDiDx/KEsNrKVnxFYIAAAPhJ62Pw1mpVbHbC+PcYUzCWi2pR94xlT7QiwBKpEZSRE61RcRxhxa++eykixE2IBEeEzlTJSdZk73NetPkEqR4gu4hMWi5IveTEza3Oqy+4gZ0hRTJEi8xyPMfGuiMFEi5OQc/jpjwpSNfEIBBN+cwZ3JieVDcS4qEJUjKGldJvGxE36fGkOP42R4E+Ii0mCB0nUj1ih+HYd7EuoaTLjirAEmwG5OyQN9qWUwxgWHsjw443FJKye7bGZZvpolE9TbyB5V1LD8OaQgpbSlI/CmEz6TE1H2ZwDWCZDLaiVauLIjOre34RoBy6k01OMaGqhNQdNletAbeAIMhMfCqd/E95ohplzwP3UhSvZCCQFhXMEpBtBsNpnoK8e0BtpzrmvbrHtYtCEKYUFXLbmYBSTIEaEGbSk8udxnSQ0LuxD2a4KjFOljvk94lJXITKSAQD7wgjMm15uZ2q68N7Edw424HroMwEp8WxvmMSJHrVJ7Mt/y3eFsS4RBUqCQmdE7AEgHfToKNVxx/NZSr+VS/RPoq5Tfk6q2hWg/fyrR22oA81VQGMY6DK84J5x95qwYTjloPi87fG8U3yol8bQ0IUP8AyJA85+1QLxZFu8aV0zR8stBuusuXUlKesx9q3b4a2q6USeZBI+MQaKkzNIYYTEpI68gZ+dFg8vrQuBZKQAAB+9qNC41+lXUnROjQz0qMlVEpWOfwrVSRzo7BorHGVq7wgpMQL7enrSwpPX5mrq7hwsQoA+YoZXC2+RHkf1opMDaKsgHc/wCKrPDHG0PO50pJDrgK4FpVKfSDXRFcDTPtq+H965k6C1iMS2seIPLv+VXiQfUEGo86bjRf8VpTLXxYNDD2cQpSiIhQMmRMAcgPlUPAUyhXRZHyTVcOMQNwD5fv4VauyzJLOZUCXCRJjMmEiR6i1c34ywlSOz8pZQ/obi2ClRSSY89qjQALnaiMSZOo03M+VDATuPKRXf2jzG6Z4pEmdDUkQNajUkn3hFarQAAJg7Gazk0BKywcOdzoB3FjU612pVwASF+Iaj70ycw/5xQzYcECLXevK8VhxPtmspsvQMfZcsKgDST1rlnb4PnHuthswrIB4rKSUouQUwL5hIIJy10xnFWuQP8AdP2qp/xHxADbTos4lRSCNCkgkhWgN4jlJ61yxptIu9KygYjGFIIZOVCI8IVFhbTy+pqvcWffdlRFvxCxUORjX9zRmOxvfEBKIUVXVJNhyvfz/wA0TieHEIBGu5iTVeSdOkLCHllVCMokgi++vw0rv/ZDg2CwbKe5WVKdSFKeIgrBuBb2U/l+Mm9cJWpK0EyZGkg/WK6T/DjGF8DDBfjylSL67rTqLgyfKeVTbdDUdKxDrQHiCSOagf0oNKMMsxKD0B+1COYJ5mxGY+h+80A+tQJJZWVdAE/MKJpcvRqJe2+HabwjziEqzhEAIExmIST0gKmdorlOL4/36UJSoykXULBUxmga89NZq+vcRdiyHQqdDcec6/4qm8d4R32IW407Lkys7JUkAC2syJN7ethabHjrsP7ONKWXFISpYAAJ1Bm8AHWIn/dTBzgjpv3cT1HzvAofg+LS2kNNi4EkEglRNirMOu9thaKYK4gvdShzCTp5/wCam/Y/fRFh+HPWASrlvTvh3CHB7Qj529KXYbHSYzrVHWL9aaYbEgiAkk/6p+dBUB2OcKyU+6nzFqlxDiY8Xz/vQSHXcpBYdMRYJJ+d/nUGKw5dF2nR0Dap9I1qyf0SaGeFWCJToesj0okzzoLhrOVCUgFIA0UCCPMG4pgGzXQuiZEE/u1bBFbFs15mAphWYU1qTWxcFRqe6ijYKPYFcl/iVgc+JU5h5CoCXTsVJsnL1AEHyHWuqrdFcj4tj8qnpOq1/HMajyzqkX4YXbNey/D8OQFLStTqdQ4rMB1SAACPMW+dXrBYxsC9q5d2exJVikAT70jplOvrV27wBQuYOxoZa0Fr9tjLGYpAVYjSoE4rcUJxN5MAjUWpa29nUBJ5UPlM+LY4Xi77Hr/atk4gjmetCQUiLV6h1WlqK5GK+NFo7PJkLUdDA+Ek/UU0ew6SP80Bw1hSG0ptMX8zc0fJqidiNUKl4ITqayjFi9ZRxQtsIwCXNO7Hnc/M0v7W8R7oONOt5v6WZOigRBsQdIyqO+lXjEEqSQHCg/iSEyP+SSKrznZwOrBxWIU+E6JWhoR0zIQlUetcyhXk6I8lPaOT9oeBKwTzainwuNpVpoSBnT6Ln0Io/DoSsbHqBB+9dZ7X8LbxrBbITmAJbUPdVG5/CdCI+YFcZwTpQDCRlFirvEFItMA6+VriK0kBOyu8VwXdOKBACVjMn11A8iY8oozstjFNFt1J8TapAO/MTrcEj1r3j74dTnSLN+liQN9tPhQOFc7pBCrE3A1+Qo+A1s66rtStQCgEKSRPik6/ej+H9pQoH+koRqUXH2Pwmqf2KbU5hyS3MLOUm1sqTB5mST61Z8Ew9+BKU9dKVN2ZpDxniTa5IUnmc1ojzrh3aTFBb7juFClIeUVkeyUk3PSCSSOUxaK7K4w2EkLyhJEHYGbVxTFg4VxSFkkJMBRByqH4gevLzp+xVoedkez7Tja3Tif6xhJbylPdg3vrmkjWwsadtdmwT4n/ADCdfvVb7E4wfzClk5U92b3kklMbeZnS1X7DtriUKEHe2m++vpSSjsZSJuFcFYSJ8S/OPpFWNOIQgQkRbb/NVp3EZABIJOt7egisceUoeEhI3JO9BSS6BTZZE4gG5IiosU8BcJCvIiarc5LqcSrpOvzrxGOGybflURTfIDAdMqkyLdIE1utqdXCPUih+HtZkgxE9Z+dHhk866FLRNoG/lj/8ij/uP61O211V8a2yxWd6BTZC4m4jmahW0D7x+X6VE7ixtQjuPA9oilckMosIVgz+KuX/AMRuz7jTnetlKkuEnLPiCtVQNxO/WKvbnF0c9Kpna/ixcy92mcskE3kHkI6b9fOpTaa0VgmnsE7N8ELCe9UQtaxEp8SUj8M851phiWZ1B/fKouyiVZV/1RKgCUeIkA73AA5WB86YuNqGn2odrYWqegBOFUq5250ezg1QCNR5VAHFjYVJhnVk6QKFIzbJHWFC69etSYdSkqB2kaAab3isdKyJMeZ/vWrSEq1WJ6RTJCtl4SlRvUvd2vWmCENplUnKL+lbuuACrLRJ7AXECTWVC4+JNZRtAplt/nEzliPVP/2mpy2PwrV5AH6qiqhh+PMSP+xej8QCCkdSZkVur+IeHCsobfA6Rb/2Hymojj3tNiks4N5weFQQQkGJlXhGhO6prgXEFX1UT12G0V0Pt32qZxGEyNOOlXeJUUrBHhGbeSDciwrlWOxexP60r7KRWiNbkyLwbGLek0ZwDBqefbYSVkFQKzY5GwRnVpYxYTaSBvQZxBMIQ3OYhKUjxKUToABqonYV2Ds72ZTgcOlLqZeX4nD+bZInUJFrG5k70HoIzw+JbZQltlAShIgAAn1JVckmSTuaGxvF8onNJ90CQSdhz+RqQun3Wz0sPqCarHGcSsupOUZE2JCgYWdZEyLRcjc0q2zHq3y6cyiTbMJsFDoNt7W1Hr4MKgzISq2itgRsT6X0+dRdwUAxJKjBESDYhVifCPZ8gIkbkIdAGVQuYsBrMEkdPvVUibZJhWkIEJEDmE2k6GeR+46V6vENtqCnkLKFRISoynUSPhpr9DoxiANJkdInyg+m+oqPHNhdpEmRMGwF55TprWasyLXgsBhykKQlSgRIMzIO4Jrx/gjBOZSnEDeFgfa3wqodieMKSpbKjCAMyZ928mByvJ5QTzNXxlKV8zPUX8qm4rqh7aA18Iwao8a+sOCY/wCNLeJcLaQoDDtqWTpncSAP/WT6VYm8EgkgtFPVQkfWsdwjKffaHSP7VsPRsvYt4fiYAQ5mQoWMJUoDyUBcUU7B0eT6gj7VjS0gkAgjaKIDoFWSVE7YucSof+ZHx/tQa1HZebyppjnrADegSuNqDihlJi55xwClWIzE7DzP6xVm73y8qTce4gG0QB4lesDc/pS/HfkZT9Fb4g7Hgnzpe46bk67Rz8vKa9dVlOY6bXufSg8S6mCc3kJqiSSoVtthSHCRmQYWn2T9vWnOHxhdRmUQLwbxca9daqWAcuUk2Vpffp605DZT4ri8z0sPoOlJJJhTaGhcmwUPiK0aMWzn0mtsEttxSUd4JVpBKdPxAgwT58udOmOCtj2pPqaVQY2aFzKQdQT5yftRjWUaAmOQ/tTNnCsjRKfW/wBZoo5Rp+/lTxh7JykNcBl7tMWBEwZ3udanXhpHtp9alK4ECI2od1VVpE7YIvh1/bR/yrK1UusrUjWx21hUJF0ojypXxhWFiXWkq/2A/OKVYntEygAnEhwRtrHkKDc7YskSEOrHMIEdL1Eeiu9scXhlsp/l2keFYClAZbEGwI3nLty51QsQ6lJT4ZnY2I5z1q8cb4wtxaVIZUED3TBCgbQoX+BodrgmGxIK0f0lgXQdAecR5iBFDzsZWkB9jMK9CsRhnEIdkoSM+VUaqKSLQSIuRoafYjtLxho5Vl1XrmHxj70g4fhGwoplSFTBg2JTaR9ZiasaXnE2CitBFzy5TRVWBtkzfbjEpQZLalkQPCmUqPO22s0lZxZBCQq0x4p6E73Nr/s1C9h0Fwg+1A897j4a16lEZSAQsWOa8jmDad/VO9GmFNDBONmYFzPpIkGbRNrda2ZxgI/qQkRAmxMbE7gwByOXzoFToEGRmIE9PP8AfKtf5kKHhIIESYN+cfYj50FY36jQ4jlGhje/hiw2zC/n5VjeJAgG5IiNAec+kD1+CpDoFinwk6Da9oVrP72qZ7EoSYBBV/qkx8eY+QrUxdC3j7ywTkIKTra5mRMxIBkxfeuj9h8Yp7CNqcUkOytM2lSUKKUlWl4jz13rnWLdLkHKQBERuNz6xW/D+JBEoUVwJIy7bkQYjpHStQWdO7QcRZCC06tSwRfImCn1zWNVDA9lsO8vwJxWUk+NRSN+qLet+lacO7SNsN5GmQ4pXtOvGddkpGg8yaF432qdUkIUvu0RHdtDImBETvpfYW2rX9ASsu+AwoZSG03SiwJMyB1pgFW5Uh7Muzh2iDYpECabYpxSUKUI0+dazULsfizm1toKFTiiBqL86HUlRuT8v70O4/BiR8/1pUMw3E41KEKWdAJMb9KquNx5VK1XzbHbkOg/SrOeEqxDKojKsETmg8pFosefKqlxThL+GSA8kKQdFAgp9eXkbdTQnJrZThUXpgDqcwhJAMEkyB0E/rtSg8PK1hAJkm8Xj5/Omrim+7nvfMAfp6a/4UucSUn2FHr8PrrSRlJlpQiifFcPUybqGsbg76/pTnB4gZACoDW8zsIEbDrVPexClG6jW4xBA/f7irVapnK9PRcG1IkELEjQj71ceGYnvG0L1ChtvBI+cVx5Dzjig2kmVEJHrb4V1fh5CEIbFghISB0AjWhpAex0lQ2rwKtcil68Qa8Cyf3/AGoZhwLMnGSkEbionsURQXCnPCUzoZHkf7/WpHmyd6ObBiiFeMM7fCvKBcaMm/zrK2bNghQnDErzFHiKrmNUgadb1Nh1uFQTBiCKseBwzi05VJI605wnZpFioqmupJI5G2yj4QQ4uRsDHMaV7jsJKMyBCgqugOcBZAuies0OvhTMRlj1raBTOc4Dg7xxClZMzatRqQeY5U/a4W4mUhs68qtuHQ2i4t60YMUg2oaQ1NnF+0RP8yoNwCgBEETmMEq//qPQ0K9iVaOQ3NwsQRM7zMGec10DtB2QaccLqCUqVcxcE84O9VrH8EUjcKjQK8PlcDzqdMopLoSlaIguIKSItyuNecX+Nq9SpKAoqVCRqYjWE6bnpUD/AApJVK4mNUfu8W1oJZX3o7zMtA0tEfGZ89a10N2FJUt+5BQ2IIGhJ6nbyoogJEAETAka/wCdqITi27AEfMaacuvxqMvpJIAQBeb66Hb7/asazVmcvW/hTt89Y3pbjk5XAefL1/tTtlHMpUbRsE873n7fUJ5pTr6AlCljPBAE+GQVW5QflQYUzH+ElTYKSbgfSqtxHhjrRhQid67pg+zTbYEFURYK2pR2n4Y2pN4t0qjjEipyRP2HSP5LD3/8aaZcYeAATmF7/p96G7PEpYbSkCAmB5ULxpw95GTUCDH7ioM6ECvKVsAR6igVhZIAAkmBetcQ6drdIrzBKJJJ2sLxJNtr6T5a7Uo1FgcxRQkISbJETzjWPjM1XeKNqWFEkz7t8xKSBMEC4kkGp0urVJBAMlKUfibCvEZN58CjPIjzr3EuDKFJtKgCBZU38IgwCSZ9OdAbSKcrs4FE32HPcSNNz6it3+x8RCzFramTt5+dXJJElJQAExdPllvG9ybaRXqAAQkDxRAgEdCSdAREb7axRA2UxHYqZHeKBE2gGw10uOXoTS3F9l8SCISFJ0zafEa7jSa6OxmElAQYhNtYTqB1BmBppfQ1ncZoUoEJIvO8bGTsNettaIol7I9jwlov5g49uBMNiLpA1zHnuLDmWrali0EjyP3oReMcw60uNEA7jYiZyr57+XQ05bxyH094gQCYUk6oWNR8wQeRo1ZraIUJVyr1CVdfhRCVcx6/sVLn6WpXx+wrk9GmCaIWNb20/e4o53Cq/EkedqHQ8kEG9jMTTR7HnLKU29ftQwS8hzvwIHMGZP8AUR/yrK2e4lc2PxXXtCkEszXFANoolHEz50hbN7EfCtu5OoBB5ir5nLiPDxAHWolLB0NV/EvuJGxoFPF43imUgUWDEKXzHrQhfWk3FuYoQcWkXAIrc8QH4QRWYUE4h1ShKVVXsdxd5uykhQ6j9imLriT7NvpUL6lKERHlS20GkxGvizSvaaynpQT3cr9n5imGPwM3mghw3qfMUHIZJAi8COnxqD/p8m00/wANwxAuoE+tPsMhhKRlQVE9D+wLG+lYxVMBwRYIzAgGrrwTCpZGnrFeHG4hEZMOlST1vcwLG9TI4gcuZxGToBJjqOWt6yYGhynFAgjX1pbjkAi4kehoJ7EEiUNLO3KT5b0GrEOEwWnB5pJo5Gob4PIhPIActKV414OKzXG3pS9fEiSUWATt+tTtvgi8UMRlIEennUeHxCb3uACTvlkzuCPe1HOpMZjEA5IzEjQGPnqKAcyBQLQCcpUSBJg6iDqNSPOaVoeJJ3ClFKjmSSQcqZ8AuCpMRlJ15eyTNS4nEKlSVoSUoVCRqoQk3XzBUSYA6X1rw4sFRge7cxJsLmZEwItHKYm8KCkkrVlmLTPh0vpKp8Uz5RoQAjJCwUgRMm8QbnKQDJGuYHMCDWqgSolIzEEgzYX962k+uxFCOulK1FAMkgzykjaDYEm56zUQWIyDxGNr7CxMSYOxmJjXUgGmWQbmFC0AAJsSDOhvNwB10FY4ucpAkEwTAPn5EaRy5xSxD8TeSRKiJICgoGCNSNhFrHpUq39RMm5sImSACRvodZN9rAYxHjEwkJSCCSVA2IsE89CJ208r0qZxxw7pInYLSDOYRr5iTHwpr3plSlKlIAk2mBEzJJgpgW11tslXg3FyoCSPEYmb/MmxMdKyMy3tvyAZsRI5EGpYnQx60k4a+tGRtSCnxFFwRBjNBVpoRb8wp0W3ASMptqIv8NTTKJNuiRKBzNGcOKQcp0PPY7fpSr+YBBOw32oTF4iBKUqmJkTpqDRxNkWw4NPT41lVxPadMeOEK95JTcHfavKbFC5setgEEkC3SoUvKCoBtWVlRGIOIukpve9Vx8a+dZWUTAAeUJg0wDhgGTWVlMgEneq5n41u84bXrKyszA6VEzNSIN6yspQhCVmdamU8oaGN7W+dZWUWZBvDk5kpzXjS+mh08wPhXuJOXQm+vXn/AIr2soBIWsa5+NXx9Kk71ShBJ+MaXGnWsrKxih8UUUvuAGADpWN4pce0a8rKquhGercOXXWKkxiygJy8wb394DfpaPPnWVlSZddEz6zkKpM5UjXYyD8q0aWVtMqVdSpzHnGQiesk361lZQMeIeUUpkz4R67X5250aysgiPxD6k/WsrKPgBiVGW/zBwnr4o+hNCIfVnQJN9etkmvKygwoKw6zAHM/dI+w+FL8fiFoDhSogwd/zZfoT5TXlZRQGJHeMYhQKVPLUCVSComfP4nzrovD+IOOYTDOLWStSBKtzc/O5v1POsrKpAnyEDz6tlEeRpc88q/iVy1Prf0HwHKsrKzAgZTCTciT5msrKysE/9k="/>
          <p:cNvSpPr>
            <a:spLocks noChangeAspect="1" noChangeArrowheads="1"/>
          </p:cNvSpPr>
          <p:nvPr/>
        </p:nvSpPr>
        <p:spPr bwMode="auto">
          <a:xfrm>
            <a:off x="144463"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8132" name="AutoShape 4" descr="data:image/jpeg;base64,/9j/4AAQSkZJRgABAQAAAQABAAD/2wCEAAkGBxMTEhUTExMWFhUXGB0aGBgYGR4aHRgaHR0aGhcdGBogICggHR0lGxkXITEhJSkrLi4uGh8zODMsNygtLisBCgoKDg0OGhAQGi8lICUtLS0tLS0tLS0tLS0tLS0tLS0tLS0tLS0tLS0tLS0tLS0tLS0tLS0tLS0tLS0tLS0tLf/AABEIAMMBAwMBIgACEQEDEQH/xAAbAAACAgMBAAAAAAAAAAAAAAAEBQMGAAIHAf/EAEAQAAEDAgQDBQYEBQMEAgMAAAECAxEAIQQSMUEFUWEGEyJxgTJCkaGxwVJi0fAHFCPh8XKCkhUkQ6JT0jNjsv/EABkBAAMBAQEAAAAAAAAAAAAAAAECAwAEBf/EACQRAAICAgICAgMBAQAAAAAAAAABAhESIQMxQWETUQQigWJx/9oADAMBAAIRAxEAPwAAIbCQEzfKFFIPi8ImZBtqbfevHcOLCRJEpSIsLxczeD00FIWXQTMwQnS/p61MHSlQi5JHlH008q4V+O07yOl8muhrg2Yukwq1+WgunnRuCLaiQVKJ1kmB1lIifOkjbykyDKuf4rbj4HbnRDKFLJKQJVFpF9AJ5W1p58edpixlQzxGGUgGFyJuCQrntBOx1JpcGgpSVEQ2PDaIJ0MmeRBg3tRbmICYlIAsZEi+4k6xz61AU50wDdRgG0BNk/UVKP4y7fY75PohxrRzJ7szOukixGmwg+etbt4ZQSEBPi964teRG86Gh8i0rUlFoPKR1JMaW+dGJecAlwXuSDGvtG3WZP8AqroSYtmYLDwtRcggaC0A2Gsxpb0pP2hw4UorSBAhJA5bH7Uz/m84I8NxpGkDrYc6AUZ8GYToORHXfQ/OnUaFb8Cngr2VXdKVCbkT+LlPUVtjGCTYkp1EXvdP0TQ2OZg21oxWVbKXBZwKIXGlzmSbef0rSMjXDOBCwSY1g+m3XpW2O4y6keCwJIJMGOU9T9qkCgpIAMmenLUEmL+dLsQy2VHKCdL8j5cvU+lRnCMpXJWMm0tDHh+KU6FZo8MdZN5PyotZI1t+96D4PhwCPHdRkRv0I233op9wMqCSkEkzmsT6Rt5zRVXSNurYXi+LYhtDYbQ2pAF1EKkGYhUGEjkd5rT/AK06uc7CcsEHKVjXrmvJqLC4hzOpVgn3bkyk6ggfQ86tXBOLtNJH/btJGilhPiE6anTXeeldakQcSq/9SbAASxYERe48tZ9a9S5hVlasrqVR4iI056fLyq8OYxlQmcOodfFfkPEb+U+tCtYllZLSWmVLAIlPgWN7FIBkfKja8i0/BVGuFNz4XFLGtgFR5gaetHJwiUoTAQoA7piDrcX/AH6V7iOyrGcr7p5KiZMOgXNzbu7Vu3w1KVJVkxCgnUF5JBHJQLVx0oXCXaN+66ZJj2C2g4koARlNwmExeQlRBvEXtfntW+DcSWc2VsqU5PhEkARvzMDaKvOOxyX1IbUBCQFJRAKUQIAUJvG+1xa9CvY1puUZPZ8JASRYTYEWt5xf483I1dRidXHF1cpFSxeMWhKSAkiSbAwkSQJvbewiYvWcNLzgzIQJttGQTMzJMm8gC1vS0HiuFTCQkADaIvvlta5PLfXShUOYVaioK7s5MoVYG8+7odd/y6bTy/yVUf8AQJiG1NjwhJKh4iLwbwUpG/ITaBSXFcZWJIRmAgeIXBvJIiIMGnjzOHkjvjBSRIOYze8CIIMWm/1hRwXBpKE99mEAlWePOwI6iNb+tFOK3QGpPVi3h2NcxTgShCEEQFApsZMmAN4vfQUwf4KCfbzFOqEwY0JBIJOsiBfe1G4ANiUh22oACUqIEe/e02gwd+dMF8TQ2AhtOUE6WAE7k3OtFW3YvSpgKWUNi6FIBAEBuBfz6fKoHH0OHKBmO4T4j8NztR2O4gUNqLmRSCCnwqCiZ0tHQ8iPOlmD45h8uQsoT1Cc3qqST63oqOTbA5YJI2fUAog5R0VBPSbcqyvFPYcmc6b9T9zWUfif2D5Y/RFhMKE2LjgXu2CCZNp842o/iPAMQlGdlxSlEiEqsqD6jfaJqTDcZwKNWXMxvmN1zEAztRKOM4XN3jffJXpIIUTOxz/Y1WkQtg3DOC4iSX8Q4IB8KEErChzkHwx0E9K0YwjgSVKKlkaKbQEx/qUaao7RtPwlrMjKIUlXhk85Do+cimHCmcOtpa147uJUc0hMakJlZN/jaaNAsSYRMkEtr7sEyu2U3hW5tMg3E1IWGjCVLDY9qUGyROwEySMtqtGD7HrbQtbDyHkKEgpSmVTsFAhIG8ydNKWP9nXXEqQQkKzeISlRjaV5wbC+kffUbIrWNJK1FCrSdbTaBmi28/uaEw+OlS1LStKOkKvcKMkifFeBzqwL4NlkEhSkmFBCgog+6IF9lajaoA2pCZQlxRMeDLlAJ/8AaBH131TFlMkJlsRcmEkSDEW1uBfTlO1a4ZCM0qNyM0SNLT1uPS+opi1iUOOBLiTlB/NM6G6yIGt4/SpX0KJUQ020gCUkqSorAn24Hs6WGvpQk/AyrsqePdzgFCD4JzbjKY36HbrShSzNtDz36V0p99pbaQpSUhScyohMztfxcjttrNU0cHQt1WVQKM0pSD5nXQAD9igpKguNgmFxMoyKEHnzi1T4AJKgFRfecsedv3FMeIcKQWwELRnEESpIHlrcWPwpS3whzNObMVSAkaEiJueU61k7A1Q5TxZDCFJQnxGB4gCkDa+8zUGJxYeRCwQbgKFwYm0Qb6aUywWBdSlIUiU+8NRvmvGvka9xeDQVH3TpbLE6i0yf3blJpX0P4PcHgnmW0rQ0XUECwIJMjlqPhUi30WS8Gwr8ISZA6kWnoBevcRxshoNFt6Uar8YQpH5AMoJvrfypjw9x55oEsPraE5Vl5CEmBZPiOcq1tHLXWu6KVI5JXbAV90yEqLaS2owtaSogJ2IBMzJuJi25ioMe9gx7UIJIV3jRKk5TOUlY0kAXIO9Ssdq8WmB/IrKP9BKulxAmOlW9eFbcQknDoMpBlbYKhabiInpFZxt6ZlOu0VzDkd2HkvDu/EfE53oGUEWNt0i0CedIcb2iW94pASPZHLz610RrBNFHdFLYQR7BbyiP9OkV4z2dwiYy4doEaEACPIEGsoMzmvo5/wALccxKu77wJESCkwoxsARfWY6Uz/6A7FsU90hCInmTV6Z4OxPiRlJ0VAn4lNacR4pw9hJC3EnLNkmSCLEHLYGQbHkaLivIuTZU8BwMpH9ZzvL6qQJPnM2o1vgWCg5kSSSbKiOgHLzrbB9ruHuHKsFB1TcqBHUjQ9KsuAwOGfSHG4Kd/EfmDcVli+jNyXZUm+y+EvdY6qAUPgIqfDdj8LFzm+Xyk094ycLhk51CZmAlU3G0feuf4zte9mlGRIGgCZ+JMzWqP0a5fZZFdlmU+w2lXmVD53rVvg6QY/l0RvK1H4XmlvCu2t4fbBB95IgjzA28op8w0l8hSLoO6X1geqSQZ6U2MfoGUvsRdo+zTroSGUIQBMzJ1joZiNzvVUd7E4hKv/yX/K24r5gfausJ4QpKYDikjYlwKPzkx5GlHakYlGFWGXM69IGUEgkAwTvE7ilcfQVJ/Zy57g+ISog5JH5iPkUyKylq2jJlUHfXWsqdv6Kf06NjOBssIQp3K4krCQ73im0kEEhMKagKiT7RkA8qIawXDSJUl4Dmh9tWolOrQmYjwzFqg4TxxTgTncUNCNDoCJvebkT1NMcRhlq8YKlbkEfNG48vrSm2CvcD4QrRzGoVolX9Lff2QY+E1BwfhfCkKJKcW8oSIUUoBOkzmSOdpMHeiG2FKRdQcnVIaIgWABWmSk2N97UR/KA5goIZCrnIn3rfmA+R0opmaIcVjWm222W0vpbClZW1PBTRJBP9TKMxMkGFLAtAO1L8ThXUMlSGh7UkKhGVMgjunZCiZzCDsedHu47DFJZbXlKiJKXPGkpiRmyQQYNjzN6kSvhgCXF4leYHxCQ4STMz4BlA/EIA50QLQrwuBw5u+hSLScuWLxrmTf0N6M/kMC2oOJxC8qrSmx5axz52qKUFxYZxCnEgSmEqcGUX92MqdYJB30FF8MxjWIOQPuJUlIWoBtUCITcFWZQVJ0tbbfAZEjhbknucW44kWCVJbciOakrSTzrZ9IWx3DpBBVKlzlzAaJACikSeRJ6gWpji+zLy2UttuoS77zuRacybyMs+GZAjpQ+A7EONqC3XWVoHtJcTYjQnxnKDvvWptBTinYjcGGHhU0oJV7oMZrgiTMz0nlUbLzbaSltRQk7FAJjkVRJGvPWrw12UYQS423h5OikhAHpAFM08OUfEvIUoGpAsOhFgKT4vY/z+jkbvC8OvxLezTeAkiJ2gctzPxp/hsYy2gJ9qYA1CUjUTfNPnJ5RTjEdrcG24U5M0WKkpTl9N460azxFD0qwwCvDoS5YdQEnLR+L2Z8voqbnFcMl3KtTunuqlIPqMxr1bzajCH0ZTtlOYGbWsD+m1POM9l8OUOvu4dxJSkrJQZJgSQEkn6Vz1jEAg5UZdQkTmVcyT9tOlqDgkZTb2jq/AMa2hpAU63AETZJ+BVb4CmDvdLvmQvbMoJIHTeudcLwLbOTEOFLiYgtq1So6SDqLctxRT+JYdkZck/hGXy0tE85q+SVJksW9l/YwhNgqQBaLD0OlbP8OVFllIHJIUfmD8qqXZ/DvZVBpYcKFeypeUhJ0gwRqD8dqtGETidwANwpYPwiZp07Eao0w2FaCruLUd9B9qbZkJETHXQ/KomsMBdQTPTX0ofiTTYIEqBPUGPSs3RkrB+McbZZZcV3uZQFgbwo2TI6Eg+lcP4pilLJicoMBRtmuQFHqRV8/iJw9jDhpaFLUt7MbwU+EJk+fin0qlrZz5RzHwBMxNcvNJt0dHFFVYG0jUmALSdYsOcctelW3+F5yYtapkJR7IMZiqwtvAzH4VVMZ4Tc205dL2rrfYbsG03hku4kkPOeOEqKShJHhSY3i5nQmNqTiuUrG5NRG772HcUO8ZQSR70H6jehRw3h6iQGGgZIIyJEHemWI4EwAcq1E7XB+cGlwwOINknDoTF7qUqfOPFaNYrt0cmz0cFwY0Yb9Uj50zwymkCEtoSPyiB8AYpYnhrxBSVgWIkNKv1uYqr8U7AvOa41WXkWlW8hmoP0Fb7LrjXc1o+IT96XYrA4co8TSZJ9nMEydtFgVV+L8RThEBj+ZWpwISIAhQO6s5JKQRFrzrVTxfFXFmVKV0kk/M3oSkkNGNj/iHClqcWRwxME28bf2VFZVKc7ROAkeMxac8eVsprKGSDiy0cI4UXJyMrGUe02SRmiwKVkg7TEGKaYdl5lYJbccyiQ3BQM3vFZk25C+ulL2sGEIALqhBJTEg+Z8UesetO140JSlOd9QPk4CCNQkjNzuK56daL5KybDqffTlPdthROUlUR+XKCJINtKje4Ji8pClMK5AhUR73iy8+nLlSDtIy6ol1pKlGACkpU2oR70LHi23+lKuHcZx6SAkOHlIt8dKKWtiOvBZOHdnlLxbaHE90kgy4yRlJSJhcpKhIBE2m2lPTwDh2FX3iG3FrbOYWcUJ+Yi/lQXDcQ64AcRkaI/8A2oJPWE5vh16UUjFYp1ChhUKW2lWSczYnQzCiDEEbfSq6Juw5XFMMtCXDhQlKr+FptRVreAoK+Ipnw1/CrQFtOJkgCYQlSdPCbEJO0VzPG8H4oHFuFpYTqZLcAb3C7CLzcU5wPGGmEjMwhxYF1q7sk+Ikwe6CiDYXOwsKydgejoWDYSCpQSqTrBSomPST+lcg7X8deW482sqCUOrCWx4QkAkJlIiTlgyZN66thMdhsU0UNOFIIBIbUELTodhI5cq4b2hlOKxCSoqUHljMbkwogEncxE9aE2PxLZYOwnahWHd7taj3TvtAz4V+4oQf9p6Ecqv7naZtbawttam9AVJWULvA8QJBEg21tcCq1/CfhaApeLd9tJKGYAGWw7xV975Ba3j510k49zZRjoaMegclZFYbw/DlKyrw+FDlpSAkqTzzACR6iajxXH8FglAIw65URdlg6H3s8QQOVz0qxpCYUMqfEfFCQnNyzZQJrFsoiB4R5nbzNqNiIqvE+PYUEl1SyVCQhSFA33PiAIqrP8Qw4P8ATfQCSSQGS0LkyJzK+tOe0PZBlYKmk4kKnN3kd6lXOcysx+I9aqPFeyyWEd4487lUqIUx3exNlZzy0ilbY6SC8Z2axT7feNIC0LEpIWJI9SDSxnslxFIgNup8ig/eup9j1J/lGQiSAgD/ADbWnqiRtTKKNkymdh+Hv4dBLmHJcUMpzLgQDMgSRJ3vFrAVb0OTq3kP+oGvFE8vlUSlnnHpT2hNk5cI3pbjMWsLJCwbC2/wonLPvGl/EmiCFBXQ/alk9DQ7Kb234upbzTbigEtp8Ii2ZUTPXKEgevOqst/f4RaPSug8f7KfzCO9RJdIHhJGVSRoDJseo8jtFBx/BcU06hksqStww2AQQo/lIJAHOSI3rl5YSbOiEoh/ZHhoxOKQFp/pI8a/TRJMaEwI5Zq68pwSSD86rPY7hRwrORTC+8UczioBBVsEwScoFtOZ3p1xFsqSkAZQTckRHKunihhE5+SWctEeM4gdEieu1K3n1m5M0W/wwi6DPMb0GBG/yqiaZOUXHsYcO4qoQkqtpPKnS8SoiCoR++VU9SxtrVsbjc1mZCriPBMK6czuHStX4shnlrrSXG8FwCBPdODols/Up+9XFShsahdUrakY6OeOcH4aTPdOX/Kmsq4rW5PsispRig4dh/NtA3zDT70zYUtCkqWowIKJCYkXkEgxptFJ2+EvKBAS6q4ggkgX+ApljOzHEnoyNgIgawL73mpjl5f7cJDZcxGDXnG6SCgp5gkSB6GOdJeIdqMDjC3nwy0pSlSswe7uAYuUgpC0+E3uRFgZMDcC/hzjv/Li220bpSC4fSSAKvGI4Zh2EJLroUqMuYttAr5hIyT+71v+C2jki+KsqX3bOc5icqCoEDfUzNtzVk4Vj8TgUksIadS4QVhsqVBi1oHlIH2qPiuHwIXnDMnUjKga9EJAHWJ89YLRigoKLQKQhMiUFME2HhNwTHLQTNoNY8b8iSmvBL2l7Sd9gXgtl1hco9tJCVjOmQlUCTaYOwPWOZLe3JgdZ+Qqy9rVqWWmtykqg7XMz0PXnVQ/kVrVlaQpR3SlBKhz9kGR1pW1F0MouSsddkVuLxjPdggZwFdUkwoHzFumu1afxBwS2sc8QwUpWpJQSPCtRQknKdCSrNpvNOOwfCSvEJSAqGT3izoUn3BfckD0Cqe/xQxz6AwhBASVZyLZgpBSUq6gH1mOlLd7KVi0kNOB8GOHZaaGKIypujKnLmJzL0hUZid6dpeAtJJ6W+tKuFcfwT6sqXU5wnMqQpsbBUFQG50o1GPwilBpDrSlmYSlYXMXJMGBbnFGybi/oMTb9n9aixGJypsgqPIZAf8A2IFbfyw2KgOl60c4cFC5PrJrO/oCoBc4zcJThVk2mS2kDWb5yCbadaR9qMT3sNLwWIcbkKtpO3ukAz+arC92fbKTGp5eG/W01V3uy+MBP/cJ6QpwfGlp/Q2irO4x/DuKSyziGkpNhckdJFj8K6D2O469iGj3zSkqSRcpKcwPKRE846Ux4LhlIaQhSipQEEzqed70zzRVooSTsiS8DYyPSfmK3KZ0+n61jjw6+gqMvJ/N/wATT0KD41sJElIk+Y+lIcWfDAUQZJ1neaP4u8MwAJ9mYgg6npSdTkq1PkbfKlxTDk0O2mlobSCoEgXsao3aDiKm8QtbaUOXFycpbWABANp59JroB4qkezcenzrk/wDMhTrhUbl1wxvJWq3Soc+kjp/GSlJlz7P9p1FuX1gLKjE3gCBdWhMydd6fDiQcSBOu50rnDuHVlKykgcyZPQU87OGWoP4lAyOem/Wl4uVy0PzcMYft7LUtAUZB+ZpdxFtIIg+fWvUBIEZYHQUJiCJsasm7JcijQVw1AU6kRIFz6f3injjaeah61XcKpSDIVc8qc4PGBdleFXyPzpm34IJLySBEGe9IHI5f0ml2MwylLzDGrTHujJHwim/c/u1D4zCpj2cx5WoXIb9RfDn/AMyD1LY+xivaVYltwKIGGkc86R8qyjcgVEVdm8RiBiWVIMAKBcKwQgtkgKCVXzHLMCBcA12NjGtuWbUk+aVT9IrOC8Jw2HEMsttnmlIB+OtV/wDiDx/KEsNrKVnxFYIAAAPhJ62Pw1mpVbHbC+PcYUzCWi2pR94xlT7QiwBKpEZSRE61RcRxhxa++eykixE2IBEeEzlTJSdZk73NetPkEqR4gu4hMWi5IveTEza3Oqy+4gZ0hRTJEi8xyPMfGuiMFEi5OQc/jpjwpSNfEIBBN+cwZ3JieVDcS4qEJUjKGldJvGxE36fGkOP42R4E+Ii0mCB0nUj1ih+HYd7EuoaTLjirAEmwG5OyQN9qWUwxgWHsjw443FJKye7bGZZvpolE9TbyB5V1LD8OaQgpbSlI/CmEz6TE1H2ZwDWCZDLaiVauLIjOre34RoBy6k01OMaGqhNQdNletAbeAIMhMfCqd/E95ohplzwP3UhSvZCCQFhXMEpBtBsNpnoK8e0BtpzrmvbrHtYtCEKYUFXLbmYBSTIEaEGbSk8udxnSQ0LuxD2a4KjFOljvk94lJXITKSAQD7wgjMm15uZ2q68N7Edw424HroMwEp8WxvmMSJHrVJ7Mt/y3eFsS4RBUqCQmdE7AEgHfToKNVxx/NZSr+VS/RPoq5Tfk6q2hWg/fyrR22oA81VQGMY6DK84J5x95qwYTjloPi87fG8U3yol8bQ0IUP8AyJA85+1QLxZFu8aV0zR8stBuusuXUlKesx9q3b4a2q6USeZBI+MQaKkzNIYYTEpI68gZ+dFg8vrQuBZKQAAB+9qNC41+lXUnROjQz0qMlVEpWOfwrVSRzo7BorHGVq7wgpMQL7enrSwpPX5mrq7hwsQoA+YoZXC2+RHkf1opMDaKsgHc/wCKrPDHG0PO50pJDrgK4FpVKfSDXRFcDTPtq+H965k6C1iMS2seIPLv+VXiQfUEGo86bjRf8VpTLXxYNDD2cQpSiIhQMmRMAcgPlUPAUyhXRZHyTVcOMQNwD5fv4VauyzJLOZUCXCRJjMmEiR6i1c34ywlSOz8pZQ/obi2ClRSSY89qjQALnaiMSZOo03M+VDATuPKRXf2jzG6Z4pEmdDUkQNajUkn3hFarQAAJg7Gazk0BKywcOdzoB3FjU612pVwASF+Iaj70ycw/5xQzYcECLXevK8VhxPtmspsvQMfZcsKgDST1rlnb4PnHuthswrIB4rKSUouQUwL5hIIJy10xnFWuQP8AdP2qp/xHxADbTos4lRSCNCkgkhWgN4jlJ61yxptIu9KygYjGFIIZOVCI8IVFhbTy+pqvcWffdlRFvxCxUORjX9zRmOxvfEBKIUVXVJNhyvfz/wA0TieHEIBGu5iTVeSdOkLCHllVCMokgi++vw0rv/ZDg2CwbKe5WVKdSFKeIgrBuBb2U/l+Mm9cJWpK0EyZGkg/WK6T/DjGF8DDBfjylSL67rTqLgyfKeVTbdDUdKxDrQHiCSOagf0oNKMMsxKD0B+1COYJ5mxGY+h+80A+tQJJZWVdAE/MKJpcvRqJe2+HabwjziEqzhEAIExmIST0gKmdorlOL4/36UJSoykXULBUxmga89NZq+vcRdiyHQqdDcec6/4qm8d4R32IW407Lkys7JUkAC2syJN7ethabHjrsP7ONKWXFISpYAAJ1Bm8AHWIn/dTBzgjpv3cT1HzvAofg+LS2kNNi4EkEglRNirMOu9thaKYK4gvdShzCTp5/wCam/Y/fRFh+HPWASrlvTvh3CHB7Qj529KXYbHSYzrVHWL9aaYbEgiAkk/6p+dBUB2OcKyU+6nzFqlxDiY8Xz/vQSHXcpBYdMRYJJ+d/nUGKw5dF2nR0Dap9I1qyf0SaGeFWCJToesj0okzzoLhrOVCUgFIA0UCCPMG4pgGzXQuiZEE/u1bBFbFs15mAphWYU1qTWxcFRqe6ijYKPYFcl/iVgc+JU5h5CoCXTsVJsnL1AEHyHWuqrdFcj4tj8qnpOq1/HMajyzqkX4YXbNey/D8OQFLStTqdQ4rMB1SAACPMW+dXrBYxsC9q5d2exJVikAT70jplOvrV27wBQuYOxoZa0Fr9tjLGYpAVYjSoE4rcUJxN5MAjUWpa29nUBJ5UPlM+LY4Xi77Hr/atk4gjmetCQUiLV6h1WlqK5GK+NFo7PJkLUdDA+Ek/UU0ew6SP80Bw1hSG0ptMX8zc0fJqidiNUKl4ITqayjFi9ZRxQtsIwCXNO7Hnc/M0v7W8R7oONOt5v6WZOigRBsQdIyqO+lXjEEqSQHCg/iSEyP+SSKrznZwOrBxWIU+E6JWhoR0zIQlUetcyhXk6I8lPaOT9oeBKwTzainwuNpVpoSBnT6Ln0Io/DoSsbHqBB+9dZ7X8LbxrBbITmAJbUPdVG5/CdCI+YFcZwTpQDCRlFirvEFItMA6+VriK0kBOyu8VwXdOKBACVjMn11A8iY8oozstjFNFt1J8TapAO/MTrcEj1r3j74dTnSLN+liQN9tPhQOFc7pBCrE3A1+Qo+A1s66rtStQCgEKSRPik6/ej+H9pQoH+koRqUXH2Pwmqf2KbU5hyS3MLOUm1sqTB5mST61Z8Ew9+BKU9dKVN2ZpDxniTa5IUnmc1ojzrh3aTFBb7juFClIeUVkeyUk3PSCSSOUxaK7K4w2EkLyhJEHYGbVxTFg4VxSFkkJMBRByqH4gevLzp+xVoedkez7Tja3Tif6xhJbylPdg3vrmkjWwsadtdmwT4n/ADCdfvVb7E4wfzClk5U92b3kklMbeZnS1X7DtriUKEHe2m++vpSSjsZSJuFcFYSJ8S/OPpFWNOIQgQkRbb/NVp3EZABIJOt7egisceUoeEhI3JO9BSS6BTZZE4gG5IiosU8BcJCvIiarc5LqcSrpOvzrxGOGybflURTfIDAdMqkyLdIE1utqdXCPUih+HtZkgxE9Z+dHhk866FLRNoG/lj/8ij/uP61O211V8a2yxWd6BTZC4m4jmahW0D7x+X6VE7ixtQjuPA9oilckMosIVgz+KuX/AMRuz7jTnetlKkuEnLPiCtVQNxO/WKvbnF0c9Kpna/ixcy92mcskE3kHkI6b9fOpTaa0VgmnsE7N8ELCe9UQtaxEp8SUj8M851phiWZ1B/fKouyiVZV/1RKgCUeIkA73AA5WB86YuNqGn2odrYWqegBOFUq5250ezg1QCNR5VAHFjYVJhnVk6QKFIzbJHWFC69etSYdSkqB2kaAab3isdKyJMeZ/vWrSEq1WJ6RTJCtl4SlRvUvd2vWmCENplUnKL+lbuuACrLRJ7AXECTWVC4+JNZRtAplt/nEzliPVP/2mpy2PwrV5AH6qiqhh+PMSP+xej8QCCkdSZkVur+IeHCsobfA6Rb/2Hymojj3tNiks4N5weFQQQkGJlXhGhO6prgXEFX1UT12G0V0Pt32qZxGEyNOOlXeJUUrBHhGbeSDciwrlWOxexP60r7KRWiNbkyLwbGLek0ZwDBqefbYSVkFQKzY5GwRnVpYxYTaSBvQZxBMIQ3OYhKUjxKUToABqonYV2Ds72ZTgcOlLqZeX4nD+bZInUJFrG5k70HoIzw+JbZQltlAShIgAAn1JVckmSTuaGxvF8onNJ90CQSdhz+RqQun3Wz0sPqCarHGcSsupOUZE2JCgYWdZEyLRcjc0q2zHq3y6cyiTbMJsFDoNt7W1Hr4MKgzISq2itgRsT6X0+dRdwUAxJKjBESDYhVifCPZ8gIkbkIdAGVQuYsBrMEkdPvVUibZJhWkIEJEDmE2k6GeR+46V6vENtqCnkLKFRISoynUSPhpr9DoxiANJkdInyg+m+oqPHNhdpEmRMGwF55TprWasyLXgsBhykKQlSgRIMzIO4Jrx/gjBOZSnEDeFgfa3wqodieMKSpbKjCAMyZ928mByvJ5QTzNXxlKV8zPUX8qm4rqh7aA18Iwao8a+sOCY/wCNLeJcLaQoDDtqWTpncSAP/WT6VYm8EgkgtFPVQkfWsdwjKffaHSP7VsPRsvYt4fiYAQ5mQoWMJUoDyUBcUU7B0eT6gj7VjS0gkAgjaKIDoFWSVE7YucSof+ZHx/tQa1HZebyppjnrADegSuNqDihlJi55xwClWIzE7DzP6xVm73y8qTce4gG0QB4lesDc/pS/HfkZT9Fb4g7Hgnzpe46bk67Rz8vKa9dVlOY6bXufSg8S6mCc3kJqiSSoVtthSHCRmQYWn2T9vWnOHxhdRmUQLwbxca9daqWAcuUk2Vpffp605DZT4ri8z0sPoOlJJJhTaGhcmwUPiK0aMWzn0mtsEttxSUd4JVpBKdPxAgwT58udOmOCtj2pPqaVQY2aFzKQdQT5yftRjWUaAmOQ/tTNnCsjRKfW/wBZoo5Rp+/lTxh7JykNcBl7tMWBEwZ3udanXhpHtp9alK4ECI2od1VVpE7YIvh1/bR/yrK1UusrUjWx21hUJF0ojypXxhWFiXWkq/2A/OKVYntEygAnEhwRtrHkKDc7YskSEOrHMIEdL1Eeiu9scXhlsp/l2keFYClAZbEGwI3nLty51QsQ6lJT4ZnY2I5z1q8cb4wtxaVIZUED3TBCgbQoX+BodrgmGxIK0f0lgXQdAecR5iBFDzsZWkB9jMK9CsRhnEIdkoSM+VUaqKSLQSIuRoafYjtLxho5Vl1XrmHxj70g4fhGwoplSFTBg2JTaR9ZiasaXnE2CitBFzy5TRVWBtkzfbjEpQZLalkQPCmUqPO22s0lZxZBCQq0x4p6E73Nr/s1C9h0Fwg+1A897j4a16lEZSAQsWOa8jmDad/VO9GmFNDBONmYFzPpIkGbRNrda2ZxgI/qQkRAmxMbE7gwByOXzoFToEGRmIE9PP8AfKtf5kKHhIIESYN+cfYj50FY36jQ4jlGhje/hiw2zC/n5VjeJAgG5IiNAec+kD1+CpDoFinwk6Da9oVrP72qZ7EoSYBBV/qkx8eY+QrUxdC3j7ywTkIKTra5mRMxIBkxfeuj9h8Yp7CNqcUkOytM2lSUKKUlWl4jz13rnWLdLkHKQBERuNz6xW/D+JBEoUVwJIy7bkQYjpHStQWdO7QcRZCC06tSwRfImCn1zWNVDA9lsO8vwJxWUk+NRSN+qLet+lacO7SNsN5GmQ4pXtOvGddkpGg8yaF432qdUkIUvu0RHdtDImBETvpfYW2rX9ASsu+AwoZSG03SiwJMyB1pgFW5Uh7Muzh2iDYpECabYpxSUKUI0+dazULsfizm1toKFTiiBqL86HUlRuT8v70O4/BiR8/1pUMw3E41KEKWdAJMb9KquNx5VK1XzbHbkOg/SrOeEqxDKojKsETmg8pFosefKqlxThL+GSA8kKQdFAgp9eXkbdTQnJrZThUXpgDqcwhJAMEkyB0E/rtSg8PK1hAJkm8Xj5/Omrim+7nvfMAfp6a/4UucSUn2FHr8PrrSRlJlpQiifFcPUybqGsbg76/pTnB4gZACoDW8zsIEbDrVPexClG6jW4xBA/f7irVapnK9PRcG1IkELEjQj71ceGYnvG0L1ChtvBI+cVx5Dzjig2kmVEJHrb4V1fh5CEIbFghISB0AjWhpAex0lQ2rwKtcil68Qa8Cyf3/AGoZhwLMnGSkEbionsURQXCnPCUzoZHkf7/WpHmyd6ObBiiFeMM7fCvKBcaMm/zrK2bNghQnDErzFHiKrmNUgadb1Nh1uFQTBiCKseBwzi05VJI605wnZpFioqmupJI5G2yj4QQ4uRsDHMaV7jsJKMyBCgqugOcBZAuies0OvhTMRlj1raBTOc4Dg7xxClZMzatRqQeY5U/a4W4mUhs68qtuHQ2i4t60YMUg2oaQ1NnF+0RP8yoNwCgBEETmMEq//qPQ0K9iVaOQ3NwsQRM7zMGec10DtB2QaccLqCUqVcxcE84O9VrH8EUjcKjQK8PlcDzqdMopLoSlaIguIKSItyuNecX+Nq9SpKAoqVCRqYjWE6bnpUD/AApJVK4mNUfu8W1oJZX3o7zMtA0tEfGZ89a10N2FJUt+5BQ2IIGhJ6nbyoogJEAETAka/wCdqITi27AEfMaacuvxqMvpJIAQBeb66Hb7/asazVmcvW/hTt89Y3pbjk5XAefL1/tTtlHMpUbRsE873n7fUJ5pTr6AlCljPBAE+GQVW5QflQYUzH+ElTYKSbgfSqtxHhjrRhQid67pg+zTbYEFURYK2pR2n4Y2pN4t0qjjEipyRP2HSP5LD3/8aaZcYeAATmF7/p96G7PEpYbSkCAmB5ULxpw95GTUCDH7ioM6ECvKVsAR6igVhZIAAkmBetcQ6drdIrzBKJJJ2sLxJNtr6T5a7Uo1FgcxRQkISbJETzjWPjM1XeKNqWFEkz7t8xKSBMEC4kkGp0urVJBAMlKUfibCvEZN58CjPIjzr3EuDKFJtKgCBZU38IgwCSZ9OdAbSKcrs4FE32HPcSNNz6it3+x8RCzFramTt5+dXJJElJQAExdPllvG9ybaRXqAAQkDxRAgEdCSdAREb7axRA2UxHYqZHeKBE2gGw10uOXoTS3F9l8SCISFJ0zafEa7jSa6OxmElAQYhNtYTqB1BmBppfQ1ncZoUoEJIvO8bGTsNettaIol7I9jwlov5g49uBMNiLpA1zHnuLDmWrali0EjyP3oReMcw60uNEA7jYiZyr57+XQ05bxyH094gQCYUk6oWNR8wQeRo1ZraIUJVyr1CVdfhRCVcx6/sVLn6WpXx+wrk9GmCaIWNb20/e4o53Cq/EkedqHQ8kEG9jMTTR7HnLKU29ftQwS8hzvwIHMGZP8AUR/yrK2e4lc2PxXXtCkEszXFANoolHEz50hbN7EfCtu5OoBB5ir5nLiPDxAHWolLB0NV/EvuJGxoFPF43imUgUWDEKXzHrQhfWk3FuYoQcWkXAIrc8QH4QRWYUE4h1ShKVVXsdxd5uykhQ6j9imLriT7NvpUL6lKERHlS20GkxGvizSvaaynpQT3cr9n5imGPwM3mghw3qfMUHIZJAi8COnxqD/p8m00/wANwxAuoE+tPsMhhKRlQVE9D+wLG+lYxVMBwRYIzAgGrrwTCpZGnrFeHG4hEZMOlST1vcwLG9TI4gcuZxGToBJjqOWt6yYGhynFAgjX1pbjkAi4kehoJ7EEiUNLO3KT5b0GrEOEwWnB5pJo5Gob4PIhPIActKV414OKzXG3pS9fEiSUWATt+tTtvgi8UMRlIEennUeHxCb3uACTvlkzuCPe1HOpMZjEA5IzEjQGPnqKAcyBQLQCcpUSBJg6iDqNSPOaVoeJJ3ClFKjmSSQcqZ8AuCpMRlJ15eyTNS4nEKlSVoSUoVCRqoQk3XzBUSYA6X1rw4sFRge7cxJsLmZEwItHKYm8KCkkrVlmLTPh0vpKp8Uz5RoQAjJCwUgRMm8QbnKQDJGuYHMCDWqgSolIzEEgzYX962k+uxFCOulK1FAMkgzykjaDYEm56zUQWIyDxGNr7CxMSYOxmJjXUgGmWQbmFC0AAJsSDOhvNwB10FY4ucpAkEwTAPn5EaRy5xSxD8TeSRKiJICgoGCNSNhFrHpUq39RMm5sImSACRvodZN9rAYxHjEwkJSCCSVA2IsE89CJ208r0qZxxw7pInYLSDOYRr5iTHwpr3plSlKlIAk2mBEzJJgpgW11tslXg3FyoCSPEYmb/MmxMdKyMy3tvyAZsRI5EGpYnQx60k4a+tGRtSCnxFFwRBjNBVpoRb8wp0W3ASMptqIv8NTTKJNuiRKBzNGcOKQcp0PPY7fpSr+YBBOw32oTF4iBKUqmJkTpqDRxNkWw4NPT41lVxPadMeOEK95JTcHfavKbFC5setgEEkC3SoUvKCoBtWVlRGIOIukpve9Vx8a+dZWUTAAeUJg0wDhgGTWVlMgEneq5n41u84bXrKyszA6VEzNSIN6yspQhCVmdamU8oaGN7W+dZWUWZBvDk5kpzXjS+mh08wPhXuJOXQm+vXn/AIr2soBIWsa5+NXx9Kk71ShBJ+MaXGnWsrKxih8UUUvuAGADpWN4pce0a8rKquhGercOXXWKkxiygJy8wb394DfpaPPnWVlSZddEz6zkKpM5UjXYyD8q0aWVtMqVdSpzHnGQiesk361lZQMeIeUUpkz4R67X5250aysgiPxD6k/WsrKPgBiVGW/zBwnr4o+hNCIfVnQJN9etkmvKygwoKw6zAHM/dI+w+FL8fiFoDhSogwd/zZfoT5TXlZRQGJHeMYhQKVPLUCVSComfP4nzrovD+IOOYTDOLWStSBKtzc/O5v1POsrKpAnyEDz6tlEeRpc88q/iVy1Prf0HwHKsrKzAgZTCTciT5msrKysE/9k="/>
          <p:cNvSpPr>
            <a:spLocks noChangeAspect="1" noChangeArrowheads="1"/>
          </p:cNvSpPr>
          <p:nvPr/>
        </p:nvSpPr>
        <p:spPr bwMode="auto">
          <a:xfrm>
            <a:off x="144463"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 name="3 Rectángulo"/>
          <p:cNvSpPr/>
          <p:nvPr/>
        </p:nvSpPr>
        <p:spPr>
          <a:xfrm>
            <a:off x="428596" y="285728"/>
            <a:ext cx="3429024" cy="3416320"/>
          </a:xfrm>
          <a:prstGeom prst="rect">
            <a:avLst/>
          </a:prstGeom>
        </p:spPr>
        <p:txBody>
          <a:bodyPr wrap="square">
            <a:spAutoFit/>
          </a:bodyPr>
          <a:lstStyle/>
          <a:p>
            <a:r>
              <a:rPr lang="es-ES" sz="3600" b="1" dirty="0">
                <a:latin typeface="Agency FB" pitchFamily="34" charset="0"/>
              </a:rPr>
              <a:t>Michael </a:t>
            </a:r>
            <a:r>
              <a:rPr lang="es-ES" sz="3600" b="1" dirty="0" err="1">
                <a:latin typeface="Agency FB" pitchFamily="34" charset="0"/>
              </a:rPr>
              <a:t>Grab</a:t>
            </a:r>
            <a:r>
              <a:rPr lang="es-ES" sz="3600" b="1" dirty="0">
                <a:latin typeface="Agency FB" pitchFamily="34" charset="0"/>
              </a:rPr>
              <a:t> crea increíbles esculturas de rocas equilibradas únicamente por la </a:t>
            </a:r>
            <a:r>
              <a:rPr lang="es-ES" sz="3600" b="1" dirty="0" smtClean="0">
                <a:latin typeface="Agency FB" pitchFamily="34" charset="0"/>
              </a:rPr>
              <a:t>gravedad.</a:t>
            </a:r>
            <a:endParaRPr lang="es-ES" sz="3600" b="1" dirty="0">
              <a:latin typeface="Agency FB" pitchFamily="34" charset="0"/>
            </a:endParaRPr>
          </a:p>
        </p:txBody>
      </p:sp>
      <p:pic>
        <p:nvPicPr>
          <p:cNvPr id="6" name="Picture 2" descr="http://4.bp.blogspot.com/-N7t9sSF-xA4/T_Su2FodleI/AAAAAAAA_Dg/vs6YXstOlwQ/s1600/piedras-en-el-rio-rocks-stones-at-the-river.jpg"/>
          <p:cNvPicPr>
            <a:picLocks noChangeAspect="1" noChangeArrowheads="1"/>
          </p:cNvPicPr>
          <p:nvPr/>
        </p:nvPicPr>
        <p:blipFill>
          <a:blip r:embed="rId3">
            <a:lum contrast="4000"/>
          </a:blip>
          <a:srcRect/>
          <a:stretch>
            <a:fillRect/>
          </a:stretch>
        </p:blipFill>
        <p:spPr bwMode="auto">
          <a:xfrm>
            <a:off x="0" y="0"/>
            <a:ext cx="9144000" cy="6858000"/>
          </a:xfrm>
          <a:prstGeom prst="rect">
            <a:avLst/>
          </a:prstGeom>
          <a:noFill/>
        </p:spPr>
      </p:pic>
    </p:spTree>
  </p:cSld>
  <p:clrMapOvr>
    <a:masterClrMapping/>
  </p:clrMapOvr>
  <p:transition spd="slow" advTm="1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http://www.tzaranu.com/post-images/michael-grab-and-his-gravity-glue-288/3763.jpg"/>
          <p:cNvPicPr>
            <a:picLocks noChangeAspect="1" noChangeArrowheads="1"/>
          </p:cNvPicPr>
          <p:nvPr/>
        </p:nvPicPr>
        <p:blipFill>
          <a:blip r:embed="rId2"/>
          <a:srcRect/>
          <a:stretch>
            <a:fillRect/>
          </a:stretch>
        </p:blipFill>
        <p:spPr bwMode="auto">
          <a:xfrm>
            <a:off x="-1" y="-58418"/>
            <a:ext cx="9247757" cy="6916418"/>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N7t9sSF-xA4/T_Su2FodleI/AAAAAAAA_Dg/vs6YXstOlwQ/s1600/piedras-en-el-rio-rocks-stones-at-the-river.jpg"/>
          <p:cNvPicPr>
            <a:picLocks noChangeAspect="1" noChangeArrowheads="1"/>
          </p:cNvPicPr>
          <p:nvPr/>
        </p:nvPicPr>
        <p:blipFill>
          <a:blip r:embed="rId2">
            <a:lum contrast="4000"/>
          </a:blip>
          <a:srcRect/>
          <a:stretch>
            <a:fillRect/>
          </a:stretch>
        </p:blipFill>
        <p:spPr bwMode="auto">
          <a:xfrm>
            <a:off x="0" y="0"/>
            <a:ext cx="9144000" cy="6858000"/>
          </a:xfrm>
          <a:prstGeom prst="rect">
            <a:avLst/>
          </a:prstGeom>
          <a:noFill/>
        </p:spPr>
      </p:pic>
      <p:pic>
        <p:nvPicPr>
          <p:cNvPr id="88066" name="Picture 2" descr="http://soyplastic.net/wp-content/uploads/2012/12/evolutionweb.jpg"/>
          <p:cNvPicPr>
            <a:picLocks noChangeAspect="1" noChangeArrowheads="1"/>
          </p:cNvPicPr>
          <p:nvPr/>
        </p:nvPicPr>
        <p:blipFill>
          <a:blip r:embed="rId3"/>
          <a:srcRect/>
          <a:stretch>
            <a:fillRect/>
          </a:stretch>
        </p:blipFill>
        <p:spPr bwMode="auto">
          <a:xfrm>
            <a:off x="-96686" y="0"/>
            <a:ext cx="9240686" cy="4643446"/>
          </a:xfrm>
          <a:prstGeom prst="rect">
            <a:avLst/>
          </a:prstGeom>
          <a:noFill/>
          <a:effectLst>
            <a:softEdge rad="635000"/>
          </a:effectLst>
        </p:spPr>
      </p:pic>
      <p:sp>
        <p:nvSpPr>
          <p:cNvPr id="3" name="2 Rectángulo"/>
          <p:cNvSpPr/>
          <p:nvPr/>
        </p:nvSpPr>
        <p:spPr>
          <a:xfrm>
            <a:off x="1214414" y="4500570"/>
            <a:ext cx="6858048" cy="1938992"/>
          </a:xfrm>
          <a:prstGeom prst="rect">
            <a:avLst/>
          </a:prstGeom>
        </p:spPr>
        <p:txBody>
          <a:bodyPr wrap="square">
            <a:spAutoFit/>
          </a:bodyPr>
          <a:lstStyle/>
          <a:p>
            <a:pPr algn="ctr"/>
            <a:r>
              <a:rPr lang="es-ES" sz="2400" b="1" dirty="0" smtClean="0">
                <a:latin typeface="Agency FB" pitchFamily="34" charset="0"/>
              </a:rPr>
              <a:t>“El logro de un equilibrio difícil, requiere la contemplación de los elementos mentales y físicos al mismo tiempo. Usted debe “conocer” las rocas que está trabajando. Algunos caracteres de rocas coordinarán mejor con otras y viceversa, de ida y vuelta a la derecha, izquierda, arriba o abajo</a:t>
            </a:r>
            <a:endParaRPr lang="es-ES" sz="2400" dirty="0"/>
          </a:p>
        </p:txBody>
      </p:sp>
    </p:spTree>
  </p:cSld>
  <p:clrMapOvr>
    <a:masterClrMapping/>
  </p:clrMapOvr>
  <p:transition spd="slow" advTm="2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4.bp.blogspot.com/-N7t9sSF-xA4/T_Su2FodleI/AAAAAAAA_Dg/vs6YXstOlwQ/s1600/piedras-en-el-rio-rocks-stones-at-the-river.jpg"/>
          <p:cNvPicPr>
            <a:picLocks noChangeAspect="1" noChangeArrowheads="1"/>
          </p:cNvPicPr>
          <p:nvPr/>
        </p:nvPicPr>
        <p:blipFill>
          <a:blip r:embed="rId2">
            <a:lum contrast="4000"/>
          </a:blip>
          <a:srcRect/>
          <a:stretch>
            <a:fillRect/>
          </a:stretch>
        </p:blipFill>
        <p:spPr bwMode="auto">
          <a:xfrm>
            <a:off x="0" y="0"/>
            <a:ext cx="9144000" cy="6858000"/>
          </a:xfrm>
          <a:prstGeom prst="rect">
            <a:avLst/>
          </a:prstGeom>
          <a:noFill/>
        </p:spPr>
      </p:pic>
      <p:pic>
        <p:nvPicPr>
          <p:cNvPr id="9" name="Picture 2" descr="http://hmhai.com/wp-content/uploads/2014/11/michael-grab-gravity-glue.jpg"/>
          <p:cNvPicPr>
            <a:picLocks noChangeAspect="1" noChangeArrowheads="1"/>
          </p:cNvPicPr>
          <p:nvPr/>
        </p:nvPicPr>
        <p:blipFill>
          <a:blip r:embed="rId3"/>
          <a:srcRect/>
          <a:stretch>
            <a:fillRect/>
          </a:stretch>
        </p:blipFill>
        <p:spPr bwMode="auto">
          <a:xfrm>
            <a:off x="0" y="0"/>
            <a:ext cx="9195389" cy="6858000"/>
          </a:xfrm>
          <a:prstGeom prst="rect">
            <a:avLst/>
          </a:prstGeom>
          <a:noFill/>
        </p:spPr>
      </p:pic>
      <p:sp>
        <p:nvSpPr>
          <p:cNvPr id="5" name="4 Marco"/>
          <p:cNvSpPr/>
          <p:nvPr/>
        </p:nvSpPr>
        <p:spPr>
          <a:xfrm>
            <a:off x="714377" y="428626"/>
            <a:ext cx="7929562" cy="6143625"/>
          </a:xfrm>
          <a:prstGeom prst="frame">
            <a:avLst>
              <a:gd name="adj1" fmla="val 8159"/>
            </a:avLst>
          </a:prstGeom>
          <a:solidFill>
            <a:srgbClr val="237327">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1285877" y="1000126"/>
            <a:ext cx="6786563" cy="5000625"/>
          </a:xfrm>
          <a:prstGeom prst="frame">
            <a:avLst>
              <a:gd name="adj1" fmla="val 10445"/>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1928815" y="1571626"/>
            <a:ext cx="5500686" cy="3857625"/>
          </a:xfrm>
          <a:prstGeom prst="frame">
            <a:avLst>
              <a:gd name="adj1" fmla="val 12914"/>
            </a:avLst>
          </a:prstGeom>
          <a:solidFill>
            <a:srgbClr val="237327">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2500313" y="2143126"/>
            <a:ext cx="4286250" cy="2714625"/>
          </a:xfrm>
          <a:prstGeom prst="frame">
            <a:avLst>
              <a:gd name="adj1" fmla="val 17826"/>
            </a:avLst>
          </a:prstGeom>
          <a:solidFill>
            <a:srgbClr val="133F11">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slow" advTm="11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23" presetClass="exit" presetSubtype="16" fill="hold" nodeType="withEffect">
                                  <p:stCondLst>
                                    <p:cond delay="0"/>
                                  </p:stCondLst>
                                  <p:childTnLst>
                                    <p:anim calcmode="lin" valueType="num">
                                      <p:cBhvr>
                                        <p:cTn id="10" dur="5000"/>
                                        <p:tgtEl>
                                          <p:spTgt spid="6"/>
                                        </p:tgtEl>
                                        <p:attrNameLst>
                                          <p:attrName>ppt_w</p:attrName>
                                        </p:attrNameLst>
                                      </p:cBhvr>
                                      <p:tavLst>
                                        <p:tav tm="0">
                                          <p:val>
                                            <p:strVal val="ppt_w"/>
                                          </p:val>
                                        </p:tav>
                                        <p:tav tm="100000">
                                          <p:val>
                                            <p:strVal val="4*ppt_w"/>
                                          </p:val>
                                        </p:tav>
                                      </p:tavLst>
                                    </p:anim>
                                    <p:anim calcmode="lin" valueType="num">
                                      <p:cBhvr>
                                        <p:cTn id="11" dur="5000"/>
                                        <p:tgtEl>
                                          <p:spTgt spid="6"/>
                                        </p:tgtEl>
                                        <p:attrNameLst>
                                          <p:attrName>ppt_h</p:attrName>
                                        </p:attrNameLst>
                                      </p:cBhvr>
                                      <p:tavLst>
                                        <p:tav tm="0">
                                          <p:val>
                                            <p:strVal val="ppt_h"/>
                                          </p:val>
                                        </p:tav>
                                        <p:tav tm="100000">
                                          <p:val>
                                            <p:strVal val="4*ppt_h"/>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xit" presetSubtype="32"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23" presetClass="exit" presetSubtype="16" fill="hold"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4*ppt_w"/>
                                          </p:val>
                                        </p:tav>
                                      </p:tavLst>
                                    </p:anim>
                                    <p:anim calcmode="lin" valueType="num">
                                      <p:cBhvr>
                                        <p:cTn id="19" dur="5000"/>
                                        <p:tgtEl>
                                          <p:spTgt spid="8"/>
                                        </p:tgtEl>
                                        <p:attrNameLst>
                                          <p:attrName>ppt_h</p:attrName>
                                        </p:attrNameLst>
                                      </p:cBhvr>
                                      <p:tavLst>
                                        <p:tav tm="0">
                                          <p:val>
                                            <p:strVal val="ppt_h"/>
                                          </p:val>
                                        </p:tav>
                                        <p:tav tm="100000">
                                          <p:val>
                                            <p:strVal val="4*ppt_h"/>
                                          </p:val>
                                        </p:tav>
                                      </p:tavLst>
                                    </p:anim>
                                    <p:set>
                                      <p:cBhvr>
                                        <p:cTn id="20" dur="1" fill="hold">
                                          <p:stCondLst>
                                            <p:cond delay="4999"/>
                                          </p:stCondLst>
                                        </p:cTn>
                                        <p:tgtEl>
                                          <p:spTgt spid="8"/>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0" fill="hold"/>
                                        <p:tgtEl>
                                          <p:spTgt spid="9"/>
                                        </p:tgtEl>
                                        <p:attrNameLst>
                                          <p:attrName>ppt_w</p:attrName>
                                        </p:attrNameLst>
                                      </p:cBhvr>
                                      <p:tavLst>
                                        <p:tav tm="0">
                                          <p:val>
                                            <p:fltVal val="0"/>
                                          </p:val>
                                        </p:tav>
                                        <p:tav tm="100000">
                                          <p:val>
                                            <p:strVal val="#ppt_w"/>
                                          </p:val>
                                        </p:tav>
                                      </p:tavLst>
                                    </p:anim>
                                    <p:anim calcmode="lin" valueType="num">
                                      <p:cBhvr>
                                        <p:cTn id="24" dur="5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www.ra2ej.com/wp-content/uploads/2015/02/art-of-stone-balancing-by-michael-grab-gravity-glue-8.jpg"/>
          <p:cNvPicPr>
            <a:picLocks noChangeAspect="1" noChangeArrowheads="1"/>
          </p:cNvPicPr>
          <p:nvPr/>
        </p:nvPicPr>
        <p:blipFill>
          <a:blip r:embed="rId2"/>
          <a:srcRect/>
          <a:stretch>
            <a:fillRect/>
          </a:stretch>
        </p:blipFill>
        <p:spPr bwMode="auto">
          <a:xfrm>
            <a:off x="0" y="0"/>
            <a:ext cx="9144016"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www.furiamag.com/wp-content/uploads/2013/01/Michael-Grab-07.jpg"/>
          <p:cNvPicPr>
            <a:picLocks noChangeAspect="1" noChangeArrowheads="1"/>
          </p:cNvPicPr>
          <p:nvPr/>
        </p:nvPicPr>
        <p:blipFill>
          <a:blip r:embed="rId2"/>
          <a:srcRect/>
          <a:stretch>
            <a:fillRect/>
          </a:stretch>
        </p:blipFill>
        <p:spPr bwMode="auto">
          <a:xfrm>
            <a:off x="0" y="-1"/>
            <a:ext cx="4572000" cy="6887029"/>
          </a:xfrm>
          <a:prstGeom prst="rect">
            <a:avLst/>
          </a:prstGeom>
          <a:noFill/>
        </p:spPr>
      </p:pic>
      <p:pic>
        <p:nvPicPr>
          <p:cNvPr id="54276" name="Picture 4" descr="http://www.furiamag.com/wp-content/uploads/2013/01/Michael-Grab-09.jpg"/>
          <p:cNvPicPr>
            <a:picLocks noChangeAspect="1" noChangeArrowheads="1"/>
          </p:cNvPicPr>
          <p:nvPr/>
        </p:nvPicPr>
        <p:blipFill>
          <a:blip r:embed="rId3"/>
          <a:srcRect/>
          <a:stretch>
            <a:fillRect/>
          </a:stretch>
        </p:blipFill>
        <p:spPr bwMode="auto">
          <a:xfrm>
            <a:off x="4591271" y="0"/>
            <a:ext cx="4552729"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thekidshouldseethis.com/wp/wp-content/uploads/2015/01/michael-grab-rock-balancing-sculptures03.jpg"/>
          <p:cNvPicPr>
            <a:picLocks noChangeAspect="1" noChangeArrowheads="1"/>
          </p:cNvPicPr>
          <p:nvPr/>
        </p:nvPicPr>
        <p:blipFill>
          <a:blip r:embed="rId2"/>
          <a:srcRect/>
          <a:stretch>
            <a:fillRect/>
          </a:stretch>
        </p:blipFill>
        <p:spPr bwMode="auto">
          <a:xfrm>
            <a:off x="-2714676" y="0"/>
            <a:ext cx="15001980" cy="6858000"/>
          </a:xfrm>
          <a:prstGeom prst="rect">
            <a:avLst/>
          </a:prstGeom>
          <a:noFill/>
        </p:spPr>
      </p:pic>
    </p:spTree>
  </p:cSld>
  <p:clrMapOvr>
    <a:masterClrMapping/>
  </p:clrMapOvr>
  <p:transition spd="slow" advTm="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27118 0 L -0.25 0 " pathEditMode="relative" rAng="0" ptsTypes="AA">
                                      <p:cBhvr>
                                        <p:cTn id="6" dur="5000" fill="hold"/>
                                        <p:tgtEl>
                                          <p:spTgt spid="82946"/>
                                        </p:tgtEl>
                                        <p:attrNameLst>
                                          <p:attrName>ppt_x</p:attrName>
                                          <p:attrName>ppt_y</p:attrName>
                                        </p:attrNameLst>
                                      </p:cBhvr>
                                      <p:rCtr x="-261"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http://i.imgur.com/CCWsB6y.jpg"/>
          <p:cNvPicPr>
            <a:picLocks noChangeAspect="1" noChangeArrowheads="1"/>
          </p:cNvPicPr>
          <p:nvPr/>
        </p:nvPicPr>
        <p:blipFill>
          <a:blip r:embed="rId2"/>
          <a:srcRect/>
          <a:stretch>
            <a:fillRect/>
          </a:stretch>
        </p:blipFill>
        <p:spPr bwMode="auto">
          <a:xfrm>
            <a:off x="0" y="0"/>
            <a:ext cx="11237240"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http://i0.wp.com/estateunrato.files.wordpress.com/2014/06/stone-balancing-michael-grab-09.jpg?resize=640%2C425"/>
          <p:cNvPicPr>
            <a:picLocks noChangeAspect="1" noChangeArrowheads="1"/>
          </p:cNvPicPr>
          <p:nvPr/>
        </p:nvPicPr>
        <p:blipFill>
          <a:blip r:embed="rId2"/>
          <a:srcRect/>
          <a:stretch>
            <a:fillRect/>
          </a:stretch>
        </p:blipFill>
        <p:spPr bwMode="auto">
          <a:xfrm>
            <a:off x="-1" y="0"/>
            <a:ext cx="9251605"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http://www.dailybri.com/wp-content/uploads/klonblog-016-michaelgrab.jpg"/>
          <p:cNvPicPr>
            <a:picLocks noChangeAspect="1" noChangeArrowheads="1"/>
          </p:cNvPicPr>
          <p:nvPr/>
        </p:nvPicPr>
        <p:blipFill>
          <a:blip r:embed="rId2"/>
          <a:srcRect/>
          <a:stretch>
            <a:fillRect/>
          </a:stretch>
        </p:blipFill>
        <p:spPr bwMode="auto">
          <a:xfrm>
            <a:off x="-1" y="0"/>
            <a:ext cx="9259559"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twistedsifter.files.wordpress.com/2016/03/rock-balancing-by-michael-grab-12.jpg?w=800&amp;h=534"/>
          <p:cNvPicPr>
            <a:picLocks noChangeAspect="1" noChangeArrowheads="1"/>
          </p:cNvPicPr>
          <p:nvPr/>
        </p:nvPicPr>
        <p:blipFill>
          <a:blip r:embed="rId2"/>
          <a:srcRect/>
          <a:stretch>
            <a:fillRect/>
          </a:stretch>
        </p:blipFill>
        <p:spPr bwMode="auto">
          <a:xfrm>
            <a:off x="0" y="0"/>
            <a:ext cx="9203961" cy="6858000"/>
          </a:xfrm>
          <a:prstGeom prst="rect">
            <a:avLst/>
          </a:prstGeom>
          <a:noFill/>
        </p:spPr>
      </p:pic>
      <p:sp>
        <p:nvSpPr>
          <p:cNvPr id="2" name="1 Rectángulo"/>
          <p:cNvSpPr/>
          <p:nvPr/>
        </p:nvSpPr>
        <p:spPr>
          <a:xfrm>
            <a:off x="357158" y="428604"/>
            <a:ext cx="3929090" cy="4154984"/>
          </a:xfrm>
          <a:prstGeom prst="rect">
            <a:avLst/>
          </a:prstGeom>
        </p:spPr>
        <p:txBody>
          <a:bodyPr wrap="square">
            <a:spAutoFit/>
          </a:bodyPr>
          <a:lstStyle/>
          <a:p>
            <a:r>
              <a:rPr lang="es-ES" sz="2400" b="1" dirty="0" smtClean="0">
                <a:latin typeface="Agency FB" pitchFamily="34" charset="0"/>
              </a:rPr>
              <a:t>El </a:t>
            </a:r>
            <a:r>
              <a:rPr lang="es-ES" sz="2400" b="1" dirty="0">
                <a:latin typeface="Agency FB" pitchFamily="34" charset="0"/>
              </a:rPr>
              <a:t>truco que he encontrado es jugar y experimentar. Si se mantiene en ella, un balance será inevitable si usted se hace presente en ese momento de equilibrio. Cuanto más se acerque a la consecución del equilibrio, el peso de la roca más parece que se siente, ya que la mayor parte del trabajo, se aplica al alza sobre la roca que está tratando de mantener el equilibrio. </a:t>
            </a:r>
          </a:p>
        </p:txBody>
      </p:sp>
    </p:spTree>
  </p:cSld>
  <p:clrMapOvr>
    <a:masterClrMapping/>
  </p:clrMapOvr>
  <p:transition spd="slow" advTm="35000">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www.gravityglue.com/wp-content/uploads/2013/12/cover-16.jpg"/>
          <p:cNvPicPr>
            <a:picLocks noChangeAspect="1" noChangeArrowheads="1"/>
          </p:cNvPicPr>
          <p:nvPr/>
        </p:nvPicPr>
        <p:blipFill>
          <a:blip r:embed="rId2"/>
          <a:srcRect/>
          <a:stretch>
            <a:fillRect/>
          </a:stretch>
        </p:blipFill>
        <p:spPr bwMode="auto">
          <a:xfrm>
            <a:off x="0" y="0"/>
            <a:ext cx="9286898"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Michael Grab - Gravity Glue"/>
          <p:cNvPicPr>
            <a:picLocks noChangeAspect="1" noChangeArrowheads="1"/>
          </p:cNvPicPr>
          <p:nvPr/>
        </p:nvPicPr>
        <p:blipFill>
          <a:blip r:embed="rId2"/>
          <a:srcRect/>
          <a:stretch>
            <a:fillRect/>
          </a:stretch>
        </p:blipFill>
        <p:spPr bwMode="auto">
          <a:xfrm>
            <a:off x="-1749711" y="0"/>
            <a:ext cx="10893711"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www.furiamag.com/wp-content/uploads/2013/01/Michael-Grab-03.jpg"/>
          <p:cNvPicPr>
            <a:picLocks noChangeAspect="1" noChangeArrowheads="1"/>
          </p:cNvPicPr>
          <p:nvPr/>
        </p:nvPicPr>
        <p:blipFill>
          <a:blip r:embed="rId2"/>
          <a:srcRect/>
          <a:stretch>
            <a:fillRect/>
          </a:stretch>
        </p:blipFill>
        <p:spPr bwMode="auto">
          <a:xfrm>
            <a:off x="-1" y="0"/>
            <a:ext cx="9367229"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www.creearte.org/wp-content/uploads/2015/01/cover-9.jpg"/>
          <p:cNvPicPr>
            <a:picLocks noChangeAspect="1" noChangeArrowheads="1"/>
          </p:cNvPicPr>
          <p:nvPr/>
        </p:nvPicPr>
        <p:blipFill>
          <a:blip r:embed="rId2"/>
          <a:srcRect/>
          <a:stretch>
            <a:fillRect/>
          </a:stretch>
        </p:blipFill>
        <p:spPr bwMode="auto">
          <a:xfrm>
            <a:off x="0" y="0"/>
            <a:ext cx="9286898"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70" name="Picture 6" descr="http://www.furiamag.com/wp-content/uploads/2013/01/Michael-Grab-18.jpg"/>
          <p:cNvPicPr>
            <a:picLocks noChangeAspect="1" noChangeArrowheads="1"/>
          </p:cNvPicPr>
          <p:nvPr/>
        </p:nvPicPr>
        <p:blipFill>
          <a:blip r:embed="rId2"/>
          <a:srcRect/>
          <a:stretch>
            <a:fillRect/>
          </a:stretch>
        </p:blipFill>
        <p:spPr bwMode="auto">
          <a:xfrm>
            <a:off x="0" y="0"/>
            <a:ext cx="10336220"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furiamag.com/wp-content/uploads/2013/01/Michael-Grab-01.jpg"/>
          <p:cNvPicPr>
            <a:picLocks noChangeAspect="1" noChangeArrowheads="1"/>
          </p:cNvPicPr>
          <p:nvPr/>
        </p:nvPicPr>
        <p:blipFill>
          <a:blip r:embed="rId2"/>
          <a:srcRect/>
          <a:stretch>
            <a:fillRect/>
          </a:stretch>
        </p:blipFill>
        <p:spPr bwMode="auto">
          <a:xfrm>
            <a:off x="0" y="0"/>
            <a:ext cx="9151889" cy="6858000"/>
          </a:xfrm>
          <a:prstGeom prst="rect">
            <a:avLst/>
          </a:prstGeom>
          <a:noFill/>
        </p:spPr>
      </p:pic>
      <p:sp>
        <p:nvSpPr>
          <p:cNvPr id="2" name="1 Rectángulo"/>
          <p:cNvSpPr/>
          <p:nvPr/>
        </p:nvSpPr>
        <p:spPr>
          <a:xfrm>
            <a:off x="4714876" y="642918"/>
            <a:ext cx="4000528" cy="3046988"/>
          </a:xfrm>
          <a:prstGeom prst="rect">
            <a:avLst/>
          </a:prstGeom>
        </p:spPr>
        <p:txBody>
          <a:bodyPr wrap="square">
            <a:spAutoFit/>
          </a:bodyPr>
          <a:lstStyle/>
          <a:p>
            <a:pPr algn="r"/>
            <a:r>
              <a:rPr lang="es-ES" sz="2400" b="1" dirty="0" smtClean="0">
                <a:latin typeface="Agency FB" pitchFamily="34" charset="0"/>
              </a:rPr>
              <a:t>Otro </a:t>
            </a:r>
            <a:r>
              <a:rPr lang="es-ES" sz="2400" b="1" dirty="0">
                <a:latin typeface="Agency FB" pitchFamily="34" charset="0"/>
              </a:rPr>
              <a:t>consejo que yo sugeriría, es tratar de equilibrar las grandes rocas. El uso de grandes rocas, sólo magnifica la sensación de los “clics”. También, más peso por lo general tiene una mayor estabilidad en el viento u otras fuerzas erosivas.”</a:t>
            </a:r>
          </a:p>
        </p:txBody>
      </p:sp>
      <p:pic>
        <p:nvPicPr>
          <p:cNvPr id="4" name="Picture 2" descr="http://4.bp.blogspot.com/-N7t9sSF-xA4/T_Su2FodleI/AAAAAAAA_Dg/vs6YXstOlwQ/s1600/piedras-en-el-rio-rocks-stones-at-the-river.jpg"/>
          <p:cNvPicPr>
            <a:picLocks noChangeAspect="1" noChangeArrowheads="1"/>
          </p:cNvPicPr>
          <p:nvPr/>
        </p:nvPicPr>
        <p:blipFill>
          <a:blip r:embed="rId3">
            <a:lum contrast="4000"/>
          </a:blip>
          <a:srcRect/>
          <a:stretch>
            <a:fillRect/>
          </a:stretch>
        </p:blipFill>
        <p:spPr bwMode="auto">
          <a:xfrm>
            <a:off x="0" y="0"/>
            <a:ext cx="9144000" cy="6858000"/>
          </a:xfrm>
          <a:prstGeom prst="rect">
            <a:avLst/>
          </a:prstGeom>
          <a:noFill/>
        </p:spPr>
      </p:pic>
    </p:spTree>
  </p:cSld>
  <p:clrMapOvr>
    <a:masterClrMapping/>
  </p:clrMapOvr>
  <p:transition spd="slow" advTm="23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i.huffpost.com/gen/889812/images/o-MICHAEL-GRAB-facebook.jpg"/>
          <p:cNvPicPr>
            <a:picLocks noChangeAspect="1" noChangeArrowheads="1"/>
          </p:cNvPicPr>
          <p:nvPr/>
        </p:nvPicPr>
        <p:blipFill>
          <a:blip r:embed="rId2"/>
          <a:srcRect/>
          <a:stretch>
            <a:fillRect/>
          </a:stretch>
        </p:blipFill>
        <p:spPr bwMode="auto">
          <a:xfrm>
            <a:off x="0" y="0"/>
            <a:ext cx="9368366"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www.furiamag.com/wp-content/uploads/2013/01/Michael-Grab-1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hatami.info/wp-content/uploads/2015/11/474116424_640.jpg"/>
          <p:cNvPicPr>
            <a:picLocks noChangeAspect="1" noChangeArrowheads="1"/>
          </p:cNvPicPr>
          <p:nvPr/>
        </p:nvPicPr>
        <p:blipFill>
          <a:blip r:embed="rId2"/>
          <a:srcRect/>
          <a:stretch>
            <a:fillRect/>
          </a:stretch>
        </p:blipFill>
        <p:spPr bwMode="auto">
          <a:xfrm>
            <a:off x="-1" y="0"/>
            <a:ext cx="9195103"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http://kartinca.ru/wp-content/uploads/2013/11/%D0%9A%D1%80%D0%B5%D0%B0%D1%82%D0%B8%D0%B2%D0%BD%D1%8B%D0%B9-%D0%BB%D1%8D%D0%BD%D0%B4-%D0%B0%D1%80%D1%82-by-Michael-Grab.jpg"/>
          <p:cNvPicPr>
            <a:picLocks noChangeAspect="1" noChangeArrowheads="1"/>
          </p:cNvPicPr>
          <p:nvPr/>
        </p:nvPicPr>
        <p:blipFill>
          <a:blip r:embed="rId2"/>
          <a:srcRect/>
          <a:stretch>
            <a:fillRect/>
          </a:stretch>
        </p:blipFill>
        <p:spPr bwMode="auto">
          <a:xfrm>
            <a:off x="0" y="0"/>
            <a:ext cx="5072066" cy="6858000"/>
          </a:xfrm>
          <a:prstGeom prst="rect">
            <a:avLst/>
          </a:prstGeom>
          <a:noFill/>
        </p:spPr>
      </p:pic>
      <p:pic>
        <p:nvPicPr>
          <p:cNvPr id="80900" name="Picture 4" descr="http://img.bibo.kz/?4139813.jpg"/>
          <p:cNvPicPr>
            <a:picLocks noChangeAspect="1" noChangeArrowheads="1"/>
          </p:cNvPicPr>
          <p:nvPr/>
        </p:nvPicPr>
        <p:blipFill>
          <a:blip r:embed="rId3"/>
          <a:srcRect/>
          <a:stretch>
            <a:fillRect/>
          </a:stretch>
        </p:blipFill>
        <p:spPr bwMode="auto">
          <a:xfrm>
            <a:off x="4643438" y="0"/>
            <a:ext cx="4500562"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https://s-media-cache-ak0.pinimg.com/736x/5c/bf/28/5cbf2860cfc13fe9ecf6a3e3bf348e2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descr="http://blogs.scientificamerican.com/cocktail-party-physics/files/2015/01/art-of-stone-balancing-by-michael-grab-gravity-glue-10.jpg"/>
          <p:cNvPicPr>
            <a:picLocks noChangeAspect="1" noChangeArrowheads="1"/>
          </p:cNvPicPr>
          <p:nvPr/>
        </p:nvPicPr>
        <p:blipFill>
          <a:blip r:embed="rId2"/>
          <a:srcRect/>
          <a:stretch>
            <a:fillRect/>
          </a:stretch>
        </p:blipFill>
        <p:spPr bwMode="auto">
          <a:xfrm>
            <a:off x="0" y="0"/>
            <a:ext cx="9217768" cy="6858000"/>
          </a:xfrm>
          <a:prstGeom prst="rect">
            <a:avLst/>
          </a:prstGeom>
          <a:noFill/>
        </p:spPr>
      </p:pic>
      <p:sp>
        <p:nvSpPr>
          <p:cNvPr id="4" name="3 Rectángulo"/>
          <p:cNvSpPr/>
          <p:nvPr/>
        </p:nvSpPr>
        <p:spPr>
          <a:xfrm>
            <a:off x="4643438" y="642918"/>
            <a:ext cx="4214810" cy="3416320"/>
          </a:xfrm>
          <a:prstGeom prst="rect">
            <a:avLst/>
          </a:prstGeom>
        </p:spPr>
        <p:txBody>
          <a:bodyPr wrap="square">
            <a:spAutoFit/>
          </a:bodyPr>
          <a:lstStyle/>
          <a:p>
            <a:r>
              <a:rPr lang="es-ES" sz="2400" b="1" dirty="0" smtClean="0">
                <a:latin typeface="Agency FB" pitchFamily="34" charset="0"/>
              </a:rPr>
              <a:t>“</a:t>
            </a:r>
            <a:r>
              <a:rPr lang="es-ES" sz="2400" b="1" dirty="0" err="1" smtClean="0">
                <a:latin typeface="Agency FB" pitchFamily="34" charset="0"/>
              </a:rPr>
              <a:t>Gravity</a:t>
            </a:r>
            <a:r>
              <a:rPr lang="es-ES" sz="2400" b="1" dirty="0" smtClean="0">
                <a:latin typeface="Agency FB" pitchFamily="34" charset="0"/>
              </a:rPr>
              <a:t> </a:t>
            </a:r>
            <a:r>
              <a:rPr lang="es-ES" sz="2400" b="1" dirty="0" err="1" smtClean="0">
                <a:latin typeface="Agency FB" pitchFamily="34" charset="0"/>
              </a:rPr>
              <a:t>Glue</a:t>
            </a:r>
            <a:r>
              <a:rPr lang="es-ES" sz="2400" b="1" dirty="0" smtClean="0">
                <a:latin typeface="Agency FB" pitchFamily="34" charset="0"/>
              </a:rPr>
              <a:t>”, es un espectacular proyecto creado por Michael </a:t>
            </a:r>
            <a:r>
              <a:rPr lang="es-ES" sz="2400" b="1" dirty="0" err="1" smtClean="0">
                <a:latin typeface="Agency FB" pitchFamily="34" charset="0"/>
              </a:rPr>
              <a:t>Grab</a:t>
            </a:r>
            <a:r>
              <a:rPr lang="es-ES" sz="2400" b="1" dirty="0" smtClean="0">
                <a:latin typeface="Agency FB" pitchFamily="34" charset="0"/>
              </a:rPr>
              <a:t>, para compartir su experiencia y recorrido por el arte del equilibrio en las piedras. Creando sorprendentes torres de piedras equilibradas usando nada más que la gravedad, y su extraña habilidad para encontrar el equilibrio natural entre ellas.</a:t>
            </a:r>
            <a:endParaRPr lang="es-ES" sz="2400" b="1" dirty="0">
              <a:latin typeface="Agency FB" pitchFamily="34" charset="0"/>
            </a:endParaRPr>
          </a:p>
        </p:txBody>
      </p:sp>
      <p:pic>
        <p:nvPicPr>
          <p:cNvPr id="5" name="Picture 2" descr="http://4.bp.blogspot.com/-N7t9sSF-xA4/T_Su2FodleI/AAAAAAAA_Dg/vs6YXstOlwQ/s1600/piedras-en-el-rio-rocks-stones-at-the-river.jpg"/>
          <p:cNvPicPr>
            <a:picLocks noChangeAspect="1" noChangeArrowheads="1"/>
          </p:cNvPicPr>
          <p:nvPr/>
        </p:nvPicPr>
        <p:blipFill>
          <a:blip r:embed="rId3">
            <a:lum contrast="4000"/>
          </a:blip>
          <a:srcRect/>
          <a:stretch>
            <a:fillRect/>
          </a:stretch>
        </p:blipFill>
        <p:spPr bwMode="auto">
          <a:xfrm>
            <a:off x="0" y="0"/>
            <a:ext cx="9144000" cy="6858000"/>
          </a:xfrm>
          <a:prstGeom prst="rect">
            <a:avLst/>
          </a:prstGeom>
          <a:noFill/>
        </p:spPr>
      </p:pic>
    </p:spTree>
  </p:cSld>
  <p:clrMapOvr>
    <a:masterClrMapping/>
  </p:clrMapOvr>
  <p:transition spd="slow" advTm="29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dougwestendorp.com/uploads/6/2/1/3/6213652/827158.jpg?505"/>
          <p:cNvPicPr>
            <a:picLocks noChangeAspect="1" noChangeArrowheads="1"/>
          </p:cNvPicPr>
          <p:nvPr/>
        </p:nvPicPr>
        <p:blipFill>
          <a:blip r:embed="rId3"/>
          <a:srcRect r="9524" b="15455"/>
          <a:stretch>
            <a:fillRect/>
          </a:stretch>
        </p:blipFill>
        <p:spPr bwMode="auto">
          <a:xfrm>
            <a:off x="0" y="0"/>
            <a:ext cx="9501222" cy="6858000"/>
          </a:xfrm>
          <a:prstGeom prst="rect">
            <a:avLst/>
          </a:prstGeom>
          <a:noFill/>
        </p:spPr>
      </p:pic>
      <p:sp>
        <p:nvSpPr>
          <p:cNvPr id="2" name="1 Rectángulo"/>
          <p:cNvSpPr/>
          <p:nvPr/>
        </p:nvSpPr>
        <p:spPr>
          <a:xfrm>
            <a:off x="428596" y="428604"/>
            <a:ext cx="3714776" cy="5878532"/>
          </a:xfrm>
          <a:prstGeom prst="rect">
            <a:avLst/>
          </a:prstGeom>
        </p:spPr>
        <p:txBody>
          <a:bodyPr wrap="square">
            <a:spAutoFit/>
          </a:bodyPr>
          <a:lstStyle/>
          <a:p>
            <a:pPr algn="ctr"/>
            <a:r>
              <a:rPr lang="es-ES" sz="2800" b="1" dirty="0" smtClean="0">
                <a:latin typeface="Agency FB" pitchFamily="34" charset="0"/>
              </a:rPr>
              <a:t>La </a:t>
            </a:r>
            <a:r>
              <a:rPr lang="es-ES" sz="2800" b="1" dirty="0">
                <a:latin typeface="Agency FB" pitchFamily="34" charset="0"/>
              </a:rPr>
              <a:t>gravedad es el único “pegamento” que mantiene estas rocas en equilibrio</a:t>
            </a:r>
            <a:r>
              <a:rPr lang="es-ES" sz="2800" b="1" dirty="0" smtClean="0">
                <a:latin typeface="Agency FB" pitchFamily="34" charset="0"/>
              </a:rPr>
              <a:t>.</a:t>
            </a:r>
          </a:p>
          <a:p>
            <a:pPr algn="ctr"/>
            <a:endParaRPr lang="es-ES" sz="2800" dirty="0">
              <a:latin typeface="Agency FB" pitchFamily="34" charset="0"/>
            </a:endParaRPr>
          </a:p>
          <a:p>
            <a:pPr algn="ctr"/>
            <a:r>
              <a:rPr lang="es-ES" sz="2400" b="1" dirty="0">
                <a:latin typeface="Agency FB" pitchFamily="34" charset="0"/>
              </a:rPr>
              <a:t>El arte del equilibrio de piedra ha sido practicado por diversas culturas alrededor del mundo durante siglos. Durante los últimos años, </a:t>
            </a:r>
            <a:r>
              <a:rPr lang="es-ES" sz="2400" b="1" dirty="0" err="1">
                <a:latin typeface="Agency FB" pitchFamily="34" charset="0"/>
              </a:rPr>
              <a:t>Grab</a:t>
            </a:r>
            <a:r>
              <a:rPr lang="es-ES" sz="2400" b="1" dirty="0">
                <a:latin typeface="Agency FB" pitchFamily="34" charset="0"/>
              </a:rPr>
              <a:t> lo ha venido practicando por simple curiosidad y, este se ha convertido en ritual terapéutico, que fomenta la presencia de la meditación, el bienestar mental, y el arte del diseño.</a:t>
            </a:r>
          </a:p>
        </p:txBody>
      </p:sp>
      <p:pic>
        <p:nvPicPr>
          <p:cNvPr id="4" name="Picture 2" descr="http://4.bp.blogspot.com/-N7t9sSF-xA4/T_Su2FodleI/AAAAAAAA_Dg/vs6YXstOlwQ/s1600/piedras-en-el-rio-rocks-stones-at-the-river.jpg"/>
          <p:cNvPicPr>
            <a:picLocks noChangeAspect="1" noChangeArrowheads="1"/>
          </p:cNvPicPr>
          <p:nvPr/>
        </p:nvPicPr>
        <p:blipFill>
          <a:blip r:embed="rId4">
            <a:lum contrast="4000"/>
          </a:blip>
          <a:srcRect/>
          <a:stretch>
            <a:fillRect/>
          </a:stretch>
        </p:blipFill>
        <p:spPr bwMode="auto">
          <a:xfrm>
            <a:off x="0" y="0"/>
            <a:ext cx="9144000" cy="6858000"/>
          </a:xfrm>
          <a:prstGeom prst="rect">
            <a:avLst/>
          </a:prstGeom>
          <a:noFill/>
        </p:spPr>
      </p:pic>
    </p:spTree>
  </p:cSld>
  <p:clrMapOvr>
    <a:masterClrMapping/>
  </p:clrMapOvr>
  <p:transition spd="slow" advTm="26000">
    <p:split/>
    <p:sndAc>
      <p:stSnd>
        <p:snd r:embed="rId2" name="(ecos del rocio) - algo se muere en el alma (sevillanas del adi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http://www.naliamandalay.com/wp-content/uploads/2014/08/gravity-glue-5.jpg"/>
          <p:cNvPicPr>
            <a:picLocks noChangeAspect="1" noChangeArrowheads="1"/>
          </p:cNvPicPr>
          <p:nvPr/>
        </p:nvPicPr>
        <p:blipFill>
          <a:blip r:embed="rId2"/>
          <a:srcRect/>
          <a:stretch>
            <a:fillRect/>
          </a:stretch>
        </p:blipFill>
        <p:spPr bwMode="auto">
          <a:xfrm>
            <a:off x="0" y="0"/>
            <a:ext cx="9429784"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www.furiamag.com/wp-content/uploads/2013/01/Michael-Grab-10.jpg"/>
          <p:cNvPicPr>
            <a:picLocks noChangeAspect="1" noChangeArrowheads="1"/>
          </p:cNvPicPr>
          <p:nvPr/>
        </p:nvPicPr>
        <p:blipFill>
          <a:blip r:embed="rId2"/>
          <a:srcRect/>
          <a:stretch>
            <a:fillRect/>
          </a:stretch>
        </p:blipFill>
        <p:spPr bwMode="auto">
          <a:xfrm>
            <a:off x="0" y="0"/>
            <a:ext cx="9582568"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www.furiamag.com/wp-content/uploads/2013/01/Michael-Grab-15.jpg"/>
          <p:cNvPicPr>
            <a:picLocks noChangeAspect="1" noChangeArrowheads="1"/>
          </p:cNvPicPr>
          <p:nvPr/>
        </p:nvPicPr>
        <p:blipFill>
          <a:blip r:embed="rId2"/>
          <a:srcRect/>
          <a:stretch>
            <a:fillRect/>
          </a:stretch>
        </p:blipFill>
        <p:spPr bwMode="auto">
          <a:xfrm>
            <a:off x="-1" y="0"/>
            <a:ext cx="9367229"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momentsjournal.com/wp-content/uploads/2014/04/Balanced-Rocks-14.jpg"/>
          <p:cNvPicPr>
            <a:picLocks noChangeAspect="1" noChangeArrowheads="1"/>
          </p:cNvPicPr>
          <p:nvPr/>
        </p:nvPicPr>
        <p:blipFill>
          <a:blip r:embed="rId2"/>
          <a:srcRect/>
          <a:stretch>
            <a:fillRect/>
          </a:stretch>
        </p:blipFill>
        <p:spPr bwMode="auto">
          <a:xfrm>
            <a:off x="-1" y="0"/>
            <a:ext cx="9169437"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https://bluesyemre.files.wordpress.com/2015/01/10675692_761236410622546_7446861708352833137_n.jpg"/>
          <p:cNvPicPr>
            <a:picLocks noChangeAspect="1" noChangeArrowheads="1"/>
          </p:cNvPicPr>
          <p:nvPr/>
        </p:nvPicPr>
        <p:blipFill>
          <a:blip r:embed="rId2"/>
          <a:srcRect l="8533"/>
          <a:stretch>
            <a:fillRect/>
          </a:stretch>
        </p:blipFill>
        <p:spPr bwMode="auto">
          <a:xfrm>
            <a:off x="0" y="0"/>
            <a:ext cx="9208888" cy="6858000"/>
          </a:xfrm>
          <a:prstGeom prst="rect">
            <a:avLst/>
          </a:prstGeom>
          <a:noFill/>
        </p:spPr>
      </p:pic>
      <p:sp>
        <p:nvSpPr>
          <p:cNvPr id="3" name="2 Rectángulo"/>
          <p:cNvSpPr/>
          <p:nvPr/>
        </p:nvSpPr>
        <p:spPr>
          <a:xfrm>
            <a:off x="4857752" y="285728"/>
            <a:ext cx="4071934" cy="2585323"/>
          </a:xfrm>
          <a:prstGeom prst="rect">
            <a:avLst/>
          </a:prstGeom>
        </p:spPr>
        <p:txBody>
          <a:bodyPr wrap="square">
            <a:spAutoFit/>
          </a:bodyPr>
          <a:lstStyle/>
          <a:p>
            <a:pPr algn="r"/>
            <a:r>
              <a:rPr lang="es-ES" b="1" dirty="0" smtClean="0">
                <a:latin typeface="Agency FB" pitchFamily="34" charset="0"/>
              </a:rPr>
              <a:t>“El elemento más fundamental del equilibrio en un sentido físico, es encontrar algún tipo de “trípode” de la roca para estar de pie. Cada roca, está cubierta por una variedad de pequeñas a grandes hendiduras, que pueden actuar </a:t>
            </a:r>
          </a:p>
          <a:p>
            <a:pPr algn="r"/>
            <a:r>
              <a:rPr lang="es-ES" b="1" dirty="0" smtClean="0">
                <a:latin typeface="Agency FB" pitchFamily="34" charset="0"/>
              </a:rPr>
              <a:t>como un trípode para mantenerse en pie, </a:t>
            </a:r>
          </a:p>
          <a:p>
            <a:pPr algn="r"/>
            <a:r>
              <a:rPr lang="es-ES" b="1" dirty="0" smtClean="0">
                <a:latin typeface="Agency FB" pitchFamily="34" charset="0"/>
              </a:rPr>
              <a:t>o en la mayoría de las orientaciones </a:t>
            </a:r>
          </a:p>
          <a:p>
            <a:pPr algn="r"/>
            <a:r>
              <a:rPr lang="es-ES" b="1" dirty="0" smtClean="0">
                <a:latin typeface="Agency FB" pitchFamily="34" charset="0"/>
              </a:rPr>
              <a:t>que se te ocurra con </a:t>
            </a:r>
          </a:p>
          <a:p>
            <a:pPr algn="r"/>
            <a:r>
              <a:rPr lang="es-ES" b="1" dirty="0" smtClean="0">
                <a:latin typeface="Agency FB" pitchFamily="34" charset="0"/>
              </a:rPr>
              <a:t>otras rocas</a:t>
            </a:r>
            <a:endParaRPr lang="es-ES" dirty="0"/>
          </a:p>
        </p:txBody>
      </p:sp>
    </p:spTree>
  </p:cSld>
  <p:clrMapOvr>
    <a:masterClrMapping/>
  </p:clrMapOvr>
  <p:transition spd="slow" advTm="28000">
    <p:spli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http://1.bp.blogspot.com/-AfwkLmKoszI/Ux8m3dD8gdI/AAAAAAAGo8U/GALkyxwRlWs/s1600/gravity-glue-3.png"/>
          <p:cNvPicPr>
            <a:picLocks noChangeAspect="1" noChangeArrowheads="1"/>
          </p:cNvPicPr>
          <p:nvPr/>
        </p:nvPicPr>
        <p:blipFill>
          <a:blip r:embed="rId2"/>
          <a:srcRect/>
          <a:stretch>
            <a:fillRect/>
          </a:stretch>
        </p:blipFill>
        <p:spPr bwMode="auto">
          <a:xfrm>
            <a:off x="0" y="0"/>
            <a:ext cx="9266875"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41.media.tumblr.com/9598834654d31612efca0c732e9ba538/tumblr_nk8d4mIfAP1tzjlm9o3_1280.png"/>
          <p:cNvPicPr>
            <a:picLocks noChangeAspect="1" noChangeArrowheads="1"/>
          </p:cNvPicPr>
          <p:nvPr/>
        </p:nvPicPr>
        <p:blipFill>
          <a:blip r:embed="rId2"/>
          <a:srcRect/>
          <a:stretch>
            <a:fillRect/>
          </a:stretch>
        </p:blipFill>
        <p:spPr bwMode="auto">
          <a:xfrm>
            <a:off x="0" y="0"/>
            <a:ext cx="9501222"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www.furiamag.com/wp-content/uploads/2013/01/Michael-Grab-02.jpg"/>
          <p:cNvPicPr>
            <a:picLocks noChangeAspect="1" noChangeArrowheads="1"/>
          </p:cNvPicPr>
          <p:nvPr/>
        </p:nvPicPr>
        <p:blipFill>
          <a:blip r:embed="rId2"/>
          <a:srcRect/>
          <a:stretch>
            <a:fillRect/>
          </a:stretch>
        </p:blipFill>
        <p:spPr bwMode="auto">
          <a:xfrm>
            <a:off x="-1" y="0"/>
            <a:ext cx="9151889"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worldhobbies.ru/wp-content/uploads/2012/06/bd2.jpg"/>
          <p:cNvPicPr>
            <a:picLocks noChangeAspect="1" noChangeArrowheads="1"/>
          </p:cNvPicPr>
          <p:nvPr/>
        </p:nvPicPr>
        <p:blipFill>
          <a:blip r:embed="rId2"/>
          <a:srcRect/>
          <a:stretch>
            <a:fillRect/>
          </a:stretch>
        </p:blipFill>
        <p:spPr bwMode="auto">
          <a:xfrm>
            <a:off x="-1" y="0"/>
            <a:ext cx="9146173"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extras.mnginteractive.com/live/media/site36/2015/0225/20150225__20150226_C1_FE19STBALANCING~p1.JPG"/>
          <p:cNvPicPr>
            <a:picLocks noChangeAspect="1" noChangeArrowheads="1"/>
          </p:cNvPicPr>
          <p:nvPr/>
        </p:nvPicPr>
        <p:blipFill>
          <a:blip r:embed="rId2"/>
          <a:srcRect/>
          <a:stretch>
            <a:fillRect/>
          </a:stretch>
        </p:blipFill>
        <p:spPr bwMode="auto">
          <a:xfrm>
            <a:off x="0" y="0"/>
            <a:ext cx="9215463"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www.gravityglue.com/wp-content/uploads/2013/10/2013-1768.jpg"/>
          <p:cNvPicPr>
            <a:picLocks noChangeAspect="1" noChangeArrowheads="1"/>
          </p:cNvPicPr>
          <p:nvPr/>
        </p:nvPicPr>
        <p:blipFill>
          <a:blip r:embed="rId2"/>
          <a:srcRect/>
          <a:stretch>
            <a:fillRect/>
          </a:stretch>
        </p:blipFill>
        <p:spPr bwMode="auto">
          <a:xfrm>
            <a:off x="0" y="0"/>
            <a:ext cx="9252476" cy="6858000"/>
          </a:xfrm>
          <a:prstGeom prst="rect">
            <a:avLst/>
          </a:prstGeom>
          <a:noFill/>
        </p:spPr>
      </p:pic>
      <p:sp>
        <p:nvSpPr>
          <p:cNvPr id="2" name="1 Rectángulo"/>
          <p:cNvSpPr/>
          <p:nvPr/>
        </p:nvSpPr>
        <p:spPr>
          <a:xfrm>
            <a:off x="500034" y="500042"/>
            <a:ext cx="2928958" cy="4893647"/>
          </a:xfrm>
          <a:prstGeom prst="rect">
            <a:avLst/>
          </a:prstGeom>
        </p:spPr>
        <p:txBody>
          <a:bodyPr wrap="square">
            <a:spAutoFit/>
          </a:bodyPr>
          <a:lstStyle/>
          <a:p>
            <a:r>
              <a:rPr lang="es-ES" sz="2400" b="1" dirty="0" smtClean="0">
                <a:latin typeface="Agency FB" pitchFamily="34" charset="0"/>
              </a:rPr>
              <a:t>Al </a:t>
            </a:r>
            <a:r>
              <a:rPr lang="es-ES" sz="2400" b="1" dirty="0">
                <a:latin typeface="Agency FB" pitchFamily="34" charset="0"/>
              </a:rPr>
              <a:t>prestar atención a la sensación de las rocas, usted comenzará a sentir hasta el más mínimo clic de cómo las ranuras de las rocas que están en contacto se mueven unas sobre otras. En los balances más finos de punto, estos clics se pueden sentir en una escala más pequeña que milímetros.”</a:t>
            </a:r>
          </a:p>
        </p:txBody>
      </p:sp>
    </p:spTree>
  </p:cSld>
  <p:clrMapOvr>
    <a:masterClrMapping/>
  </p:clrMapOvr>
  <p:transition spd="slow" advTm="24000">
    <p:spli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http://marcianosmx.com/wp-content/uploads/2014/03/Michael-Grab-equilibrio-rocas-17.jpg"/>
          <p:cNvPicPr>
            <a:picLocks noChangeAspect="1" noChangeArrowheads="1"/>
          </p:cNvPicPr>
          <p:nvPr/>
        </p:nvPicPr>
        <p:blipFill>
          <a:blip r:embed="rId2"/>
          <a:srcRect/>
          <a:stretch>
            <a:fillRect/>
          </a:stretch>
        </p:blipFill>
        <p:spPr bwMode="auto">
          <a:xfrm>
            <a:off x="-1" y="0"/>
            <a:ext cx="9251605"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www.furiamag.com/wp-content/uploads/2013/01/Michael-Grab-08.jpg"/>
          <p:cNvPicPr>
            <a:picLocks noChangeAspect="1" noChangeArrowheads="1"/>
          </p:cNvPicPr>
          <p:nvPr/>
        </p:nvPicPr>
        <p:blipFill>
          <a:blip r:embed="rId2"/>
          <a:srcRect/>
          <a:stretch>
            <a:fillRect/>
          </a:stretch>
        </p:blipFill>
        <p:spPr bwMode="auto">
          <a:xfrm>
            <a:off x="0" y="-285750"/>
            <a:ext cx="9144000" cy="714375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beautifuldecay.com/wp-content/uploads/2014/02/balanced-stone-sculptures-michael-grab-7.jpg"/>
          <p:cNvPicPr>
            <a:picLocks noChangeAspect="1" noChangeArrowheads="1"/>
          </p:cNvPicPr>
          <p:nvPr/>
        </p:nvPicPr>
        <p:blipFill>
          <a:blip r:embed="rId2"/>
          <a:srcRect/>
          <a:stretch>
            <a:fillRect/>
          </a:stretch>
        </p:blipFill>
        <p:spPr bwMode="auto">
          <a:xfrm>
            <a:off x="0" y="0"/>
            <a:ext cx="9148790"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https://i.ytimg.com/vi/ThipJ0AAJiA/maxresdefault.jpg"/>
          <p:cNvPicPr>
            <a:picLocks noChangeAspect="1" noChangeArrowheads="1"/>
          </p:cNvPicPr>
          <p:nvPr/>
        </p:nvPicPr>
        <p:blipFill>
          <a:blip r:embed="rId2"/>
          <a:srcRect l="22902"/>
          <a:stretch>
            <a:fillRect/>
          </a:stretch>
        </p:blipFill>
        <p:spPr bwMode="auto">
          <a:xfrm>
            <a:off x="0" y="0"/>
            <a:ext cx="9144000"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s://s-media-cache-ak0.pinimg.com/originals/df/6b/d7/df6bd7f50045f2f6433fccbfb926ceed.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http://inspirationfeeed.files.wordpress.com/2012/12/2012-1095.jpg"/>
          <p:cNvPicPr>
            <a:picLocks noChangeAspect="1" noChangeArrowheads="1"/>
          </p:cNvPicPr>
          <p:nvPr/>
        </p:nvPicPr>
        <p:blipFill>
          <a:blip r:embed="rId2"/>
          <a:srcRect/>
          <a:stretch>
            <a:fillRect/>
          </a:stretch>
        </p:blipFill>
        <p:spPr bwMode="auto">
          <a:xfrm>
            <a:off x="-1" y="0"/>
            <a:ext cx="9144889"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cdn.lifebuzz.com/images/14261/lifebuzz-238a211dbe4f8cad465b3a20d790ba98-limit_2000.jpg"/>
          <p:cNvPicPr>
            <a:picLocks noChangeAspect="1" noChangeArrowheads="1"/>
          </p:cNvPicPr>
          <p:nvPr/>
        </p:nvPicPr>
        <p:blipFill>
          <a:blip r:embed="rId2"/>
          <a:srcRect/>
          <a:stretch>
            <a:fillRect/>
          </a:stretch>
        </p:blipFill>
        <p:spPr bwMode="auto">
          <a:xfrm>
            <a:off x="-1" y="0"/>
            <a:ext cx="9167835"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http://art-sheep.com/wp-content/uploads/2014/11/gravity-stone-balancing-michael-grab-1-e1415107391824.jpg"/>
          <p:cNvPicPr>
            <a:picLocks noChangeAspect="1" noChangeArrowheads="1"/>
          </p:cNvPicPr>
          <p:nvPr/>
        </p:nvPicPr>
        <p:blipFill>
          <a:blip r:embed="rId2"/>
          <a:srcRect/>
          <a:stretch>
            <a:fillRect/>
          </a:stretch>
        </p:blipFill>
        <p:spPr bwMode="auto">
          <a:xfrm>
            <a:off x="-1" y="0"/>
            <a:ext cx="9167835"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www.furiamag.com/wp-content/uploads/2013/01/Michael-Grab-11.jpg"/>
          <p:cNvPicPr>
            <a:picLocks noChangeAspect="1" noChangeArrowheads="1"/>
          </p:cNvPicPr>
          <p:nvPr/>
        </p:nvPicPr>
        <p:blipFill>
          <a:blip r:embed="rId2"/>
          <a:srcRect/>
          <a:stretch>
            <a:fillRect/>
          </a:stretch>
        </p:blipFill>
        <p:spPr bwMode="auto">
          <a:xfrm>
            <a:off x="-1" y="0"/>
            <a:ext cx="9259559"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www.furiamag.com/wp-content/uploads/2013/01/Michael-Grab-19.jpg"/>
          <p:cNvPicPr>
            <a:picLocks noChangeAspect="1" noChangeArrowheads="1"/>
          </p:cNvPicPr>
          <p:nvPr/>
        </p:nvPicPr>
        <p:blipFill>
          <a:blip r:embed="rId2"/>
          <a:srcRect/>
          <a:stretch>
            <a:fillRect/>
          </a:stretch>
        </p:blipFill>
        <p:spPr bwMode="auto">
          <a:xfrm>
            <a:off x="-1" y="0"/>
            <a:ext cx="9367229"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marcianosmx.com/wp-content/uploads/2014/03/Michael-Grab-equilibrio-rocas-11.jpg"/>
          <p:cNvPicPr>
            <a:picLocks noChangeAspect="1" noChangeArrowheads="1"/>
          </p:cNvPicPr>
          <p:nvPr/>
        </p:nvPicPr>
        <p:blipFill>
          <a:blip r:embed="rId2"/>
          <a:srcRect/>
          <a:stretch>
            <a:fillRect/>
          </a:stretch>
        </p:blipFill>
        <p:spPr bwMode="auto">
          <a:xfrm>
            <a:off x="0" y="0"/>
            <a:ext cx="9144028" cy="7143776"/>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www.furiamag.com/wp-content/uploads/2013/01/Michael-Grab-17.jpg"/>
          <p:cNvPicPr>
            <a:picLocks noChangeAspect="1" noChangeArrowheads="1"/>
          </p:cNvPicPr>
          <p:nvPr/>
        </p:nvPicPr>
        <p:blipFill>
          <a:blip r:embed="rId2"/>
          <a:srcRect/>
          <a:stretch>
            <a:fillRect/>
          </a:stretch>
        </p:blipFill>
        <p:spPr bwMode="auto">
          <a:xfrm>
            <a:off x="-1" y="0"/>
            <a:ext cx="9367229"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http://www.likecool.com/Gear/Pic/Balanced%20Rock%20Sculptures%20by%20Michael%20Grab/Balanced-Rock-Sculptures-by-Michael-Grab_1.jpg"/>
          <p:cNvPicPr>
            <a:picLocks noChangeAspect="1" noChangeArrowheads="1"/>
          </p:cNvPicPr>
          <p:nvPr/>
        </p:nvPicPr>
        <p:blipFill>
          <a:blip r:embed="rId2"/>
          <a:srcRect/>
          <a:stretch>
            <a:fillRect/>
          </a:stretch>
        </p:blipFill>
        <p:spPr bwMode="auto">
          <a:xfrm>
            <a:off x="0" y="0"/>
            <a:ext cx="9250326"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N7t9sSF-xA4/T_Su2FodleI/AAAAAAAA_Dg/vs6YXstOlwQ/s1600/piedras-en-el-rio-rocks-stones-at-the-river.jpg"/>
          <p:cNvPicPr>
            <a:picLocks noChangeAspect="1" noChangeArrowheads="1"/>
          </p:cNvPicPr>
          <p:nvPr/>
        </p:nvPicPr>
        <p:blipFill>
          <a:blip r:embed="rId3">
            <a:lum contrast="4000"/>
          </a:blip>
          <a:srcRect/>
          <a:stretch>
            <a:fillRect/>
          </a:stretch>
        </p:blipFill>
        <p:spPr bwMode="auto">
          <a:xfrm>
            <a:off x="0" y="0"/>
            <a:ext cx="9144000" cy="6858000"/>
          </a:xfrm>
          <a:prstGeom prst="rect">
            <a:avLst/>
          </a:prstGeom>
          <a:noFill/>
        </p:spPr>
      </p:pic>
      <p:sp>
        <p:nvSpPr>
          <p:cNvPr id="2" name="1 Rectángulo"/>
          <p:cNvSpPr/>
          <p:nvPr/>
        </p:nvSpPr>
        <p:spPr>
          <a:xfrm>
            <a:off x="2143108" y="1500174"/>
            <a:ext cx="6072214" cy="4893647"/>
          </a:xfrm>
          <a:prstGeom prst="rect">
            <a:avLst/>
          </a:prstGeom>
        </p:spPr>
        <p:txBody>
          <a:bodyPr wrap="square">
            <a:spAutoFit/>
          </a:bodyPr>
          <a:lstStyle/>
          <a:p>
            <a:r>
              <a:rPr lang="es-ES" sz="2400" b="1" dirty="0">
                <a:effectLst>
                  <a:glow rad="228600">
                    <a:schemeClr val="accent3">
                      <a:satMod val="175000"/>
                      <a:alpha val="40000"/>
                    </a:schemeClr>
                  </a:glow>
                </a:effectLst>
                <a:latin typeface="Agency FB" pitchFamily="34" charset="0"/>
              </a:rPr>
              <a:t>Cuantos hemos intentado hacer equilibrio con cosas, intentar mantener en equilibrio un lápiz mientras nos aburrimos en la oficina o sala de espera, jugar con los niños al equilibrista con un palo de escoba. Esa hermosa sensación de poder controlar la fuerza de gravedad a la que nos tiene supeditados el planeta Tierra</a:t>
            </a:r>
            <a:r>
              <a:rPr lang="es-ES" sz="2400" b="1" dirty="0" smtClean="0">
                <a:effectLst>
                  <a:glow rad="228600">
                    <a:schemeClr val="accent3">
                      <a:satMod val="175000"/>
                      <a:alpha val="40000"/>
                    </a:schemeClr>
                  </a:glow>
                </a:effectLst>
                <a:latin typeface="Agency FB" pitchFamily="34" charset="0"/>
              </a:rPr>
              <a:t>.</a:t>
            </a:r>
          </a:p>
          <a:p>
            <a:endParaRPr lang="es-ES" sz="2400" b="1" dirty="0">
              <a:effectLst>
                <a:glow rad="228600">
                  <a:schemeClr val="accent3">
                    <a:satMod val="175000"/>
                    <a:alpha val="40000"/>
                  </a:schemeClr>
                </a:glow>
              </a:effectLst>
              <a:latin typeface="Agency FB" pitchFamily="34" charset="0"/>
            </a:endParaRPr>
          </a:p>
          <a:p>
            <a:r>
              <a:rPr lang="es-ES" sz="2400" b="1" dirty="0">
                <a:effectLst>
                  <a:glow rad="228600">
                    <a:schemeClr val="accent3">
                      <a:satMod val="175000"/>
                      <a:alpha val="40000"/>
                    </a:schemeClr>
                  </a:glow>
                </a:effectLst>
                <a:latin typeface="Agency FB" pitchFamily="34" charset="0"/>
              </a:rPr>
              <a:t>Michael </a:t>
            </a:r>
            <a:r>
              <a:rPr lang="es-ES" sz="2400" b="1" dirty="0" err="1">
                <a:effectLst>
                  <a:glow rad="228600">
                    <a:schemeClr val="accent3">
                      <a:satMod val="175000"/>
                      <a:alpha val="40000"/>
                    </a:schemeClr>
                  </a:glow>
                </a:effectLst>
                <a:latin typeface="Agency FB" pitchFamily="34" charset="0"/>
              </a:rPr>
              <a:t>Grab</a:t>
            </a:r>
            <a:r>
              <a:rPr lang="es-ES" sz="2400" b="1" dirty="0">
                <a:effectLst>
                  <a:glow rad="228600">
                    <a:schemeClr val="accent3">
                      <a:satMod val="175000"/>
                      <a:alpha val="40000"/>
                    </a:schemeClr>
                  </a:glow>
                </a:effectLst>
                <a:latin typeface="Agency FB" pitchFamily="34" charset="0"/>
              </a:rPr>
              <a:t> comenzó a hacer equilibrio con rocas en el verano de 2008 como una forma de divertirse, relajarse, quitarse el estrés, jugar y sobretodo CREAR.</a:t>
            </a:r>
          </a:p>
          <a:p>
            <a:r>
              <a:rPr lang="es-ES" sz="2400" b="1" dirty="0">
                <a:effectLst>
                  <a:glow rad="228600">
                    <a:schemeClr val="accent3">
                      <a:satMod val="175000"/>
                      <a:alpha val="40000"/>
                    </a:schemeClr>
                  </a:glow>
                </a:effectLst>
                <a:latin typeface="Agency FB" pitchFamily="34" charset="0"/>
              </a:rPr>
              <a:t>Para realizarlo Michael descubrió que sólo se necesita iniciar con tres puntos de apoyo en las piedras base e ir creciendo el balance en el resto.</a:t>
            </a:r>
          </a:p>
        </p:txBody>
      </p:sp>
      <p:pic>
        <p:nvPicPr>
          <p:cNvPr id="3" name="Picture 2" descr="http://oriharu.net/SPHERICAL_STANDING_WAVES/images/lumiere11.gif"/>
          <p:cNvPicPr>
            <a:picLocks noChangeAspect="1" noChangeArrowheads="1" noCrop="1"/>
          </p:cNvPicPr>
          <p:nvPr/>
        </p:nvPicPr>
        <p:blipFill>
          <a:blip r:embed="rId4">
            <a:duotone>
              <a:prstClr val="black"/>
              <a:schemeClr val="accent6">
                <a:tint val="45000"/>
                <a:satMod val="400000"/>
              </a:schemeClr>
            </a:duotone>
            <a:lum bright="-33000" contrast="10000"/>
          </a:blip>
          <a:srcRect/>
          <a:stretch>
            <a:fillRect/>
          </a:stretch>
        </p:blipFill>
        <p:spPr bwMode="auto">
          <a:xfrm>
            <a:off x="0" y="0"/>
            <a:ext cx="9144000" cy="3357562"/>
          </a:xfrm>
          <a:prstGeom prst="rect">
            <a:avLst/>
          </a:prstGeom>
          <a:noFill/>
        </p:spPr>
      </p:pic>
      <p:pic>
        <p:nvPicPr>
          <p:cNvPr id="4" name="Picture 2" descr="http://oriharu.net/SPHERICAL_STANDING_WAVES/images/lumiere11.gif"/>
          <p:cNvPicPr>
            <a:picLocks noChangeAspect="1" noChangeArrowheads="1" noCrop="1"/>
          </p:cNvPicPr>
          <p:nvPr/>
        </p:nvPicPr>
        <p:blipFill>
          <a:blip r:embed="rId4">
            <a:duotone>
              <a:prstClr val="black"/>
              <a:schemeClr val="accent6">
                <a:tint val="45000"/>
                <a:satMod val="400000"/>
              </a:schemeClr>
            </a:duotone>
            <a:lum bright="-33000" contrast="10000"/>
          </a:blip>
          <a:srcRect/>
          <a:stretch>
            <a:fillRect/>
          </a:stretch>
        </p:blipFill>
        <p:spPr bwMode="auto">
          <a:xfrm>
            <a:off x="0" y="3357562"/>
            <a:ext cx="9144000" cy="3500438"/>
          </a:xfrm>
          <a:prstGeom prst="rect">
            <a:avLst/>
          </a:prstGeom>
          <a:noFill/>
        </p:spPr>
      </p:pic>
    </p:spTree>
  </p:cSld>
  <p:clrMapOvr>
    <a:masterClrMapping/>
  </p:clrMapOvr>
  <p:transition spd="slow" advTm="40000">
    <p:split/>
    <p:sndAc>
      <p:stSnd>
        <p:snd r:embed="rId2" name="mis noches sin t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par>
                          <p:cTn id="13" fill="hold">
                            <p:stCondLst>
                              <p:cond delay="5000"/>
                            </p:stCondLst>
                            <p:childTnLst>
                              <p:par>
                                <p:cTn id="14" presetID="5" presetClass="exit" presetSubtype="10" fill="hold" nodeType="afterEffect">
                                  <p:stCondLst>
                                    <p:cond delay="0"/>
                                  </p:stCondLst>
                                  <p:childTnLst>
                                    <p:animEffect transition="out" filter="checkerboard(across)">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www.yalosabes.com/images/equilibrio-rocas-03.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www.tzaranu.com/post-images/michael-grab-and-his-gravity-glue-288/3761.jpg"/>
          <p:cNvPicPr>
            <a:picLocks noChangeAspect="1" noChangeArrowheads="1"/>
          </p:cNvPicPr>
          <p:nvPr/>
        </p:nvPicPr>
        <p:blipFill>
          <a:blip r:embed="rId2"/>
          <a:srcRect/>
          <a:stretch>
            <a:fillRect/>
          </a:stretch>
        </p:blipFill>
        <p:spPr bwMode="auto">
          <a:xfrm>
            <a:off x="0" y="0"/>
            <a:ext cx="6643702" cy="6906620"/>
          </a:xfrm>
          <a:prstGeom prst="rect">
            <a:avLst/>
          </a:prstGeom>
          <a:noFill/>
        </p:spPr>
      </p:pic>
      <p:pic>
        <p:nvPicPr>
          <p:cNvPr id="3" name="Picture 2" descr="http://www.furiamag.com/wp-content/uploads/2013/01/Michael-Grab-13.jpg"/>
          <p:cNvPicPr>
            <a:picLocks noChangeAspect="1" noChangeArrowheads="1"/>
          </p:cNvPicPr>
          <p:nvPr/>
        </p:nvPicPr>
        <p:blipFill>
          <a:blip r:embed="rId3"/>
          <a:srcRect/>
          <a:stretch>
            <a:fillRect/>
          </a:stretch>
        </p:blipFill>
        <p:spPr bwMode="auto">
          <a:xfrm>
            <a:off x="4591271" y="0"/>
            <a:ext cx="4552729"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4.bp.blogspot.com/-N7t9sSF-xA4/T_Su2FodleI/AAAAAAAA_Dg/vs6YXstOlwQ/s1600/piedras-en-el-rio-rocks-stones-at-the-river.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1" name="Picture 2" descr="https://i.ytimg.com/vi/aC8cBP2dL8A/maxresdefault.jpg"/>
          <p:cNvPicPr>
            <a:picLocks noChangeAspect="1" noChangeArrowheads="1"/>
          </p:cNvPicPr>
          <p:nvPr/>
        </p:nvPicPr>
        <p:blipFill>
          <a:blip r:embed="rId3"/>
          <a:srcRect r="19079"/>
          <a:stretch>
            <a:fillRect/>
          </a:stretch>
        </p:blipFill>
        <p:spPr bwMode="auto">
          <a:xfrm>
            <a:off x="0" y="-1"/>
            <a:ext cx="9144000" cy="6858001"/>
          </a:xfrm>
          <a:prstGeom prst="rect">
            <a:avLst/>
          </a:prstGeom>
          <a:noFill/>
        </p:spPr>
      </p:pic>
      <p:sp>
        <p:nvSpPr>
          <p:cNvPr id="5" name="4 Marco"/>
          <p:cNvSpPr/>
          <p:nvPr/>
        </p:nvSpPr>
        <p:spPr>
          <a:xfrm>
            <a:off x="714377" y="428626"/>
            <a:ext cx="7929562" cy="6143625"/>
          </a:xfrm>
          <a:prstGeom prst="frame">
            <a:avLst>
              <a:gd name="adj1" fmla="val 8159"/>
            </a:avLst>
          </a:prstGeom>
          <a:solidFill>
            <a:srgbClr val="237327">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1285877" y="1000126"/>
            <a:ext cx="6786563" cy="5000625"/>
          </a:xfrm>
          <a:prstGeom prst="frame">
            <a:avLst>
              <a:gd name="adj1" fmla="val 10445"/>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1928815" y="1571626"/>
            <a:ext cx="5500686" cy="3857625"/>
          </a:xfrm>
          <a:prstGeom prst="frame">
            <a:avLst>
              <a:gd name="adj1" fmla="val 12914"/>
            </a:avLst>
          </a:prstGeom>
          <a:solidFill>
            <a:srgbClr val="237327">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2500313" y="2143126"/>
            <a:ext cx="4286250" cy="2714625"/>
          </a:xfrm>
          <a:prstGeom prst="frame">
            <a:avLst>
              <a:gd name="adj1" fmla="val 17826"/>
            </a:avLst>
          </a:prstGeom>
          <a:solidFill>
            <a:srgbClr val="133F11">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slow" advTm="11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23" presetClass="exit" presetSubtype="16" fill="hold" nodeType="withEffect">
                                  <p:stCondLst>
                                    <p:cond delay="0"/>
                                  </p:stCondLst>
                                  <p:childTnLst>
                                    <p:anim calcmode="lin" valueType="num">
                                      <p:cBhvr>
                                        <p:cTn id="10" dur="5000"/>
                                        <p:tgtEl>
                                          <p:spTgt spid="6"/>
                                        </p:tgtEl>
                                        <p:attrNameLst>
                                          <p:attrName>ppt_w</p:attrName>
                                        </p:attrNameLst>
                                      </p:cBhvr>
                                      <p:tavLst>
                                        <p:tav tm="0">
                                          <p:val>
                                            <p:strVal val="ppt_w"/>
                                          </p:val>
                                        </p:tav>
                                        <p:tav tm="100000">
                                          <p:val>
                                            <p:strVal val="4*ppt_w"/>
                                          </p:val>
                                        </p:tav>
                                      </p:tavLst>
                                    </p:anim>
                                    <p:anim calcmode="lin" valueType="num">
                                      <p:cBhvr>
                                        <p:cTn id="11" dur="5000"/>
                                        <p:tgtEl>
                                          <p:spTgt spid="6"/>
                                        </p:tgtEl>
                                        <p:attrNameLst>
                                          <p:attrName>ppt_h</p:attrName>
                                        </p:attrNameLst>
                                      </p:cBhvr>
                                      <p:tavLst>
                                        <p:tav tm="0">
                                          <p:val>
                                            <p:strVal val="ppt_h"/>
                                          </p:val>
                                        </p:tav>
                                        <p:tav tm="100000">
                                          <p:val>
                                            <p:strVal val="4*ppt_h"/>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xit" presetSubtype="32"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23" presetClass="exit" presetSubtype="16" fill="hold"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4*ppt_w"/>
                                          </p:val>
                                        </p:tav>
                                      </p:tavLst>
                                    </p:anim>
                                    <p:anim calcmode="lin" valueType="num">
                                      <p:cBhvr>
                                        <p:cTn id="19" dur="5000"/>
                                        <p:tgtEl>
                                          <p:spTgt spid="8"/>
                                        </p:tgtEl>
                                        <p:attrNameLst>
                                          <p:attrName>ppt_h</p:attrName>
                                        </p:attrNameLst>
                                      </p:cBhvr>
                                      <p:tavLst>
                                        <p:tav tm="0">
                                          <p:val>
                                            <p:strVal val="ppt_h"/>
                                          </p:val>
                                        </p:tav>
                                        <p:tav tm="100000">
                                          <p:val>
                                            <p:strVal val="4*ppt_h"/>
                                          </p:val>
                                        </p:tav>
                                      </p:tavLst>
                                    </p:anim>
                                    <p:set>
                                      <p:cBhvr>
                                        <p:cTn id="20" dur="1" fill="hold">
                                          <p:stCondLst>
                                            <p:cond delay="4999"/>
                                          </p:stCondLst>
                                        </p:cTn>
                                        <p:tgtEl>
                                          <p:spTgt spid="8"/>
                                        </p:tgtEl>
                                        <p:attrNameLst>
                                          <p:attrName>style.visibility</p:attrName>
                                        </p:attrNameLst>
                                      </p:cBhvr>
                                      <p:to>
                                        <p:strVal val="hidden"/>
                                      </p:to>
                                    </p:set>
                                  </p:childTnLst>
                                </p:cTn>
                              </p:par>
                              <p:par>
                                <p:cTn id="21" presetID="4" presetClass="entr" presetSubtype="3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ox(out)">
                                      <p:cBhvr>
                                        <p:cTn id="23" dur="5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https://katemckinnon.files.wordpress.com/2014/02/screen-shot-2014-02-23-at-8-33-53-pm.png"/>
          <p:cNvPicPr>
            <a:picLocks noChangeAspect="1" noChangeArrowheads="1"/>
          </p:cNvPicPr>
          <p:nvPr/>
        </p:nvPicPr>
        <p:blipFill>
          <a:blip r:embed="rId2"/>
          <a:srcRect/>
          <a:stretch>
            <a:fillRect/>
          </a:stretch>
        </p:blipFill>
        <p:spPr bwMode="auto">
          <a:xfrm>
            <a:off x="0" y="0"/>
            <a:ext cx="9624988" cy="7143776"/>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http://1.bp.blogspot.com/-sHALDbrBjcE/UxB_nrQhtRI/AAAAAAAAb6c/s9BXz-j4bII/s1600/esculturas+formadas+por+piedras+4.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http://bjorkaoddities.com/images/portfolio/start/117.jpg"/>
          <p:cNvPicPr>
            <a:picLocks noChangeAspect="1" noChangeArrowheads="1"/>
          </p:cNvPicPr>
          <p:nvPr/>
        </p:nvPicPr>
        <p:blipFill>
          <a:blip r:embed="rId2"/>
          <a:srcRect/>
          <a:stretch>
            <a:fillRect/>
          </a:stretch>
        </p:blipFill>
        <p:spPr bwMode="auto">
          <a:xfrm>
            <a:off x="0" y="0"/>
            <a:ext cx="9178794"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4.bp.blogspot.com/-N7t9sSF-xA4/T_Su2FodleI/AAAAAAAA_Dg/vs6YXstOlwQ/s1600/piedras-en-el-rio-rocks-stones-at-the-river.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4" name="Picture 2" descr="http://cdn.atv.pe/files/piedras.jpg"/>
          <p:cNvPicPr>
            <a:picLocks noChangeAspect="1" noChangeArrowheads="1"/>
          </p:cNvPicPr>
          <p:nvPr/>
        </p:nvPicPr>
        <p:blipFill>
          <a:blip r:embed="rId3"/>
          <a:srcRect/>
          <a:stretch>
            <a:fillRect/>
          </a:stretch>
        </p:blipFill>
        <p:spPr bwMode="auto">
          <a:xfrm>
            <a:off x="-1" y="0"/>
            <a:ext cx="9243605" cy="6858000"/>
          </a:xfrm>
          <a:prstGeom prst="rect">
            <a:avLst/>
          </a:prstGeom>
          <a:noFill/>
        </p:spPr>
      </p:pic>
      <p:sp>
        <p:nvSpPr>
          <p:cNvPr id="9" name="8 Elipse"/>
          <p:cNvSpPr/>
          <p:nvPr/>
        </p:nvSpPr>
        <p:spPr>
          <a:xfrm>
            <a:off x="5500694" y="571482"/>
            <a:ext cx="3286117" cy="1143001"/>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Elipse"/>
          <p:cNvSpPr/>
          <p:nvPr/>
        </p:nvSpPr>
        <p:spPr>
          <a:xfrm>
            <a:off x="4929191" y="2000253"/>
            <a:ext cx="3000396" cy="1142997"/>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Elipse"/>
          <p:cNvSpPr/>
          <p:nvPr/>
        </p:nvSpPr>
        <p:spPr>
          <a:xfrm>
            <a:off x="214282" y="428604"/>
            <a:ext cx="3429024" cy="928686"/>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Elipse"/>
          <p:cNvSpPr/>
          <p:nvPr/>
        </p:nvSpPr>
        <p:spPr>
          <a:xfrm>
            <a:off x="1285853" y="2071680"/>
            <a:ext cx="3071814" cy="1000121"/>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Elipse"/>
          <p:cNvSpPr/>
          <p:nvPr/>
        </p:nvSpPr>
        <p:spPr>
          <a:xfrm>
            <a:off x="285721" y="5286388"/>
            <a:ext cx="3286148" cy="1143000"/>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Elipse"/>
          <p:cNvSpPr/>
          <p:nvPr/>
        </p:nvSpPr>
        <p:spPr>
          <a:xfrm>
            <a:off x="1357291" y="3714752"/>
            <a:ext cx="2928941" cy="1214434"/>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20" name="19 Elipse"/>
          <p:cNvSpPr/>
          <p:nvPr/>
        </p:nvSpPr>
        <p:spPr>
          <a:xfrm>
            <a:off x="5929322" y="5286388"/>
            <a:ext cx="2928950" cy="1214446"/>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23" name="22 Elipse"/>
          <p:cNvSpPr/>
          <p:nvPr/>
        </p:nvSpPr>
        <p:spPr>
          <a:xfrm>
            <a:off x="5072067" y="3714752"/>
            <a:ext cx="3286148" cy="1285872"/>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9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9"/>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10"/>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3"/>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6"/>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9"/>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20"/>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23"/>
                                        </p:tgtEl>
                                        <p:attrNameLst>
                                          <p:attrName>r</p:attrName>
                                        </p:attrNameLst>
                                      </p:cBhvr>
                                    </p:animRot>
                                  </p:childTnLst>
                                </p:cTn>
                              </p:par>
                              <p:par>
                                <p:cTn id="21" presetID="2" presetClass="entr" presetSubtype="6"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0-#ppt_w/2"/>
                                          </p:val>
                                        </p:tav>
                                        <p:tav tm="100000">
                                          <p:val>
                                            <p:strVal val="#ppt_x"/>
                                          </p:val>
                                        </p:tav>
                                      </p:tavLst>
                                    </p:anim>
                                    <p:anim calcmode="lin" valueType="num">
                                      <p:cBhvr additive="base">
                                        <p:cTn id="32" dur="30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0-#ppt_w/2"/>
                                          </p:val>
                                        </p:tav>
                                        <p:tav tm="100000">
                                          <p:val>
                                            <p:strVal val="#ppt_x"/>
                                          </p:val>
                                        </p:tav>
                                      </p:tavLst>
                                    </p:anim>
                                    <p:anim calcmode="lin" valueType="num">
                                      <p:cBhvr additive="base">
                                        <p:cTn id="36" dur="3000" fill="hold"/>
                                        <p:tgtEl>
                                          <p:spTgt spid="10"/>
                                        </p:tgtEl>
                                        <p:attrNameLst>
                                          <p:attrName>ppt_y</p:attrName>
                                        </p:attrNameLst>
                                      </p:cBhvr>
                                      <p:tavLst>
                                        <p:tav tm="0">
                                          <p:val>
                                            <p:strVal val="1+#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1+#ppt_w/2"/>
                                          </p:val>
                                        </p:tav>
                                        <p:tav tm="100000">
                                          <p:val>
                                            <p:strVal val="#ppt_x"/>
                                          </p:val>
                                        </p:tav>
                                      </p:tavLst>
                                    </p:anim>
                                    <p:anim calcmode="lin" valueType="num">
                                      <p:cBhvr additive="base">
                                        <p:cTn id="40" dur="3000" fill="hold"/>
                                        <p:tgtEl>
                                          <p:spTgt spid="16"/>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3000" fill="hold"/>
                                        <p:tgtEl>
                                          <p:spTgt spid="19"/>
                                        </p:tgtEl>
                                        <p:attrNameLst>
                                          <p:attrName>ppt_x</p:attrName>
                                        </p:attrNameLst>
                                      </p:cBhvr>
                                      <p:tavLst>
                                        <p:tav tm="0">
                                          <p:val>
                                            <p:strVal val="1+#ppt_w/2"/>
                                          </p:val>
                                        </p:tav>
                                        <p:tav tm="100000">
                                          <p:val>
                                            <p:strVal val="#ppt_x"/>
                                          </p:val>
                                        </p:tav>
                                      </p:tavLst>
                                    </p:anim>
                                    <p:anim calcmode="lin" valueType="num">
                                      <p:cBhvr additive="base">
                                        <p:cTn id="44" dur="3000" fill="hold"/>
                                        <p:tgtEl>
                                          <p:spTgt spid="1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3000" fill="hold"/>
                                        <p:tgtEl>
                                          <p:spTgt spid="20"/>
                                        </p:tgtEl>
                                        <p:attrNameLst>
                                          <p:attrName>ppt_x</p:attrName>
                                        </p:attrNameLst>
                                      </p:cBhvr>
                                      <p:tavLst>
                                        <p:tav tm="0">
                                          <p:val>
                                            <p:strVal val="0-#ppt_w/2"/>
                                          </p:val>
                                        </p:tav>
                                        <p:tav tm="100000">
                                          <p:val>
                                            <p:strVal val="#ppt_x"/>
                                          </p:val>
                                        </p:tav>
                                      </p:tavLst>
                                    </p:anim>
                                    <p:anim calcmode="lin" valueType="num">
                                      <p:cBhvr additive="base">
                                        <p:cTn id="48" dur="3000" fill="hold"/>
                                        <p:tgtEl>
                                          <p:spTgt spid="20"/>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3000" fill="hold"/>
                                        <p:tgtEl>
                                          <p:spTgt spid="23"/>
                                        </p:tgtEl>
                                        <p:attrNameLst>
                                          <p:attrName>ppt_x</p:attrName>
                                        </p:attrNameLst>
                                      </p:cBhvr>
                                      <p:tavLst>
                                        <p:tav tm="0">
                                          <p:val>
                                            <p:strVal val="0-#ppt_w/2"/>
                                          </p:val>
                                        </p:tav>
                                        <p:tav tm="100000">
                                          <p:val>
                                            <p:strVal val="#ppt_x"/>
                                          </p:val>
                                        </p:tav>
                                      </p:tavLst>
                                    </p:anim>
                                    <p:anim calcmode="lin" valueType="num">
                                      <p:cBhvr additive="base">
                                        <p:cTn id="52" dur="3000" fill="hold"/>
                                        <p:tgtEl>
                                          <p:spTgt spid="23"/>
                                        </p:tgtEl>
                                        <p:attrNameLst>
                                          <p:attrName>ppt_y</p:attrName>
                                        </p:attrNameLst>
                                      </p:cBhvr>
                                      <p:tavLst>
                                        <p:tav tm="0">
                                          <p:val>
                                            <p:strVal val="0-#ppt_h/2"/>
                                          </p:val>
                                        </p:tav>
                                        <p:tav tm="100000">
                                          <p:val>
                                            <p:strVal val="#ppt_y"/>
                                          </p:val>
                                        </p:tav>
                                      </p:tavLst>
                                    </p:anim>
                                  </p:childTnLst>
                                </p:cTn>
                              </p:par>
                              <p:par>
                                <p:cTn id="53" presetID="2" presetClass="exit" presetSubtype="6" fill="hold" nodeType="withEffect">
                                  <p:stCondLst>
                                    <p:cond delay="0"/>
                                  </p:stCondLst>
                                  <p:childTnLst>
                                    <p:anim calcmode="lin" valueType="num">
                                      <p:cBhvr additive="base">
                                        <p:cTn id="54" dur="3000"/>
                                        <p:tgtEl>
                                          <p:spTgt spid="13"/>
                                        </p:tgtEl>
                                        <p:attrNameLst>
                                          <p:attrName>ppt_x</p:attrName>
                                        </p:attrNameLst>
                                      </p:cBhvr>
                                      <p:tavLst>
                                        <p:tav tm="0">
                                          <p:val>
                                            <p:strVal val="ppt_x"/>
                                          </p:val>
                                        </p:tav>
                                        <p:tav tm="100000">
                                          <p:val>
                                            <p:strVal val="1+ppt_w/2"/>
                                          </p:val>
                                        </p:tav>
                                      </p:tavLst>
                                    </p:anim>
                                    <p:anim calcmode="lin" valueType="num">
                                      <p:cBhvr additive="base">
                                        <p:cTn id="55" dur="3000"/>
                                        <p:tgtEl>
                                          <p:spTgt spid="13"/>
                                        </p:tgtEl>
                                        <p:attrNameLst>
                                          <p:attrName>ppt_y</p:attrName>
                                        </p:attrNameLst>
                                      </p:cBhvr>
                                      <p:tavLst>
                                        <p:tav tm="0">
                                          <p:val>
                                            <p:strVal val="ppt_y"/>
                                          </p:val>
                                        </p:tav>
                                        <p:tav tm="100000">
                                          <p:val>
                                            <p:strVal val="1+ppt_h/2"/>
                                          </p:val>
                                        </p:tav>
                                      </p:tavLst>
                                    </p:anim>
                                    <p:set>
                                      <p:cBhvr>
                                        <p:cTn id="56" dur="1" fill="hold">
                                          <p:stCondLst>
                                            <p:cond delay="2999"/>
                                          </p:stCondLst>
                                        </p:cTn>
                                        <p:tgtEl>
                                          <p:spTgt spid="13"/>
                                        </p:tgtEl>
                                        <p:attrNameLst>
                                          <p:attrName>style.visibility</p:attrName>
                                        </p:attrNameLst>
                                      </p:cBhvr>
                                      <p:to>
                                        <p:strVal val="hidden"/>
                                      </p:to>
                                    </p:set>
                                  </p:childTnLst>
                                </p:cTn>
                              </p:par>
                              <p:par>
                                <p:cTn id="57" presetID="2" presetClass="exit" presetSubtype="6" fill="hold" nodeType="withEffect">
                                  <p:stCondLst>
                                    <p:cond delay="0"/>
                                  </p:stCondLst>
                                  <p:childTnLst>
                                    <p:anim calcmode="lin" valueType="num">
                                      <p:cBhvr additive="base">
                                        <p:cTn id="58" dur="3000"/>
                                        <p:tgtEl>
                                          <p:spTgt spid="15"/>
                                        </p:tgtEl>
                                        <p:attrNameLst>
                                          <p:attrName>ppt_x</p:attrName>
                                        </p:attrNameLst>
                                      </p:cBhvr>
                                      <p:tavLst>
                                        <p:tav tm="0">
                                          <p:val>
                                            <p:strVal val="ppt_x"/>
                                          </p:val>
                                        </p:tav>
                                        <p:tav tm="100000">
                                          <p:val>
                                            <p:strVal val="1+ppt_w/2"/>
                                          </p:val>
                                        </p:tav>
                                      </p:tavLst>
                                    </p:anim>
                                    <p:anim calcmode="lin" valueType="num">
                                      <p:cBhvr additive="base">
                                        <p:cTn id="59" dur="3000"/>
                                        <p:tgtEl>
                                          <p:spTgt spid="15"/>
                                        </p:tgtEl>
                                        <p:attrNameLst>
                                          <p:attrName>ppt_y</p:attrName>
                                        </p:attrNameLst>
                                      </p:cBhvr>
                                      <p:tavLst>
                                        <p:tav tm="0">
                                          <p:val>
                                            <p:strVal val="ppt_y"/>
                                          </p:val>
                                        </p:tav>
                                        <p:tav tm="100000">
                                          <p:val>
                                            <p:strVal val="1+ppt_h/2"/>
                                          </p:val>
                                        </p:tav>
                                      </p:tavLst>
                                    </p:anim>
                                    <p:set>
                                      <p:cBhvr>
                                        <p:cTn id="60" dur="1" fill="hold">
                                          <p:stCondLst>
                                            <p:cond delay="2999"/>
                                          </p:stCondLst>
                                        </p:cTn>
                                        <p:tgtEl>
                                          <p:spTgt spid="15"/>
                                        </p:tgtEl>
                                        <p:attrNameLst>
                                          <p:attrName>style.visibility</p:attrName>
                                        </p:attrNameLst>
                                      </p:cBhvr>
                                      <p:to>
                                        <p:strVal val="hidden"/>
                                      </p:to>
                                    </p:set>
                                  </p:childTnLst>
                                </p:cTn>
                              </p:par>
                              <p:par>
                                <p:cTn id="61" presetID="2" presetClass="exit" presetSubtype="12" fill="hold"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1+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12" fill="hold"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9" fill="hold" nodeType="withEffect">
                                  <p:stCondLst>
                                    <p:cond delay="0"/>
                                  </p:stCondLst>
                                  <p:childTnLst>
                                    <p:anim calcmode="lin" valueType="num">
                                      <p:cBhvr additive="base">
                                        <p:cTn id="70" dur="3000"/>
                                        <p:tgtEl>
                                          <p:spTgt spid="20"/>
                                        </p:tgtEl>
                                        <p:attrNameLst>
                                          <p:attrName>ppt_x</p:attrName>
                                        </p:attrNameLst>
                                      </p:cBhvr>
                                      <p:tavLst>
                                        <p:tav tm="0">
                                          <p:val>
                                            <p:strVal val="ppt_x"/>
                                          </p:val>
                                        </p:tav>
                                        <p:tav tm="100000">
                                          <p:val>
                                            <p:strVal val="0-ppt_w/2"/>
                                          </p:val>
                                        </p:tav>
                                      </p:tavLst>
                                    </p:anim>
                                    <p:anim calcmode="lin" valueType="num">
                                      <p:cBhvr additive="base">
                                        <p:cTn id="71" dur="3000"/>
                                        <p:tgtEl>
                                          <p:spTgt spid="20"/>
                                        </p:tgtEl>
                                        <p:attrNameLst>
                                          <p:attrName>ppt_y</p:attrName>
                                        </p:attrNameLst>
                                      </p:cBhvr>
                                      <p:tavLst>
                                        <p:tav tm="0">
                                          <p:val>
                                            <p:strVal val="ppt_y"/>
                                          </p:val>
                                        </p:tav>
                                        <p:tav tm="100000">
                                          <p:val>
                                            <p:strVal val="0-ppt_h/2"/>
                                          </p:val>
                                        </p:tav>
                                      </p:tavLst>
                                    </p:anim>
                                    <p:set>
                                      <p:cBhvr>
                                        <p:cTn id="72" dur="1" fill="hold">
                                          <p:stCondLst>
                                            <p:cond delay="2999"/>
                                          </p:stCondLst>
                                        </p:cTn>
                                        <p:tgtEl>
                                          <p:spTgt spid="20"/>
                                        </p:tgtEl>
                                        <p:attrNameLst>
                                          <p:attrName>style.visibility</p:attrName>
                                        </p:attrNameLst>
                                      </p:cBhvr>
                                      <p:to>
                                        <p:strVal val="hidden"/>
                                      </p:to>
                                    </p:set>
                                  </p:childTnLst>
                                </p:cTn>
                              </p:par>
                              <p:par>
                                <p:cTn id="73" presetID="2" presetClass="exit" presetSubtype="9" fill="hold" nodeType="withEffect">
                                  <p:stCondLst>
                                    <p:cond delay="0"/>
                                  </p:stCondLst>
                                  <p:childTnLst>
                                    <p:anim calcmode="lin" valueType="num">
                                      <p:cBhvr additive="base">
                                        <p:cTn id="74" dur="3000"/>
                                        <p:tgtEl>
                                          <p:spTgt spid="23"/>
                                        </p:tgtEl>
                                        <p:attrNameLst>
                                          <p:attrName>ppt_x</p:attrName>
                                        </p:attrNameLst>
                                      </p:cBhvr>
                                      <p:tavLst>
                                        <p:tav tm="0">
                                          <p:val>
                                            <p:strVal val="ppt_x"/>
                                          </p:val>
                                        </p:tav>
                                        <p:tav tm="100000">
                                          <p:val>
                                            <p:strVal val="0-ppt_w/2"/>
                                          </p:val>
                                        </p:tav>
                                      </p:tavLst>
                                    </p:anim>
                                    <p:anim calcmode="lin" valueType="num">
                                      <p:cBhvr additive="base">
                                        <p:cTn id="75" dur="3000"/>
                                        <p:tgtEl>
                                          <p:spTgt spid="23"/>
                                        </p:tgtEl>
                                        <p:attrNameLst>
                                          <p:attrName>ppt_y</p:attrName>
                                        </p:attrNameLst>
                                      </p:cBhvr>
                                      <p:tavLst>
                                        <p:tav tm="0">
                                          <p:val>
                                            <p:strVal val="ppt_y"/>
                                          </p:val>
                                        </p:tav>
                                        <p:tav tm="100000">
                                          <p:val>
                                            <p:strVal val="0-ppt_h/2"/>
                                          </p:val>
                                        </p:tav>
                                      </p:tavLst>
                                    </p:anim>
                                    <p:set>
                                      <p:cBhvr>
                                        <p:cTn id="76" dur="1" fill="hold">
                                          <p:stCondLst>
                                            <p:cond delay="2999"/>
                                          </p:stCondLst>
                                        </p:cTn>
                                        <p:tgtEl>
                                          <p:spTgt spid="23"/>
                                        </p:tgtEl>
                                        <p:attrNameLst>
                                          <p:attrName>style.visibility</p:attrName>
                                        </p:attrNameLst>
                                      </p:cBhvr>
                                      <p:to>
                                        <p:strVal val="hidden"/>
                                      </p:to>
                                    </p:set>
                                  </p:childTnLst>
                                </p:cTn>
                              </p:par>
                              <p:par>
                                <p:cTn id="77" presetID="2" presetClass="exit" presetSubtype="3" fill="hold" nodeType="withEffect">
                                  <p:stCondLst>
                                    <p:cond delay="0"/>
                                  </p:stCondLst>
                                  <p:childTnLst>
                                    <p:anim calcmode="lin" valueType="num">
                                      <p:cBhvr additive="base">
                                        <p:cTn id="78" dur="3000"/>
                                        <p:tgtEl>
                                          <p:spTgt spid="16"/>
                                        </p:tgtEl>
                                        <p:attrNameLst>
                                          <p:attrName>ppt_x</p:attrName>
                                        </p:attrNameLst>
                                      </p:cBhvr>
                                      <p:tavLst>
                                        <p:tav tm="0">
                                          <p:val>
                                            <p:strVal val="ppt_x"/>
                                          </p:val>
                                        </p:tav>
                                        <p:tav tm="100000">
                                          <p:val>
                                            <p:strVal val="1+ppt_w/2"/>
                                          </p:val>
                                        </p:tav>
                                      </p:tavLst>
                                    </p:anim>
                                    <p:anim calcmode="lin" valueType="num">
                                      <p:cBhvr additive="base">
                                        <p:cTn id="79" dur="3000"/>
                                        <p:tgtEl>
                                          <p:spTgt spid="16"/>
                                        </p:tgtEl>
                                        <p:attrNameLst>
                                          <p:attrName>ppt_y</p:attrName>
                                        </p:attrNameLst>
                                      </p:cBhvr>
                                      <p:tavLst>
                                        <p:tav tm="0">
                                          <p:val>
                                            <p:strVal val="ppt_y"/>
                                          </p:val>
                                        </p:tav>
                                        <p:tav tm="100000">
                                          <p:val>
                                            <p:strVal val="0-ppt_h/2"/>
                                          </p:val>
                                        </p:tav>
                                      </p:tavLst>
                                    </p:anim>
                                    <p:set>
                                      <p:cBhvr>
                                        <p:cTn id="80" dur="1" fill="hold">
                                          <p:stCondLst>
                                            <p:cond delay="2999"/>
                                          </p:stCondLst>
                                        </p:cTn>
                                        <p:tgtEl>
                                          <p:spTgt spid="16"/>
                                        </p:tgtEl>
                                        <p:attrNameLst>
                                          <p:attrName>style.visibility</p:attrName>
                                        </p:attrNameLst>
                                      </p:cBhvr>
                                      <p:to>
                                        <p:strVal val="hidden"/>
                                      </p:to>
                                    </p:set>
                                  </p:childTnLst>
                                </p:cTn>
                              </p:par>
                              <p:par>
                                <p:cTn id="81" presetID="2" presetClass="exit" presetSubtype="3" fill="hold" nodeType="withEffect">
                                  <p:stCondLst>
                                    <p:cond delay="0"/>
                                  </p:stCondLst>
                                  <p:childTnLst>
                                    <p:anim calcmode="lin" valueType="num">
                                      <p:cBhvr additive="base">
                                        <p:cTn id="82" dur="3000"/>
                                        <p:tgtEl>
                                          <p:spTgt spid="19"/>
                                        </p:tgtEl>
                                        <p:attrNameLst>
                                          <p:attrName>ppt_x</p:attrName>
                                        </p:attrNameLst>
                                      </p:cBhvr>
                                      <p:tavLst>
                                        <p:tav tm="0">
                                          <p:val>
                                            <p:strVal val="ppt_x"/>
                                          </p:val>
                                        </p:tav>
                                        <p:tav tm="100000">
                                          <p:val>
                                            <p:strVal val="1+ppt_w/2"/>
                                          </p:val>
                                        </p:tav>
                                      </p:tavLst>
                                    </p:anim>
                                    <p:anim calcmode="lin" valueType="num">
                                      <p:cBhvr additive="base">
                                        <p:cTn id="83" dur="3000"/>
                                        <p:tgtEl>
                                          <p:spTgt spid="19"/>
                                        </p:tgtEl>
                                        <p:attrNameLst>
                                          <p:attrName>ppt_y</p:attrName>
                                        </p:attrNameLst>
                                      </p:cBhvr>
                                      <p:tavLst>
                                        <p:tav tm="0">
                                          <p:val>
                                            <p:strVal val="ppt_y"/>
                                          </p:val>
                                        </p:tav>
                                        <p:tav tm="100000">
                                          <p:val>
                                            <p:strVal val="0-ppt_h/2"/>
                                          </p:val>
                                        </p:tav>
                                      </p:tavLst>
                                    </p:anim>
                                    <p:set>
                                      <p:cBhvr>
                                        <p:cTn id="84" dur="1" fill="hold">
                                          <p:stCondLst>
                                            <p:cond delay="2999"/>
                                          </p:stCondLst>
                                        </p:cTn>
                                        <p:tgtEl>
                                          <p:spTgt spid="19"/>
                                        </p:tgtEl>
                                        <p:attrNameLst>
                                          <p:attrName>style.visibility</p:attrName>
                                        </p:attrNameLst>
                                      </p:cBhvr>
                                      <p:to>
                                        <p:strVal val="hidden"/>
                                      </p:to>
                                    </p:set>
                                  </p:childTnLst>
                                </p:cTn>
                              </p:par>
                              <p:par>
                                <p:cTn id="85" presetID="8" presetClass="entr" presetSubtype="32" fill="hold"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diamond(out)">
                                      <p:cBhvr>
                                        <p:cTn id="8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http://www.gravityglue.com/wp-content/uploads/2013/10/2013-1806.jpg"/>
          <p:cNvPicPr>
            <a:picLocks noChangeAspect="1" noChangeArrowheads="1"/>
          </p:cNvPicPr>
          <p:nvPr/>
        </p:nvPicPr>
        <p:blipFill>
          <a:blip r:embed="rId2"/>
          <a:srcRect/>
          <a:stretch>
            <a:fillRect/>
          </a:stretch>
        </p:blipFill>
        <p:spPr bwMode="auto">
          <a:xfrm>
            <a:off x="-1" y="0"/>
            <a:ext cx="9467651"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http://www.contemplazione.it/wp-content/gallery/michael-grab/michael-grab-2009.jpg"/>
          <p:cNvPicPr>
            <a:picLocks noChangeAspect="1" noChangeArrowheads="1"/>
          </p:cNvPicPr>
          <p:nvPr/>
        </p:nvPicPr>
        <p:blipFill>
          <a:blip r:embed="rId2"/>
          <a:srcRect/>
          <a:stretch>
            <a:fillRect/>
          </a:stretch>
        </p:blipFill>
        <p:spPr bwMode="auto">
          <a:xfrm>
            <a:off x="-390401" y="-285776"/>
            <a:ext cx="9759143" cy="7143776"/>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cover-2"/>
          <p:cNvPicPr>
            <a:picLocks noChangeAspect="1" noChangeArrowheads="1"/>
          </p:cNvPicPr>
          <p:nvPr/>
        </p:nvPicPr>
        <p:blipFill>
          <a:blip r:embed="rId2"/>
          <a:srcRect/>
          <a:stretch>
            <a:fillRect/>
          </a:stretch>
        </p:blipFill>
        <p:spPr bwMode="auto">
          <a:xfrm>
            <a:off x="0" y="0"/>
            <a:ext cx="9353129" cy="6858000"/>
          </a:xfrm>
          <a:prstGeom prst="rect">
            <a:avLst/>
          </a:prstGeom>
          <a:noFill/>
        </p:spPr>
      </p:pic>
    </p:spTree>
  </p:cSld>
  <p:clrMapOvr>
    <a:masterClrMapping/>
  </p:clrMapOvr>
  <p:transition spd="slow" advTm="7000">
    <p:spli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http://4.bp.blogspot.com/-N7t9sSF-xA4/T_Su2FodleI/AAAAAAAA_Dg/vs6YXstOlwQ/s1600/piedras-en-el-rio-rocks-stones-at-the-river.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19" name="Picture 2" descr="http://img.youtube.com/vi/zhE5Jwv3QaA/0.jpg"/>
          <p:cNvPicPr>
            <a:picLocks noChangeAspect="1" noChangeArrowheads="1"/>
          </p:cNvPicPr>
          <p:nvPr/>
        </p:nvPicPr>
        <p:blipFill>
          <a:blip r:embed="rId4"/>
          <a:srcRect l="22759" t="13541" b="12500"/>
          <a:stretch>
            <a:fillRect/>
          </a:stretch>
        </p:blipFill>
        <p:spPr bwMode="auto">
          <a:xfrm>
            <a:off x="0" y="0"/>
            <a:ext cx="9144001" cy="6858000"/>
          </a:xfrm>
          <a:prstGeom prst="rect">
            <a:avLst/>
          </a:prstGeom>
          <a:noFill/>
        </p:spPr>
      </p:pic>
      <p:sp>
        <p:nvSpPr>
          <p:cNvPr id="5" name="4 Cheurón"/>
          <p:cNvSpPr/>
          <p:nvPr/>
        </p:nvSpPr>
        <p:spPr>
          <a:xfrm rot="2441467">
            <a:off x="3424239" y="2327275"/>
            <a:ext cx="1438275" cy="1174750"/>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8227759">
            <a:off x="4494213" y="2332040"/>
            <a:ext cx="1438275" cy="1176337"/>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19380634">
            <a:off x="3422651" y="3243265"/>
            <a:ext cx="1439863" cy="1176337"/>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3018612">
            <a:off x="4565651" y="3243263"/>
            <a:ext cx="1439863" cy="1174750"/>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2441467">
            <a:off x="2781300" y="1827213"/>
            <a:ext cx="1438275" cy="1174750"/>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8227759">
            <a:off x="5065714" y="1831975"/>
            <a:ext cx="1438275" cy="1176338"/>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13018612">
            <a:off x="5208588" y="3743325"/>
            <a:ext cx="1439862" cy="1174750"/>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9380634">
            <a:off x="2779713" y="3671890"/>
            <a:ext cx="1439862" cy="1176337"/>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2441467">
            <a:off x="2209801" y="1327150"/>
            <a:ext cx="1438275" cy="1174750"/>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8227759">
            <a:off x="5637214" y="1331913"/>
            <a:ext cx="1438275" cy="1176337"/>
          </a:xfrm>
          <a:prstGeom prst="chevron">
            <a:avLst>
              <a:gd name="adj" fmla="val 72146"/>
            </a:avLst>
          </a:prstGeom>
          <a:solidFill>
            <a:srgbClr val="16481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3018612">
            <a:off x="5851526" y="4243388"/>
            <a:ext cx="1439863" cy="1174750"/>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9380634">
            <a:off x="2136776" y="4100515"/>
            <a:ext cx="1439863" cy="1176337"/>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1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1+#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35"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3000"/>
                                        <p:tgtEl>
                                          <p:spTgt spid="5"/>
                                        </p:tgtEl>
                                      </p:cBhvr>
                                    </p:animEffect>
                                    <p:anim calcmode="lin" valueType="num">
                                      <p:cBhvr>
                                        <p:cTn id="56" dur="3000" fill="hold"/>
                                        <p:tgtEl>
                                          <p:spTgt spid="5"/>
                                        </p:tgtEl>
                                        <p:attrNameLst>
                                          <p:attrName>style.rotation</p:attrName>
                                        </p:attrNameLst>
                                      </p:cBhvr>
                                      <p:tavLst>
                                        <p:tav tm="0">
                                          <p:val>
                                            <p:fltVal val="720"/>
                                          </p:val>
                                        </p:tav>
                                        <p:tav tm="100000">
                                          <p:val>
                                            <p:fltVal val="0"/>
                                          </p:val>
                                        </p:tav>
                                      </p:tavLst>
                                    </p:anim>
                                    <p:anim calcmode="lin" valueType="num">
                                      <p:cBhvr>
                                        <p:cTn id="57" dur="3000" fill="hold"/>
                                        <p:tgtEl>
                                          <p:spTgt spid="5"/>
                                        </p:tgtEl>
                                        <p:attrNameLst>
                                          <p:attrName>ppt_h</p:attrName>
                                        </p:attrNameLst>
                                      </p:cBhvr>
                                      <p:tavLst>
                                        <p:tav tm="0">
                                          <p:val>
                                            <p:fltVal val="0"/>
                                          </p:val>
                                        </p:tav>
                                        <p:tav tm="100000">
                                          <p:val>
                                            <p:strVal val="#ppt_h"/>
                                          </p:val>
                                        </p:tav>
                                      </p:tavLst>
                                    </p:anim>
                                    <p:anim calcmode="lin" valueType="num">
                                      <p:cBhvr>
                                        <p:cTn id="58" dur="3000" fill="hold"/>
                                        <p:tgtEl>
                                          <p:spTgt spid="5"/>
                                        </p:tgtEl>
                                        <p:attrNameLst>
                                          <p:attrName>ppt_w</p:attrName>
                                        </p:attrNameLst>
                                      </p:cBhvr>
                                      <p:tavLst>
                                        <p:tav tm="0">
                                          <p:val>
                                            <p:fltVal val="0"/>
                                          </p:val>
                                        </p:tav>
                                        <p:tav tm="100000">
                                          <p:val>
                                            <p:strVal val="#ppt_w"/>
                                          </p:val>
                                        </p:tav>
                                      </p:tavLst>
                                    </p:anim>
                                  </p:childTnLst>
                                </p:cTn>
                              </p:par>
                              <p:par>
                                <p:cTn id="59" presetID="35" presetClass="entr" presetSubtype="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3000"/>
                                        <p:tgtEl>
                                          <p:spTgt spid="6"/>
                                        </p:tgtEl>
                                      </p:cBhvr>
                                    </p:animEffect>
                                    <p:anim calcmode="lin" valueType="num">
                                      <p:cBhvr>
                                        <p:cTn id="62" dur="3000" fill="hold"/>
                                        <p:tgtEl>
                                          <p:spTgt spid="6"/>
                                        </p:tgtEl>
                                        <p:attrNameLst>
                                          <p:attrName>style.rotation</p:attrName>
                                        </p:attrNameLst>
                                      </p:cBhvr>
                                      <p:tavLst>
                                        <p:tav tm="0">
                                          <p:val>
                                            <p:fltVal val="720"/>
                                          </p:val>
                                        </p:tav>
                                        <p:tav tm="100000">
                                          <p:val>
                                            <p:fltVal val="0"/>
                                          </p:val>
                                        </p:tav>
                                      </p:tavLst>
                                    </p:anim>
                                    <p:anim calcmode="lin" valueType="num">
                                      <p:cBhvr>
                                        <p:cTn id="63" dur="3000" fill="hold"/>
                                        <p:tgtEl>
                                          <p:spTgt spid="6"/>
                                        </p:tgtEl>
                                        <p:attrNameLst>
                                          <p:attrName>ppt_h</p:attrName>
                                        </p:attrNameLst>
                                      </p:cBhvr>
                                      <p:tavLst>
                                        <p:tav tm="0">
                                          <p:val>
                                            <p:fltVal val="0"/>
                                          </p:val>
                                        </p:tav>
                                        <p:tav tm="100000">
                                          <p:val>
                                            <p:strVal val="#ppt_h"/>
                                          </p:val>
                                        </p:tav>
                                      </p:tavLst>
                                    </p:anim>
                                    <p:anim calcmode="lin" valueType="num">
                                      <p:cBhvr>
                                        <p:cTn id="64" dur="3000" fill="hold"/>
                                        <p:tgtEl>
                                          <p:spTgt spid="6"/>
                                        </p:tgtEl>
                                        <p:attrNameLst>
                                          <p:attrName>ppt_w</p:attrName>
                                        </p:attrNameLst>
                                      </p:cBhvr>
                                      <p:tavLst>
                                        <p:tav tm="0">
                                          <p:val>
                                            <p:fltVal val="0"/>
                                          </p:val>
                                        </p:tav>
                                        <p:tav tm="100000">
                                          <p:val>
                                            <p:strVal val="#ppt_w"/>
                                          </p:val>
                                        </p:tav>
                                      </p:tavLst>
                                    </p:anim>
                                  </p:childTnLst>
                                </p:cTn>
                              </p:par>
                              <p:par>
                                <p:cTn id="65" presetID="35" presetClass="entr" presetSubtype="0"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fade">
                                      <p:cBhvr>
                                        <p:cTn id="67" dur="3000"/>
                                        <p:tgtEl>
                                          <p:spTgt spid="7"/>
                                        </p:tgtEl>
                                      </p:cBhvr>
                                    </p:animEffect>
                                    <p:anim calcmode="lin" valueType="num">
                                      <p:cBhvr>
                                        <p:cTn id="68" dur="3000" fill="hold"/>
                                        <p:tgtEl>
                                          <p:spTgt spid="7"/>
                                        </p:tgtEl>
                                        <p:attrNameLst>
                                          <p:attrName>style.rotation</p:attrName>
                                        </p:attrNameLst>
                                      </p:cBhvr>
                                      <p:tavLst>
                                        <p:tav tm="0">
                                          <p:val>
                                            <p:fltVal val="720"/>
                                          </p:val>
                                        </p:tav>
                                        <p:tav tm="100000">
                                          <p:val>
                                            <p:fltVal val="0"/>
                                          </p:val>
                                        </p:tav>
                                      </p:tavLst>
                                    </p:anim>
                                    <p:anim calcmode="lin" valueType="num">
                                      <p:cBhvr>
                                        <p:cTn id="69" dur="3000" fill="hold"/>
                                        <p:tgtEl>
                                          <p:spTgt spid="7"/>
                                        </p:tgtEl>
                                        <p:attrNameLst>
                                          <p:attrName>ppt_h</p:attrName>
                                        </p:attrNameLst>
                                      </p:cBhvr>
                                      <p:tavLst>
                                        <p:tav tm="0">
                                          <p:val>
                                            <p:fltVal val="0"/>
                                          </p:val>
                                        </p:tav>
                                        <p:tav tm="100000">
                                          <p:val>
                                            <p:strVal val="#ppt_h"/>
                                          </p:val>
                                        </p:tav>
                                      </p:tavLst>
                                    </p:anim>
                                    <p:anim calcmode="lin" valueType="num">
                                      <p:cBhvr>
                                        <p:cTn id="70" dur="3000" fill="hold"/>
                                        <p:tgtEl>
                                          <p:spTgt spid="7"/>
                                        </p:tgtEl>
                                        <p:attrNameLst>
                                          <p:attrName>ppt_w</p:attrName>
                                        </p:attrNameLst>
                                      </p:cBhvr>
                                      <p:tavLst>
                                        <p:tav tm="0">
                                          <p:val>
                                            <p:fltVal val="0"/>
                                          </p:val>
                                        </p:tav>
                                        <p:tav tm="100000">
                                          <p:val>
                                            <p:strVal val="#ppt_w"/>
                                          </p:val>
                                        </p:tav>
                                      </p:tavLst>
                                    </p:anim>
                                  </p:childTnLst>
                                </p:cTn>
                              </p:par>
                              <p:par>
                                <p:cTn id="71" presetID="35" presetClass="entr" presetSubtype="0"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3000"/>
                                        <p:tgtEl>
                                          <p:spTgt spid="8"/>
                                        </p:tgtEl>
                                      </p:cBhvr>
                                    </p:animEffect>
                                    <p:anim calcmode="lin" valueType="num">
                                      <p:cBhvr>
                                        <p:cTn id="74" dur="3000" fill="hold"/>
                                        <p:tgtEl>
                                          <p:spTgt spid="8"/>
                                        </p:tgtEl>
                                        <p:attrNameLst>
                                          <p:attrName>style.rotation</p:attrName>
                                        </p:attrNameLst>
                                      </p:cBhvr>
                                      <p:tavLst>
                                        <p:tav tm="0">
                                          <p:val>
                                            <p:fltVal val="720"/>
                                          </p:val>
                                        </p:tav>
                                        <p:tav tm="100000">
                                          <p:val>
                                            <p:fltVal val="0"/>
                                          </p:val>
                                        </p:tav>
                                      </p:tavLst>
                                    </p:anim>
                                    <p:anim calcmode="lin" valueType="num">
                                      <p:cBhvr>
                                        <p:cTn id="75" dur="3000" fill="hold"/>
                                        <p:tgtEl>
                                          <p:spTgt spid="8"/>
                                        </p:tgtEl>
                                        <p:attrNameLst>
                                          <p:attrName>ppt_h</p:attrName>
                                        </p:attrNameLst>
                                      </p:cBhvr>
                                      <p:tavLst>
                                        <p:tav tm="0">
                                          <p:val>
                                            <p:fltVal val="0"/>
                                          </p:val>
                                        </p:tav>
                                        <p:tav tm="100000">
                                          <p:val>
                                            <p:strVal val="#ppt_h"/>
                                          </p:val>
                                        </p:tav>
                                      </p:tavLst>
                                    </p:anim>
                                    <p:anim calcmode="lin" valueType="num">
                                      <p:cBhvr>
                                        <p:cTn id="76" dur="3000" fill="hold"/>
                                        <p:tgtEl>
                                          <p:spTgt spid="8"/>
                                        </p:tgtEl>
                                        <p:attrNameLst>
                                          <p:attrName>ppt_w</p:attrName>
                                        </p:attrNameLst>
                                      </p:cBhvr>
                                      <p:tavLst>
                                        <p:tav tm="0">
                                          <p:val>
                                            <p:fltVal val="0"/>
                                          </p:val>
                                        </p:tav>
                                        <p:tav tm="100000">
                                          <p:val>
                                            <p:strVal val="#ppt_w"/>
                                          </p:val>
                                        </p:tav>
                                      </p:tavLst>
                                    </p:anim>
                                  </p:childTnLst>
                                </p:cTn>
                              </p:par>
                              <p:par>
                                <p:cTn id="77" presetID="35" presetClass="entr" presetSubtype="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3000"/>
                                        <p:tgtEl>
                                          <p:spTgt spid="9"/>
                                        </p:tgtEl>
                                      </p:cBhvr>
                                    </p:animEffect>
                                    <p:anim calcmode="lin" valueType="num">
                                      <p:cBhvr>
                                        <p:cTn id="80" dur="3000" fill="hold"/>
                                        <p:tgtEl>
                                          <p:spTgt spid="9"/>
                                        </p:tgtEl>
                                        <p:attrNameLst>
                                          <p:attrName>style.rotation</p:attrName>
                                        </p:attrNameLst>
                                      </p:cBhvr>
                                      <p:tavLst>
                                        <p:tav tm="0">
                                          <p:val>
                                            <p:fltVal val="720"/>
                                          </p:val>
                                        </p:tav>
                                        <p:tav tm="100000">
                                          <p:val>
                                            <p:fltVal val="0"/>
                                          </p:val>
                                        </p:tav>
                                      </p:tavLst>
                                    </p:anim>
                                    <p:anim calcmode="lin" valueType="num">
                                      <p:cBhvr>
                                        <p:cTn id="81" dur="3000" fill="hold"/>
                                        <p:tgtEl>
                                          <p:spTgt spid="9"/>
                                        </p:tgtEl>
                                        <p:attrNameLst>
                                          <p:attrName>ppt_h</p:attrName>
                                        </p:attrNameLst>
                                      </p:cBhvr>
                                      <p:tavLst>
                                        <p:tav tm="0">
                                          <p:val>
                                            <p:fltVal val="0"/>
                                          </p:val>
                                        </p:tav>
                                        <p:tav tm="100000">
                                          <p:val>
                                            <p:strVal val="#ppt_h"/>
                                          </p:val>
                                        </p:tav>
                                      </p:tavLst>
                                    </p:anim>
                                    <p:anim calcmode="lin" valueType="num">
                                      <p:cBhvr>
                                        <p:cTn id="82" dur="3000" fill="hold"/>
                                        <p:tgtEl>
                                          <p:spTgt spid="9"/>
                                        </p:tgtEl>
                                        <p:attrNameLst>
                                          <p:attrName>ppt_w</p:attrName>
                                        </p:attrNameLst>
                                      </p:cBhvr>
                                      <p:tavLst>
                                        <p:tav tm="0">
                                          <p:val>
                                            <p:fltVal val="0"/>
                                          </p:val>
                                        </p:tav>
                                        <p:tav tm="100000">
                                          <p:val>
                                            <p:strVal val="#ppt_w"/>
                                          </p:val>
                                        </p:tav>
                                      </p:tavLst>
                                    </p:anim>
                                  </p:childTnLst>
                                </p:cTn>
                              </p:par>
                              <p:par>
                                <p:cTn id="83" presetID="35" presetClass="entr" presetSubtype="0"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fade">
                                      <p:cBhvr>
                                        <p:cTn id="85" dur="3000"/>
                                        <p:tgtEl>
                                          <p:spTgt spid="10"/>
                                        </p:tgtEl>
                                      </p:cBhvr>
                                    </p:animEffect>
                                    <p:anim calcmode="lin" valueType="num">
                                      <p:cBhvr>
                                        <p:cTn id="86" dur="3000" fill="hold"/>
                                        <p:tgtEl>
                                          <p:spTgt spid="10"/>
                                        </p:tgtEl>
                                        <p:attrNameLst>
                                          <p:attrName>style.rotation</p:attrName>
                                        </p:attrNameLst>
                                      </p:cBhvr>
                                      <p:tavLst>
                                        <p:tav tm="0">
                                          <p:val>
                                            <p:fltVal val="720"/>
                                          </p:val>
                                        </p:tav>
                                        <p:tav tm="100000">
                                          <p:val>
                                            <p:fltVal val="0"/>
                                          </p:val>
                                        </p:tav>
                                      </p:tavLst>
                                    </p:anim>
                                    <p:anim calcmode="lin" valueType="num">
                                      <p:cBhvr>
                                        <p:cTn id="87" dur="3000" fill="hold"/>
                                        <p:tgtEl>
                                          <p:spTgt spid="10"/>
                                        </p:tgtEl>
                                        <p:attrNameLst>
                                          <p:attrName>ppt_h</p:attrName>
                                        </p:attrNameLst>
                                      </p:cBhvr>
                                      <p:tavLst>
                                        <p:tav tm="0">
                                          <p:val>
                                            <p:fltVal val="0"/>
                                          </p:val>
                                        </p:tav>
                                        <p:tav tm="100000">
                                          <p:val>
                                            <p:strVal val="#ppt_h"/>
                                          </p:val>
                                        </p:tav>
                                      </p:tavLst>
                                    </p:anim>
                                    <p:anim calcmode="lin" valueType="num">
                                      <p:cBhvr>
                                        <p:cTn id="88" dur="3000" fill="hold"/>
                                        <p:tgtEl>
                                          <p:spTgt spid="10"/>
                                        </p:tgtEl>
                                        <p:attrNameLst>
                                          <p:attrName>ppt_w</p:attrName>
                                        </p:attrNameLst>
                                      </p:cBhvr>
                                      <p:tavLst>
                                        <p:tav tm="0">
                                          <p:val>
                                            <p:fltVal val="0"/>
                                          </p:val>
                                        </p:tav>
                                        <p:tav tm="100000">
                                          <p:val>
                                            <p:strVal val="#ppt_w"/>
                                          </p:val>
                                        </p:tav>
                                      </p:tavLst>
                                    </p:anim>
                                  </p:childTnLst>
                                </p:cTn>
                              </p:par>
                              <p:par>
                                <p:cTn id="89" presetID="35" presetClass="entr" presetSubtype="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3000"/>
                                        <p:tgtEl>
                                          <p:spTgt spid="11"/>
                                        </p:tgtEl>
                                      </p:cBhvr>
                                    </p:animEffect>
                                    <p:anim calcmode="lin" valueType="num">
                                      <p:cBhvr>
                                        <p:cTn id="92" dur="3000" fill="hold"/>
                                        <p:tgtEl>
                                          <p:spTgt spid="11"/>
                                        </p:tgtEl>
                                        <p:attrNameLst>
                                          <p:attrName>style.rotation</p:attrName>
                                        </p:attrNameLst>
                                      </p:cBhvr>
                                      <p:tavLst>
                                        <p:tav tm="0">
                                          <p:val>
                                            <p:fltVal val="720"/>
                                          </p:val>
                                        </p:tav>
                                        <p:tav tm="100000">
                                          <p:val>
                                            <p:fltVal val="0"/>
                                          </p:val>
                                        </p:tav>
                                      </p:tavLst>
                                    </p:anim>
                                    <p:anim calcmode="lin" valueType="num">
                                      <p:cBhvr>
                                        <p:cTn id="93" dur="3000" fill="hold"/>
                                        <p:tgtEl>
                                          <p:spTgt spid="11"/>
                                        </p:tgtEl>
                                        <p:attrNameLst>
                                          <p:attrName>ppt_h</p:attrName>
                                        </p:attrNameLst>
                                      </p:cBhvr>
                                      <p:tavLst>
                                        <p:tav tm="0">
                                          <p:val>
                                            <p:fltVal val="0"/>
                                          </p:val>
                                        </p:tav>
                                        <p:tav tm="100000">
                                          <p:val>
                                            <p:strVal val="#ppt_h"/>
                                          </p:val>
                                        </p:tav>
                                      </p:tavLst>
                                    </p:anim>
                                    <p:anim calcmode="lin" valueType="num">
                                      <p:cBhvr>
                                        <p:cTn id="94" dur="3000" fill="hold"/>
                                        <p:tgtEl>
                                          <p:spTgt spid="11"/>
                                        </p:tgtEl>
                                        <p:attrNameLst>
                                          <p:attrName>ppt_w</p:attrName>
                                        </p:attrNameLst>
                                      </p:cBhvr>
                                      <p:tavLst>
                                        <p:tav tm="0">
                                          <p:val>
                                            <p:fltVal val="0"/>
                                          </p:val>
                                        </p:tav>
                                        <p:tav tm="100000">
                                          <p:val>
                                            <p:strVal val="#ppt_w"/>
                                          </p:val>
                                        </p:tav>
                                      </p:tavLst>
                                    </p:anim>
                                  </p:childTnLst>
                                </p:cTn>
                              </p:par>
                              <p:par>
                                <p:cTn id="95" presetID="35" presetClass="entr" presetSubtype="0"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fade">
                                      <p:cBhvr>
                                        <p:cTn id="97" dur="3000"/>
                                        <p:tgtEl>
                                          <p:spTgt spid="12"/>
                                        </p:tgtEl>
                                      </p:cBhvr>
                                    </p:animEffect>
                                    <p:anim calcmode="lin" valueType="num">
                                      <p:cBhvr>
                                        <p:cTn id="98" dur="3000" fill="hold"/>
                                        <p:tgtEl>
                                          <p:spTgt spid="12"/>
                                        </p:tgtEl>
                                        <p:attrNameLst>
                                          <p:attrName>style.rotation</p:attrName>
                                        </p:attrNameLst>
                                      </p:cBhvr>
                                      <p:tavLst>
                                        <p:tav tm="0">
                                          <p:val>
                                            <p:fltVal val="720"/>
                                          </p:val>
                                        </p:tav>
                                        <p:tav tm="100000">
                                          <p:val>
                                            <p:fltVal val="0"/>
                                          </p:val>
                                        </p:tav>
                                      </p:tavLst>
                                    </p:anim>
                                    <p:anim calcmode="lin" valueType="num">
                                      <p:cBhvr>
                                        <p:cTn id="99" dur="3000" fill="hold"/>
                                        <p:tgtEl>
                                          <p:spTgt spid="12"/>
                                        </p:tgtEl>
                                        <p:attrNameLst>
                                          <p:attrName>ppt_h</p:attrName>
                                        </p:attrNameLst>
                                      </p:cBhvr>
                                      <p:tavLst>
                                        <p:tav tm="0">
                                          <p:val>
                                            <p:fltVal val="0"/>
                                          </p:val>
                                        </p:tav>
                                        <p:tav tm="100000">
                                          <p:val>
                                            <p:strVal val="#ppt_h"/>
                                          </p:val>
                                        </p:tav>
                                      </p:tavLst>
                                    </p:anim>
                                    <p:anim calcmode="lin" valueType="num">
                                      <p:cBhvr>
                                        <p:cTn id="100" dur="3000" fill="hold"/>
                                        <p:tgtEl>
                                          <p:spTgt spid="12"/>
                                        </p:tgtEl>
                                        <p:attrNameLst>
                                          <p:attrName>ppt_w</p:attrName>
                                        </p:attrNameLst>
                                      </p:cBhvr>
                                      <p:tavLst>
                                        <p:tav tm="0">
                                          <p:val>
                                            <p:fltVal val="0"/>
                                          </p:val>
                                        </p:tav>
                                        <p:tav tm="100000">
                                          <p:val>
                                            <p:strVal val="#ppt_w"/>
                                          </p:val>
                                        </p:tav>
                                      </p:tavLst>
                                    </p:anim>
                                  </p:childTnLst>
                                </p:cTn>
                              </p:par>
                              <p:par>
                                <p:cTn id="101" presetID="35" presetClass="entr" presetSubtype="0"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fade">
                                      <p:cBhvr>
                                        <p:cTn id="103" dur="3000"/>
                                        <p:tgtEl>
                                          <p:spTgt spid="13"/>
                                        </p:tgtEl>
                                      </p:cBhvr>
                                    </p:animEffect>
                                    <p:anim calcmode="lin" valueType="num">
                                      <p:cBhvr>
                                        <p:cTn id="104" dur="3000" fill="hold"/>
                                        <p:tgtEl>
                                          <p:spTgt spid="13"/>
                                        </p:tgtEl>
                                        <p:attrNameLst>
                                          <p:attrName>style.rotation</p:attrName>
                                        </p:attrNameLst>
                                      </p:cBhvr>
                                      <p:tavLst>
                                        <p:tav tm="0">
                                          <p:val>
                                            <p:fltVal val="720"/>
                                          </p:val>
                                        </p:tav>
                                        <p:tav tm="100000">
                                          <p:val>
                                            <p:fltVal val="0"/>
                                          </p:val>
                                        </p:tav>
                                      </p:tavLst>
                                    </p:anim>
                                    <p:anim calcmode="lin" valueType="num">
                                      <p:cBhvr>
                                        <p:cTn id="105" dur="3000" fill="hold"/>
                                        <p:tgtEl>
                                          <p:spTgt spid="13"/>
                                        </p:tgtEl>
                                        <p:attrNameLst>
                                          <p:attrName>ppt_h</p:attrName>
                                        </p:attrNameLst>
                                      </p:cBhvr>
                                      <p:tavLst>
                                        <p:tav tm="0">
                                          <p:val>
                                            <p:fltVal val="0"/>
                                          </p:val>
                                        </p:tav>
                                        <p:tav tm="100000">
                                          <p:val>
                                            <p:strVal val="#ppt_h"/>
                                          </p:val>
                                        </p:tav>
                                      </p:tavLst>
                                    </p:anim>
                                    <p:anim calcmode="lin" valueType="num">
                                      <p:cBhvr>
                                        <p:cTn id="106" dur="3000" fill="hold"/>
                                        <p:tgtEl>
                                          <p:spTgt spid="13"/>
                                        </p:tgtEl>
                                        <p:attrNameLst>
                                          <p:attrName>ppt_w</p:attrName>
                                        </p:attrNameLst>
                                      </p:cBhvr>
                                      <p:tavLst>
                                        <p:tav tm="0">
                                          <p:val>
                                            <p:fltVal val="0"/>
                                          </p:val>
                                        </p:tav>
                                        <p:tav tm="100000">
                                          <p:val>
                                            <p:strVal val="#ppt_w"/>
                                          </p:val>
                                        </p:tav>
                                      </p:tavLst>
                                    </p:anim>
                                  </p:childTnLst>
                                </p:cTn>
                              </p:par>
                              <p:par>
                                <p:cTn id="107" presetID="35" presetClass="entr" presetSubtype="0" fill="hold"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fade">
                                      <p:cBhvr>
                                        <p:cTn id="109" dur="3000"/>
                                        <p:tgtEl>
                                          <p:spTgt spid="14"/>
                                        </p:tgtEl>
                                      </p:cBhvr>
                                    </p:animEffect>
                                    <p:anim calcmode="lin" valueType="num">
                                      <p:cBhvr>
                                        <p:cTn id="110" dur="3000" fill="hold"/>
                                        <p:tgtEl>
                                          <p:spTgt spid="14"/>
                                        </p:tgtEl>
                                        <p:attrNameLst>
                                          <p:attrName>style.rotation</p:attrName>
                                        </p:attrNameLst>
                                      </p:cBhvr>
                                      <p:tavLst>
                                        <p:tav tm="0">
                                          <p:val>
                                            <p:fltVal val="720"/>
                                          </p:val>
                                        </p:tav>
                                        <p:tav tm="100000">
                                          <p:val>
                                            <p:fltVal val="0"/>
                                          </p:val>
                                        </p:tav>
                                      </p:tavLst>
                                    </p:anim>
                                    <p:anim calcmode="lin" valueType="num">
                                      <p:cBhvr>
                                        <p:cTn id="111" dur="3000" fill="hold"/>
                                        <p:tgtEl>
                                          <p:spTgt spid="14"/>
                                        </p:tgtEl>
                                        <p:attrNameLst>
                                          <p:attrName>ppt_h</p:attrName>
                                        </p:attrNameLst>
                                      </p:cBhvr>
                                      <p:tavLst>
                                        <p:tav tm="0">
                                          <p:val>
                                            <p:fltVal val="0"/>
                                          </p:val>
                                        </p:tav>
                                        <p:tav tm="100000">
                                          <p:val>
                                            <p:strVal val="#ppt_h"/>
                                          </p:val>
                                        </p:tav>
                                      </p:tavLst>
                                    </p:anim>
                                    <p:anim calcmode="lin" valueType="num">
                                      <p:cBhvr>
                                        <p:cTn id="112" dur="3000" fill="hold"/>
                                        <p:tgtEl>
                                          <p:spTgt spid="14"/>
                                        </p:tgtEl>
                                        <p:attrNameLst>
                                          <p:attrName>ppt_w</p:attrName>
                                        </p:attrNameLst>
                                      </p:cBhvr>
                                      <p:tavLst>
                                        <p:tav tm="0">
                                          <p:val>
                                            <p:fltVal val="0"/>
                                          </p:val>
                                        </p:tav>
                                        <p:tav tm="100000">
                                          <p:val>
                                            <p:strVal val="#ppt_w"/>
                                          </p:val>
                                        </p:tav>
                                      </p:tavLst>
                                    </p:anim>
                                  </p:childTnLst>
                                </p:cTn>
                              </p:par>
                              <p:par>
                                <p:cTn id="113" presetID="35" presetClass="entr" presetSubtype="0" fill="hold" nodeType="withEffect">
                                  <p:stCondLst>
                                    <p:cond delay="0"/>
                                  </p:stCondLst>
                                  <p:childTnLst>
                                    <p:set>
                                      <p:cBhvr>
                                        <p:cTn id="114" dur="1" fill="hold">
                                          <p:stCondLst>
                                            <p:cond delay="0"/>
                                          </p:stCondLst>
                                        </p:cTn>
                                        <p:tgtEl>
                                          <p:spTgt spid="15"/>
                                        </p:tgtEl>
                                        <p:attrNameLst>
                                          <p:attrName>style.visibility</p:attrName>
                                        </p:attrNameLst>
                                      </p:cBhvr>
                                      <p:to>
                                        <p:strVal val="visible"/>
                                      </p:to>
                                    </p:set>
                                    <p:animEffect transition="in" filter="fade">
                                      <p:cBhvr>
                                        <p:cTn id="115" dur="3000"/>
                                        <p:tgtEl>
                                          <p:spTgt spid="15"/>
                                        </p:tgtEl>
                                      </p:cBhvr>
                                    </p:animEffect>
                                    <p:anim calcmode="lin" valueType="num">
                                      <p:cBhvr>
                                        <p:cTn id="116" dur="3000" fill="hold"/>
                                        <p:tgtEl>
                                          <p:spTgt spid="15"/>
                                        </p:tgtEl>
                                        <p:attrNameLst>
                                          <p:attrName>style.rotation</p:attrName>
                                        </p:attrNameLst>
                                      </p:cBhvr>
                                      <p:tavLst>
                                        <p:tav tm="0">
                                          <p:val>
                                            <p:fltVal val="720"/>
                                          </p:val>
                                        </p:tav>
                                        <p:tav tm="100000">
                                          <p:val>
                                            <p:fltVal val="0"/>
                                          </p:val>
                                        </p:tav>
                                      </p:tavLst>
                                    </p:anim>
                                    <p:anim calcmode="lin" valueType="num">
                                      <p:cBhvr>
                                        <p:cTn id="117" dur="3000" fill="hold"/>
                                        <p:tgtEl>
                                          <p:spTgt spid="15"/>
                                        </p:tgtEl>
                                        <p:attrNameLst>
                                          <p:attrName>ppt_h</p:attrName>
                                        </p:attrNameLst>
                                      </p:cBhvr>
                                      <p:tavLst>
                                        <p:tav tm="0">
                                          <p:val>
                                            <p:fltVal val="0"/>
                                          </p:val>
                                        </p:tav>
                                        <p:tav tm="100000">
                                          <p:val>
                                            <p:strVal val="#ppt_h"/>
                                          </p:val>
                                        </p:tav>
                                      </p:tavLst>
                                    </p:anim>
                                    <p:anim calcmode="lin" valueType="num">
                                      <p:cBhvr>
                                        <p:cTn id="118" dur="3000" fill="hold"/>
                                        <p:tgtEl>
                                          <p:spTgt spid="15"/>
                                        </p:tgtEl>
                                        <p:attrNameLst>
                                          <p:attrName>ppt_w</p:attrName>
                                        </p:attrNameLst>
                                      </p:cBhvr>
                                      <p:tavLst>
                                        <p:tav tm="0">
                                          <p:val>
                                            <p:fltVal val="0"/>
                                          </p:val>
                                        </p:tav>
                                        <p:tav tm="100000">
                                          <p:val>
                                            <p:strVal val="#ppt_w"/>
                                          </p:val>
                                        </p:tav>
                                      </p:tavLst>
                                    </p:anim>
                                  </p:childTnLst>
                                </p:cTn>
                              </p:par>
                              <p:par>
                                <p:cTn id="119" presetID="35" presetClass="entr" presetSubtype="0" fill="hold"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fade">
                                      <p:cBhvr>
                                        <p:cTn id="121" dur="3000"/>
                                        <p:tgtEl>
                                          <p:spTgt spid="16"/>
                                        </p:tgtEl>
                                      </p:cBhvr>
                                    </p:animEffect>
                                    <p:anim calcmode="lin" valueType="num">
                                      <p:cBhvr>
                                        <p:cTn id="122" dur="3000" fill="hold"/>
                                        <p:tgtEl>
                                          <p:spTgt spid="16"/>
                                        </p:tgtEl>
                                        <p:attrNameLst>
                                          <p:attrName>style.rotation</p:attrName>
                                        </p:attrNameLst>
                                      </p:cBhvr>
                                      <p:tavLst>
                                        <p:tav tm="0">
                                          <p:val>
                                            <p:fltVal val="720"/>
                                          </p:val>
                                        </p:tav>
                                        <p:tav tm="100000">
                                          <p:val>
                                            <p:fltVal val="0"/>
                                          </p:val>
                                        </p:tav>
                                      </p:tavLst>
                                    </p:anim>
                                    <p:anim calcmode="lin" valueType="num">
                                      <p:cBhvr>
                                        <p:cTn id="123" dur="3000" fill="hold"/>
                                        <p:tgtEl>
                                          <p:spTgt spid="16"/>
                                        </p:tgtEl>
                                        <p:attrNameLst>
                                          <p:attrName>ppt_h</p:attrName>
                                        </p:attrNameLst>
                                      </p:cBhvr>
                                      <p:tavLst>
                                        <p:tav tm="0">
                                          <p:val>
                                            <p:fltVal val="0"/>
                                          </p:val>
                                        </p:tav>
                                        <p:tav tm="100000">
                                          <p:val>
                                            <p:strVal val="#ppt_h"/>
                                          </p:val>
                                        </p:tav>
                                      </p:tavLst>
                                    </p:anim>
                                    <p:anim calcmode="lin" valueType="num">
                                      <p:cBhvr>
                                        <p:cTn id="124" dur="3000" fill="hold"/>
                                        <p:tgtEl>
                                          <p:spTgt spid="16"/>
                                        </p:tgtEl>
                                        <p:attrNameLst>
                                          <p:attrName>ppt_w</p:attrName>
                                        </p:attrNameLst>
                                      </p:cBhvr>
                                      <p:tavLst>
                                        <p:tav tm="0">
                                          <p:val>
                                            <p:fltVal val="0"/>
                                          </p:val>
                                        </p:tav>
                                        <p:tav tm="100000">
                                          <p:val>
                                            <p:strVal val="#ppt_w"/>
                                          </p:val>
                                        </p:tav>
                                      </p:tavLst>
                                    </p:anim>
                                  </p:childTnLst>
                                </p:cTn>
                              </p:par>
                            </p:childTnLst>
                          </p:cTn>
                        </p:par>
                        <p:par>
                          <p:cTn id="125" fill="hold">
                            <p:stCondLst>
                              <p:cond delay="3000"/>
                            </p:stCondLst>
                            <p:childTnLst>
                              <p:par>
                                <p:cTn id="126" presetID="2" presetClass="exit" presetSubtype="6" fill="hold" nodeType="afterEffect">
                                  <p:stCondLst>
                                    <p:cond delay="0"/>
                                  </p:stCondLst>
                                  <p:childTnLst>
                                    <p:anim calcmode="lin" valueType="num">
                                      <p:cBhvr additive="base">
                                        <p:cTn id="127" dur="5000"/>
                                        <p:tgtEl>
                                          <p:spTgt spid="5"/>
                                        </p:tgtEl>
                                        <p:attrNameLst>
                                          <p:attrName>ppt_x</p:attrName>
                                        </p:attrNameLst>
                                      </p:cBhvr>
                                      <p:tavLst>
                                        <p:tav tm="0">
                                          <p:val>
                                            <p:strVal val="ppt_x"/>
                                          </p:val>
                                        </p:tav>
                                        <p:tav tm="100000">
                                          <p:val>
                                            <p:strVal val="1+ppt_w/2"/>
                                          </p:val>
                                        </p:tav>
                                      </p:tavLst>
                                    </p:anim>
                                    <p:anim calcmode="lin" valueType="num">
                                      <p:cBhvr additive="base">
                                        <p:cTn id="128" dur="5000"/>
                                        <p:tgtEl>
                                          <p:spTgt spid="5"/>
                                        </p:tgtEl>
                                        <p:attrNameLst>
                                          <p:attrName>ppt_y</p:attrName>
                                        </p:attrNameLst>
                                      </p:cBhvr>
                                      <p:tavLst>
                                        <p:tav tm="0">
                                          <p:val>
                                            <p:strVal val="ppt_y"/>
                                          </p:val>
                                        </p:tav>
                                        <p:tav tm="100000">
                                          <p:val>
                                            <p:strVal val="1+ppt_h/2"/>
                                          </p:val>
                                        </p:tav>
                                      </p:tavLst>
                                    </p:anim>
                                    <p:set>
                                      <p:cBhvr>
                                        <p:cTn id="129" dur="1" fill="hold">
                                          <p:stCondLst>
                                            <p:cond delay="4999"/>
                                          </p:stCondLst>
                                        </p:cTn>
                                        <p:tgtEl>
                                          <p:spTgt spid="5"/>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5000"/>
                                        <p:tgtEl>
                                          <p:spTgt spid="9"/>
                                        </p:tgtEl>
                                        <p:attrNameLst>
                                          <p:attrName>ppt_x</p:attrName>
                                        </p:attrNameLst>
                                      </p:cBhvr>
                                      <p:tavLst>
                                        <p:tav tm="0">
                                          <p:val>
                                            <p:strVal val="ppt_x"/>
                                          </p:val>
                                        </p:tav>
                                        <p:tav tm="100000">
                                          <p:val>
                                            <p:strVal val="1+ppt_w/2"/>
                                          </p:val>
                                        </p:tav>
                                      </p:tavLst>
                                    </p:anim>
                                    <p:anim calcmode="lin" valueType="num">
                                      <p:cBhvr additive="base">
                                        <p:cTn id="132" dur="5000"/>
                                        <p:tgtEl>
                                          <p:spTgt spid="9"/>
                                        </p:tgtEl>
                                        <p:attrNameLst>
                                          <p:attrName>ppt_y</p:attrName>
                                        </p:attrNameLst>
                                      </p:cBhvr>
                                      <p:tavLst>
                                        <p:tav tm="0">
                                          <p:val>
                                            <p:strVal val="ppt_y"/>
                                          </p:val>
                                        </p:tav>
                                        <p:tav tm="100000">
                                          <p:val>
                                            <p:strVal val="1+ppt_h/2"/>
                                          </p:val>
                                        </p:tav>
                                      </p:tavLst>
                                    </p:anim>
                                    <p:set>
                                      <p:cBhvr>
                                        <p:cTn id="133" dur="1" fill="hold">
                                          <p:stCondLst>
                                            <p:cond delay="4999"/>
                                          </p:stCondLst>
                                        </p:cTn>
                                        <p:tgtEl>
                                          <p:spTgt spid="9"/>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5000"/>
                                        <p:tgtEl>
                                          <p:spTgt spid="13"/>
                                        </p:tgtEl>
                                        <p:attrNameLst>
                                          <p:attrName>ppt_x</p:attrName>
                                        </p:attrNameLst>
                                      </p:cBhvr>
                                      <p:tavLst>
                                        <p:tav tm="0">
                                          <p:val>
                                            <p:strVal val="ppt_x"/>
                                          </p:val>
                                        </p:tav>
                                        <p:tav tm="100000">
                                          <p:val>
                                            <p:strVal val="1+ppt_w/2"/>
                                          </p:val>
                                        </p:tav>
                                      </p:tavLst>
                                    </p:anim>
                                    <p:anim calcmode="lin" valueType="num">
                                      <p:cBhvr additive="base">
                                        <p:cTn id="136" dur="5000"/>
                                        <p:tgtEl>
                                          <p:spTgt spid="13"/>
                                        </p:tgtEl>
                                        <p:attrNameLst>
                                          <p:attrName>ppt_y</p:attrName>
                                        </p:attrNameLst>
                                      </p:cBhvr>
                                      <p:tavLst>
                                        <p:tav tm="0">
                                          <p:val>
                                            <p:strVal val="ppt_y"/>
                                          </p:val>
                                        </p:tav>
                                        <p:tav tm="100000">
                                          <p:val>
                                            <p:strVal val="1+ppt_h/2"/>
                                          </p:val>
                                        </p:tav>
                                      </p:tavLst>
                                    </p:anim>
                                    <p:set>
                                      <p:cBhvr>
                                        <p:cTn id="137" dur="1" fill="hold">
                                          <p:stCondLst>
                                            <p:cond delay="4999"/>
                                          </p:stCondLst>
                                        </p:cTn>
                                        <p:tgtEl>
                                          <p:spTgt spid="13"/>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5000"/>
                                        <p:tgtEl>
                                          <p:spTgt spid="6"/>
                                        </p:tgtEl>
                                        <p:attrNameLst>
                                          <p:attrName>ppt_x</p:attrName>
                                        </p:attrNameLst>
                                      </p:cBhvr>
                                      <p:tavLst>
                                        <p:tav tm="0">
                                          <p:val>
                                            <p:strVal val="ppt_x"/>
                                          </p:val>
                                        </p:tav>
                                        <p:tav tm="100000">
                                          <p:val>
                                            <p:strVal val="0-ppt_w/2"/>
                                          </p:val>
                                        </p:tav>
                                      </p:tavLst>
                                    </p:anim>
                                    <p:anim calcmode="lin" valueType="num">
                                      <p:cBhvr additive="base">
                                        <p:cTn id="140" dur="5000"/>
                                        <p:tgtEl>
                                          <p:spTgt spid="6"/>
                                        </p:tgtEl>
                                        <p:attrNameLst>
                                          <p:attrName>ppt_y</p:attrName>
                                        </p:attrNameLst>
                                      </p:cBhvr>
                                      <p:tavLst>
                                        <p:tav tm="0">
                                          <p:val>
                                            <p:strVal val="ppt_y"/>
                                          </p:val>
                                        </p:tav>
                                        <p:tav tm="100000">
                                          <p:val>
                                            <p:strVal val="1+ppt_h/2"/>
                                          </p:val>
                                        </p:tav>
                                      </p:tavLst>
                                    </p:anim>
                                    <p:set>
                                      <p:cBhvr>
                                        <p:cTn id="141" dur="1" fill="hold">
                                          <p:stCondLst>
                                            <p:cond delay="4999"/>
                                          </p:stCondLst>
                                        </p:cTn>
                                        <p:tgtEl>
                                          <p:spTgt spid="6"/>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5000"/>
                                        <p:tgtEl>
                                          <p:spTgt spid="10"/>
                                        </p:tgtEl>
                                        <p:attrNameLst>
                                          <p:attrName>ppt_x</p:attrName>
                                        </p:attrNameLst>
                                      </p:cBhvr>
                                      <p:tavLst>
                                        <p:tav tm="0">
                                          <p:val>
                                            <p:strVal val="ppt_x"/>
                                          </p:val>
                                        </p:tav>
                                        <p:tav tm="100000">
                                          <p:val>
                                            <p:strVal val="0-ppt_w/2"/>
                                          </p:val>
                                        </p:tav>
                                      </p:tavLst>
                                    </p:anim>
                                    <p:anim calcmode="lin" valueType="num">
                                      <p:cBhvr additive="base">
                                        <p:cTn id="144" dur="5000"/>
                                        <p:tgtEl>
                                          <p:spTgt spid="10"/>
                                        </p:tgtEl>
                                        <p:attrNameLst>
                                          <p:attrName>ppt_y</p:attrName>
                                        </p:attrNameLst>
                                      </p:cBhvr>
                                      <p:tavLst>
                                        <p:tav tm="0">
                                          <p:val>
                                            <p:strVal val="ppt_y"/>
                                          </p:val>
                                        </p:tav>
                                        <p:tav tm="100000">
                                          <p:val>
                                            <p:strVal val="1+ppt_h/2"/>
                                          </p:val>
                                        </p:tav>
                                      </p:tavLst>
                                    </p:anim>
                                    <p:set>
                                      <p:cBhvr>
                                        <p:cTn id="145" dur="1" fill="hold">
                                          <p:stCondLst>
                                            <p:cond delay="4999"/>
                                          </p:stCondLst>
                                        </p:cTn>
                                        <p:tgtEl>
                                          <p:spTgt spid="10"/>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5000"/>
                                        <p:tgtEl>
                                          <p:spTgt spid="14"/>
                                        </p:tgtEl>
                                        <p:attrNameLst>
                                          <p:attrName>ppt_x</p:attrName>
                                        </p:attrNameLst>
                                      </p:cBhvr>
                                      <p:tavLst>
                                        <p:tav tm="0">
                                          <p:val>
                                            <p:strVal val="ppt_x"/>
                                          </p:val>
                                        </p:tav>
                                        <p:tav tm="100000">
                                          <p:val>
                                            <p:strVal val="0-ppt_w/2"/>
                                          </p:val>
                                        </p:tav>
                                      </p:tavLst>
                                    </p:anim>
                                    <p:anim calcmode="lin" valueType="num">
                                      <p:cBhvr additive="base">
                                        <p:cTn id="148" dur="5000"/>
                                        <p:tgtEl>
                                          <p:spTgt spid="14"/>
                                        </p:tgtEl>
                                        <p:attrNameLst>
                                          <p:attrName>ppt_y</p:attrName>
                                        </p:attrNameLst>
                                      </p:cBhvr>
                                      <p:tavLst>
                                        <p:tav tm="0">
                                          <p:val>
                                            <p:strVal val="ppt_y"/>
                                          </p:val>
                                        </p:tav>
                                        <p:tav tm="100000">
                                          <p:val>
                                            <p:strVal val="1+ppt_h/2"/>
                                          </p:val>
                                        </p:tav>
                                      </p:tavLst>
                                    </p:anim>
                                    <p:set>
                                      <p:cBhvr>
                                        <p:cTn id="149" dur="1" fill="hold">
                                          <p:stCondLst>
                                            <p:cond delay="4999"/>
                                          </p:stCondLst>
                                        </p:cTn>
                                        <p:tgtEl>
                                          <p:spTgt spid="14"/>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5000"/>
                                        <p:tgtEl>
                                          <p:spTgt spid="7"/>
                                        </p:tgtEl>
                                        <p:attrNameLst>
                                          <p:attrName>ppt_x</p:attrName>
                                        </p:attrNameLst>
                                      </p:cBhvr>
                                      <p:tavLst>
                                        <p:tav tm="0">
                                          <p:val>
                                            <p:strVal val="ppt_x"/>
                                          </p:val>
                                        </p:tav>
                                        <p:tav tm="100000">
                                          <p:val>
                                            <p:strVal val="1+ppt_w/2"/>
                                          </p:val>
                                        </p:tav>
                                      </p:tavLst>
                                    </p:anim>
                                    <p:anim calcmode="lin" valueType="num">
                                      <p:cBhvr additive="base">
                                        <p:cTn id="152" dur="5000"/>
                                        <p:tgtEl>
                                          <p:spTgt spid="7"/>
                                        </p:tgtEl>
                                        <p:attrNameLst>
                                          <p:attrName>ppt_y</p:attrName>
                                        </p:attrNameLst>
                                      </p:cBhvr>
                                      <p:tavLst>
                                        <p:tav tm="0">
                                          <p:val>
                                            <p:strVal val="ppt_y"/>
                                          </p:val>
                                        </p:tav>
                                        <p:tav tm="100000">
                                          <p:val>
                                            <p:strVal val="0-ppt_h/2"/>
                                          </p:val>
                                        </p:tav>
                                      </p:tavLst>
                                    </p:anim>
                                    <p:set>
                                      <p:cBhvr>
                                        <p:cTn id="153" dur="1" fill="hold">
                                          <p:stCondLst>
                                            <p:cond delay="4999"/>
                                          </p:stCondLst>
                                        </p:cTn>
                                        <p:tgtEl>
                                          <p:spTgt spid="7"/>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5000"/>
                                        <p:tgtEl>
                                          <p:spTgt spid="12"/>
                                        </p:tgtEl>
                                        <p:attrNameLst>
                                          <p:attrName>ppt_x</p:attrName>
                                        </p:attrNameLst>
                                      </p:cBhvr>
                                      <p:tavLst>
                                        <p:tav tm="0">
                                          <p:val>
                                            <p:strVal val="ppt_x"/>
                                          </p:val>
                                        </p:tav>
                                        <p:tav tm="100000">
                                          <p:val>
                                            <p:strVal val="1+ppt_w/2"/>
                                          </p:val>
                                        </p:tav>
                                      </p:tavLst>
                                    </p:anim>
                                    <p:anim calcmode="lin" valueType="num">
                                      <p:cBhvr additive="base">
                                        <p:cTn id="156" dur="5000"/>
                                        <p:tgtEl>
                                          <p:spTgt spid="12"/>
                                        </p:tgtEl>
                                        <p:attrNameLst>
                                          <p:attrName>ppt_y</p:attrName>
                                        </p:attrNameLst>
                                      </p:cBhvr>
                                      <p:tavLst>
                                        <p:tav tm="0">
                                          <p:val>
                                            <p:strVal val="ppt_y"/>
                                          </p:val>
                                        </p:tav>
                                        <p:tav tm="100000">
                                          <p:val>
                                            <p:strVal val="0-ppt_h/2"/>
                                          </p:val>
                                        </p:tav>
                                      </p:tavLst>
                                    </p:anim>
                                    <p:set>
                                      <p:cBhvr>
                                        <p:cTn id="157" dur="1" fill="hold">
                                          <p:stCondLst>
                                            <p:cond delay="4999"/>
                                          </p:stCondLst>
                                        </p:cTn>
                                        <p:tgtEl>
                                          <p:spTgt spid="12"/>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5000"/>
                                        <p:tgtEl>
                                          <p:spTgt spid="16"/>
                                        </p:tgtEl>
                                        <p:attrNameLst>
                                          <p:attrName>ppt_x</p:attrName>
                                        </p:attrNameLst>
                                      </p:cBhvr>
                                      <p:tavLst>
                                        <p:tav tm="0">
                                          <p:val>
                                            <p:strVal val="ppt_x"/>
                                          </p:val>
                                        </p:tav>
                                        <p:tav tm="100000">
                                          <p:val>
                                            <p:strVal val="1+ppt_w/2"/>
                                          </p:val>
                                        </p:tav>
                                      </p:tavLst>
                                    </p:anim>
                                    <p:anim calcmode="lin" valueType="num">
                                      <p:cBhvr additive="base">
                                        <p:cTn id="160" dur="5000"/>
                                        <p:tgtEl>
                                          <p:spTgt spid="16"/>
                                        </p:tgtEl>
                                        <p:attrNameLst>
                                          <p:attrName>ppt_y</p:attrName>
                                        </p:attrNameLst>
                                      </p:cBhvr>
                                      <p:tavLst>
                                        <p:tav tm="0">
                                          <p:val>
                                            <p:strVal val="ppt_y"/>
                                          </p:val>
                                        </p:tav>
                                        <p:tav tm="100000">
                                          <p:val>
                                            <p:strVal val="0-ppt_h/2"/>
                                          </p:val>
                                        </p:tav>
                                      </p:tavLst>
                                    </p:anim>
                                    <p:set>
                                      <p:cBhvr>
                                        <p:cTn id="161" dur="1" fill="hold">
                                          <p:stCondLst>
                                            <p:cond delay="4999"/>
                                          </p:stCondLst>
                                        </p:cTn>
                                        <p:tgtEl>
                                          <p:spTgt spid="16"/>
                                        </p:tgtEl>
                                        <p:attrNameLst>
                                          <p:attrName>style.visibility</p:attrName>
                                        </p:attrNameLst>
                                      </p:cBhvr>
                                      <p:to>
                                        <p:strVal val="hidden"/>
                                      </p:to>
                                    </p:set>
                                  </p:childTnLst>
                                </p:cTn>
                              </p:par>
                              <p:par>
                                <p:cTn id="162" presetID="2" presetClass="exit" presetSubtype="9" fill="hold" nodeType="withEffect">
                                  <p:stCondLst>
                                    <p:cond delay="0"/>
                                  </p:stCondLst>
                                  <p:childTnLst>
                                    <p:anim calcmode="lin" valueType="num">
                                      <p:cBhvr additive="base">
                                        <p:cTn id="163" dur="5000"/>
                                        <p:tgtEl>
                                          <p:spTgt spid="8"/>
                                        </p:tgtEl>
                                        <p:attrNameLst>
                                          <p:attrName>ppt_x</p:attrName>
                                        </p:attrNameLst>
                                      </p:cBhvr>
                                      <p:tavLst>
                                        <p:tav tm="0">
                                          <p:val>
                                            <p:strVal val="ppt_x"/>
                                          </p:val>
                                        </p:tav>
                                        <p:tav tm="100000">
                                          <p:val>
                                            <p:strVal val="0-ppt_w/2"/>
                                          </p:val>
                                        </p:tav>
                                      </p:tavLst>
                                    </p:anim>
                                    <p:anim calcmode="lin" valueType="num">
                                      <p:cBhvr additive="base">
                                        <p:cTn id="164" dur="5000"/>
                                        <p:tgtEl>
                                          <p:spTgt spid="8"/>
                                        </p:tgtEl>
                                        <p:attrNameLst>
                                          <p:attrName>ppt_y</p:attrName>
                                        </p:attrNameLst>
                                      </p:cBhvr>
                                      <p:tavLst>
                                        <p:tav tm="0">
                                          <p:val>
                                            <p:strVal val="ppt_y"/>
                                          </p:val>
                                        </p:tav>
                                        <p:tav tm="100000">
                                          <p:val>
                                            <p:strVal val="0-ppt_h/2"/>
                                          </p:val>
                                        </p:tav>
                                      </p:tavLst>
                                    </p:anim>
                                    <p:set>
                                      <p:cBhvr>
                                        <p:cTn id="165" dur="1" fill="hold">
                                          <p:stCondLst>
                                            <p:cond delay="4999"/>
                                          </p:stCondLst>
                                        </p:cTn>
                                        <p:tgtEl>
                                          <p:spTgt spid="8"/>
                                        </p:tgtEl>
                                        <p:attrNameLst>
                                          <p:attrName>style.visibility</p:attrName>
                                        </p:attrNameLst>
                                      </p:cBhvr>
                                      <p:to>
                                        <p:strVal val="hidden"/>
                                      </p:to>
                                    </p:set>
                                  </p:childTnLst>
                                </p:cTn>
                              </p:par>
                              <p:par>
                                <p:cTn id="166" presetID="2" presetClass="exit" presetSubtype="9" fill="hold" nodeType="withEffect">
                                  <p:stCondLst>
                                    <p:cond delay="0"/>
                                  </p:stCondLst>
                                  <p:childTnLst>
                                    <p:anim calcmode="lin" valueType="num">
                                      <p:cBhvr additive="base">
                                        <p:cTn id="167" dur="5000"/>
                                        <p:tgtEl>
                                          <p:spTgt spid="11"/>
                                        </p:tgtEl>
                                        <p:attrNameLst>
                                          <p:attrName>ppt_x</p:attrName>
                                        </p:attrNameLst>
                                      </p:cBhvr>
                                      <p:tavLst>
                                        <p:tav tm="0">
                                          <p:val>
                                            <p:strVal val="ppt_x"/>
                                          </p:val>
                                        </p:tav>
                                        <p:tav tm="100000">
                                          <p:val>
                                            <p:strVal val="0-ppt_w/2"/>
                                          </p:val>
                                        </p:tav>
                                      </p:tavLst>
                                    </p:anim>
                                    <p:anim calcmode="lin" valueType="num">
                                      <p:cBhvr additive="base">
                                        <p:cTn id="168" dur="5000"/>
                                        <p:tgtEl>
                                          <p:spTgt spid="11"/>
                                        </p:tgtEl>
                                        <p:attrNameLst>
                                          <p:attrName>ppt_y</p:attrName>
                                        </p:attrNameLst>
                                      </p:cBhvr>
                                      <p:tavLst>
                                        <p:tav tm="0">
                                          <p:val>
                                            <p:strVal val="ppt_y"/>
                                          </p:val>
                                        </p:tav>
                                        <p:tav tm="100000">
                                          <p:val>
                                            <p:strVal val="0-ppt_h/2"/>
                                          </p:val>
                                        </p:tav>
                                      </p:tavLst>
                                    </p:anim>
                                    <p:set>
                                      <p:cBhvr>
                                        <p:cTn id="169" dur="1" fill="hold">
                                          <p:stCondLst>
                                            <p:cond delay="4999"/>
                                          </p:stCondLst>
                                        </p:cTn>
                                        <p:tgtEl>
                                          <p:spTgt spid="11"/>
                                        </p:tgtEl>
                                        <p:attrNameLst>
                                          <p:attrName>style.visibility</p:attrName>
                                        </p:attrNameLst>
                                      </p:cBhvr>
                                      <p:to>
                                        <p:strVal val="hidden"/>
                                      </p:to>
                                    </p:set>
                                  </p:childTnLst>
                                </p:cTn>
                              </p:par>
                              <p:par>
                                <p:cTn id="170" presetID="2" presetClass="exit" presetSubtype="9" fill="hold" nodeType="withEffect">
                                  <p:stCondLst>
                                    <p:cond delay="0"/>
                                  </p:stCondLst>
                                  <p:childTnLst>
                                    <p:anim calcmode="lin" valueType="num">
                                      <p:cBhvr additive="base">
                                        <p:cTn id="171" dur="5000"/>
                                        <p:tgtEl>
                                          <p:spTgt spid="15"/>
                                        </p:tgtEl>
                                        <p:attrNameLst>
                                          <p:attrName>ppt_x</p:attrName>
                                        </p:attrNameLst>
                                      </p:cBhvr>
                                      <p:tavLst>
                                        <p:tav tm="0">
                                          <p:val>
                                            <p:strVal val="ppt_x"/>
                                          </p:val>
                                        </p:tav>
                                        <p:tav tm="100000">
                                          <p:val>
                                            <p:strVal val="0-ppt_w/2"/>
                                          </p:val>
                                        </p:tav>
                                      </p:tavLst>
                                    </p:anim>
                                    <p:anim calcmode="lin" valueType="num">
                                      <p:cBhvr additive="base">
                                        <p:cTn id="172" dur="5000"/>
                                        <p:tgtEl>
                                          <p:spTgt spid="15"/>
                                        </p:tgtEl>
                                        <p:attrNameLst>
                                          <p:attrName>ppt_y</p:attrName>
                                        </p:attrNameLst>
                                      </p:cBhvr>
                                      <p:tavLst>
                                        <p:tav tm="0">
                                          <p:val>
                                            <p:strVal val="ppt_y"/>
                                          </p:val>
                                        </p:tav>
                                        <p:tav tm="100000">
                                          <p:val>
                                            <p:strVal val="0-ppt_h/2"/>
                                          </p:val>
                                        </p:tav>
                                      </p:tavLst>
                                    </p:anim>
                                    <p:set>
                                      <p:cBhvr>
                                        <p:cTn id="173" dur="1" fill="hold">
                                          <p:stCondLst>
                                            <p:cond delay="4999"/>
                                          </p:stCondLst>
                                        </p:cTn>
                                        <p:tgtEl>
                                          <p:spTgt spid="15"/>
                                        </p:tgtEl>
                                        <p:attrNameLst>
                                          <p:attrName>style.visibility</p:attrName>
                                        </p:attrNameLst>
                                      </p:cBhvr>
                                      <p:to>
                                        <p:strVal val="hidden"/>
                                      </p:to>
                                    </p:set>
                                  </p:childTnLst>
                                </p:cTn>
                              </p:par>
                              <p:par>
                                <p:cTn id="174" presetID="23" presetClass="entr" presetSubtype="16" fill="hold" nodeType="withEffect">
                                  <p:stCondLst>
                                    <p:cond delay="0"/>
                                  </p:stCondLst>
                                  <p:childTnLst>
                                    <p:set>
                                      <p:cBhvr>
                                        <p:cTn id="175" dur="1" fill="hold">
                                          <p:stCondLst>
                                            <p:cond delay="0"/>
                                          </p:stCondLst>
                                        </p:cTn>
                                        <p:tgtEl>
                                          <p:spTgt spid="19"/>
                                        </p:tgtEl>
                                        <p:attrNameLst>
                                          <p:attrName>style.visibility</p:attrName>
                                        </p:attrNameLst>
                                      </p:cBhvr>
                                      <p:to>
                                        <p:strVal val="visible"/>
                                      </p:to>
                                    </p:set>
                                    <p:anim calcmode="lin" valueType="num">
                                      <p:cBhvr>
                                        <p:cTn id="176" dur="5000" fill="hold"/>
                                        <p:tgtEl>
                                          <p:spTgt spid="19"/>
                                        </p:tgtEl>
                                        <p:attrNameLst>
                                          <p:attrName>ppt_w</p:attrName>
                                        </p:attrNameLst>
                                      </p:cBhvr>
                                      <p:tavLst>
                                        <p:tav tm="0">
                                          <p:val>
                                            <p:fltVal val="0"/>
                                          </p:val>
                                        </p:tav>
                                        <p:tav tm="100000">
                                          <p:val>
                                            <p:strVal val="#ppt_w"/>
                                          </p:val>
                                        </p:tav>
                                      </p:tavLst>
                                    </p:anim>
                                    <p:anim calcmode="lin" valueType="num">
                                      <p:cBhvr>
                                        <p:cTn id="177" dur="5000" fill="hold"/>
                                        <p:tgtEl>
                                          <p:spTgt spid="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http://4.bp.blogspot.com/-N7t9sSF-xA4/T_Su2FodleI/AAAAAAAA_Dg/vs6YXstOlwQ/s1600/piedras-en-el-rio-rocks-stones-at-the-river.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7" name="Picture 2" descr="http://3.bp.blogspot.com/-r0C6-SNNRkI/VNiAOct4glI/AAAAAAAAQj0/TJBnrNb8l4g/s1600/gravity_glue_150115.jpg"/>
          <p:cNvPicPr>
            <a:picLocks noChangeAspect="1" noChangeArrowheads="1"/>
          </p:cNvPicPr>
          <p:nvPr/>
        </p:nvPicPr>
        <p:blipFill>
          <a:blip r:embed="rId3"/>
          <a:srcRect l="26590"/>
          <a:stretch>
            <a:fillRect/>
          </a:stretch>
        </p:blipFill>
        <p:spPr bwMode="auto">
          <a:xfrm>
            <a:off x="0" y="0"/>
            <a:ext cx="9144000" cy="6858000"/>
          </a:xfrm>
          <a:prstGeom prst="rect">
            <a:avLst/>
          </a:prstGeom>
          <a:noFill/>
        </p:spPr>
      </p:pic>
      <p:sp>
        <p:nvSpPr>
          <p:cNvPr id="2" name="1 Luna"/>
          <p:cNvSpPr/>
          <p:nvPr/>
        </p:nvSpPr>
        <p:spPr>
          <a:xfrm rot="13290098">
            <a:off x="1379573" y="1098233"/>
            <a:ext cx="2749549" cy="2209801"/>
          </a:xfrm>
          <a:prstGeom prst="moon">
            <a:avLst>
              <a:gd name="adj" fmla="val 18393"/>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3" name="2 Luna"/>
          <p:cNvSpPr/>
          <p:nvPr/>
        </p:nvSpPr>
        <p:spPr>
          <a:xfrm rot="19620462">
            <a:off x="4994276" y="646119"/>
            <a:ext cx="2941638" cy="2422525"/>
          </a:xfrm>
          <a:prstGeom prst="moon">
            <a:avLst>
              <a:gd name="adj" fmla="val 17533"/>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4" name="3 Luna"/>
          <p:cNvSpPr/>
          <p:nvPr/>
        </p:nvSpPr>
        <p:spPr>
          <a:xfrm rot="8736296">
            <a:off x="1017589" y="3644905"/>
            <a:ext cx="3005138" cy="2284413"/>
          </a:xfrm>
          <a:prstGeom prst="moon">
            <a:avLst>
              <a:gd name="adj" fmla="val 18292"/>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 name="4 Luna"/>
          <p:cNvSpPr/>
          <p:nvPr/>
        </p:nvSpPr>
        <p:spPr>
          <a:xfrm rot="2345729">
            <a:off x="4735515" y="3652839"/>
            <a:ext cx="2776536" cy="2220912"/>
          </a:xfrm>
          <a:prstGeom prst="moon">
            <a:avLst>
              <a:gd name="adj" fmla="val 17662"/>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 name="6 Luna"/>
          <p:cNvSpPr/>
          <p:nvPr/>
        </p:nvSpPr>
        <p:spPr>
          <a:xfrm rot="13290098">
            <a:off x="1281127" y="876902"/>
            <a:ext cx="2282826" cy="1912938"/>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8" name="7 Luna"/>
          <p:cNvSpPr/>
          <p:nvPr/>
        </p:nvSpPr>
        <p:spPr>
          <a:xfrm rot="13290098">
            <a:off x="1172360" y="614279"/>
            <a:ext cx="1830388" cy="1644650"/>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10" name="9 Luna"/>
          <p:cNvSpPr/>
          <p:nvPr/>
        </p:nvSpPr>
        <p:spPr>
          <a:xfrm rot="19554271">
            <a:off x="5626102" y="690565"/>
            <a:ext cx="2282826" cy="1911349"/>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 name="10 Luna"/>
          <p:cNvSpPr/>
          <p:nvPr/>
        </p:nvSpPr>
        <p:spPr>
          <a:xfrm rot="19404489">
            <a:off x="6167440" y="598489"/>
            <a:ext cx="1830388" cy="1644650"/>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 name="11 Luna"/>
          <p:cNvSpPr/>
          <p:nvPr/>
        </p:nvSpPr>
        <p:spPr>
          <a:xfrm rot="8746212">
            <a:off x="1022352" y="3943355"/>
            <a:ext cx="2282826" cy="2041525"/>
          </a:xfrm>
          <a:prstGeom prst="moon">
            <a:avLst>
              <a:gd name="adj" fmla="val 14155"/>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 name="12 Luna"/>
          <p:cNvSpPr/>
          <p:nvPr/>
        </p:nvSpPr>
        <p:spPr>
          <a:xfrm rot="8944796">
            <a:off x="1006477" y="4283075"/>
            <a:ext cx="1831975" cy="1644650"/>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 name="13 Luna"/>
          <p:cNvSpPr/>
          <p:nvPr/>
        </p:nvSpPr>
        <p:spPr>
          <a:xfrm rot="2317560">
            <a:off x="5348290" y="4075117"/>
            <a:ext cx="2282826" cy="1912937"/>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5" name="14 Luna"/>
          <p:cNvSpPr/>
          <p:nvPr/>
        </p:nvSpPr>
        <p:spPr>
          <a:xfrm rot="2206474">
            <a:off x="5881689" y="4456114"/>
            <a:ext cx="1831975" cy="1644650"/>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Tree>
  </p:cSld>
  <p:clrMapOvr>
    <a:masterClrMapping/>
  </p:clrMapOvr>
  <p:transition spd="slow" advTm="1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0-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5000"/>
                                        <p:tgtEl>
                                          <p:spTgt spid="4"/>
                                        </p:tgtEl>
                                        <p:attrNameLst>
                                          <p:attrName>ppt_x</p:attrName>
                                        </p:attrNameLst>
                                      </p:cBhvr>
                                      <p:tavLst>
                                        <p:tav tm="0">
                                          <p:val>
                                            <p:strVal val="ppt_x"/>
                                          </p:val>
                                        </p:tav>
                                        <p:tav tm="100000">
                                          <p:val>
                                            <p:strVal val="1+ppt_w/2"/>
                                          </p:val>
                                        </p:tav>
                                      </p:tavLst>
                                    </p:anim>
                                    <p:anim calcmode="lin" valueType="num">
                                      <p:cBhvr additive="base">
                                        <p:cTn id="19" dur="5000"/>
                                        <p:tgtEl>
                                          <p:spTgt spid="4"/>
                                        </p:tgtEl>
                                        <p:attrNameLst>
                                          <p:attrName>ppt_y</p:attrName>
                                        </p:attrNameLst>
                                      </p:cBhvr>
                                      <p:tavLst>
                                        <p:tav tm="0">
                                          <p:val>
                                            <p:strVal val="ppt_y"/>
                                          </p:val>
                                        </p:tav>
                                        <p:tav tm="100000">
                                          <p:val>
                                            <p:strVal val="0-ppt_h/2"/>
                                          </p:val>
                                        </p:tav>
                                      </p:tavLst>
                                    </p:anim>
                                    <p:set>
                                      <p:cBhvr>
                                        <p:cTn id="20" dur="1" fill="hold">
                                          <p:stCondLst>
                                            <p:cond delay="4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1+ppt_w/2"/>
                                          </p:val>
                                        </p:tav>
                                      </p:tavLst>
                                    </p:anim>
                                    <p:anim calcmode="lin" valueType="num">
                                      <p:cBhvr additive="base">
                                        <p:cTn id="23" dur="5000"/>
                                        <p:tgtEl>
                                          <p:spTgt spid="7"/>
                                        </p:tgtEl>
                                        <p:attrNameLst>
                                          <p:attrName>ppt_y</p:attrName>
                                        </p:attrNameLst>
                                      </p:cBhvr>
                                      <p:tavLst>
                                        <p:tav tm="0">
                                          <p:val>
                                            <p:strVal val="ppt_y"/>
                                          </p:val>
                                        </p:tav>
                                        <p:tav tm="100000">
                                          <p:val>
                                            <p:strVal val="1+ppt_h/2"/>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1+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5000"/>
                                        <p:tgtEl>
                                          <p:spTgt spid="14"/>
                                        </p:tgtEl>
                                        <p:attrNameLst>
                                          <p:attrName>ppt_x</p:attrName>
                                        </p:attrNameLst>
                                      </p:cBhvr>
                                      <p:tavLst>
                                        <p:tav tm="0">
                                          <p:val>
                                            <p:strVal val="ppt_x"/>
                                          </p:val>
                                        </p:tav>
                                        <p:tav tm="100000">
                                          <p:val>
                                            <p:strVal val="0-ppt_w/2"/>
                                          </p:val>
                                        </p:tav>
                                      </p:tavLst>
                                    </p:anim>
                                    <p:anim calcmode="lin" valueType="num">
                                      <p:cBhvr additive="base">
                                        <p:cTn id="31" dur="5000"/>
                                        <p:tgtEl>
                                          <p:spTgt spid="14"/>
                                        </p:tgtEl>
                                        <p:attrNameLst>
                                          <p:attrName>ppt_y</p:attrName>
                                        </p:attrNameLst>
                                      </p:cBhvr>
                                      <p:tavLst>
                                        <p:tav tm="0">
                                          <p:val>
                                            <p:strVal val="ppt_y"/>
                                          </p:val>
                                        </p:tav>
                                        <p:tav tm="100000">
                                          <p:val>
                                            <p:strVal val="0-ppt_h/2"/>
                                          </p:val>
                                        </p:tav>
                                      </p:tavLst>
                                    </p:anim>
                                    <p:set>
                                      <p:cBhvr>
                                        <p:cTn id="32" dur="1" fill="hold">
                                          <p:stCondLst>
                                            <p:cond delay="4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5000"/>
                                        <p:tgtEl>
                                          <p:spTgt spid="8"/>
                                        </p:tgtEl>
                                        <p:attrNameLst>
                                          <p:attrName>ppt_x</p:attrName>
                                        </p:attrNameLst>
                                      </p:cBhvr>
                                      <p:tavLst>
                                        <p:tav tm="0">
                                          <p:val>
                                            <p:strVal val="ppt_x"/>
                                          </p:val>
                                        </p:tav>
                                        <p:tav tm="100000">
                                          <p:val>
                                            <p:strVal val="1+ppt_w/2"/>
                                          </p:val>
                                        </p:tav>
                                      </p:tavLst>
                                    </p:anim>
                                    <p:anim calcmode="lin" valueType="num">
                                      <p:cBhvr additive="base">
                                        <p:cTn id="39" dur="5000"/>
                                        <p:tgtEl>
                                          <p:spTgt spid="8"/>
                                        </p:tgtEl>
                                        <p:attrNameLst>
                                          <p:attrName>ppt_y</p:attrName>
                                        </p:attrNameLst>
                                      </p:cBhvr>
                                      <p:tavLst>
                                        <p:tav tm="0">
                                          <p:val>
                                            <p:strVal val="ppt_y"/>
                                          </p:val>
                                        </p:tav>
                                        <p:tav tm="100000">
                                          <p:val>
                                            <p:strVal val="1+ppt_h/2"/>
                                          </p:val>
                                        </p:tav>
                                      </p:tavLst>
                                    </p:anim>
                                    <p:set>
                                      <p:cBhvr>
                                        <p:cTn id="40" dur="1" fill="hold">
                                          <p:stCondLst>
                                            <p:cond delay="4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5000"/>
                                        <p:tgtEl>
                                          <p:spTgt spid="11"/>
                                        </p:tgtEl>
                                        <p:attrNameLst>
                                          <p:attrName>ppt_x</p:attrName>
                                        </p:attrNameLst>
                                      </p:cBhvr>
                                      <p:tavLst>
                                        <p:tav tm="0">
                                          <p:val>
                                            <p:strVal val="ppt_x"/>
                                          </p:val>
                                        </p:tav>
                                        <p:tav tm="100000">
                                          <p:val>
                                            <p:strVal val="0-ppt_w/2"/>
                                          </p:val>
                                        </p:tav>
                                      </p:tavLst>
                                    </p:anim>
                                    <p:anim calcmode="lin" valueType="num">
                                      <p:cBhvr additive="base">
                                        <p:cTn id="43" dur="5000"/>
                                        <p:tgtEl>
                                          <p:spTgt spid="11"/>
                                        </p:tgtEl>
                                        <p:attrNameLst>
                                          <p:attrName>ppt_y</p:attrName>
                                        </p:attrNameLst>
                                      </p:cBhvr>
                                      <p:tavLst>
                                        <p:tav tm="0">
                                          <p:val>
                                            <p:strVal val="ppt_y"/>
                                          </p:val>
                                        </p:tav>
                                        <p:tav tm="100000">
                                          <p:val>
                                            <p:strVal val="1+ppt_h/2"/>
                                          </p:val>
                                        </p:tav>
                                      </p:tavLst>
                                    </p:anim>
                                    <p:set>
                                      <p:cBhvr>
                                        <p:cTn id="44" dur="1" fill="hold">
                                          <p:stCondLst>
                                            <p:cond delay="4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0-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5000"/>
                                        <p:tgtEl>
                                          <p:spTgt spid="13"/>
                                        </p:tgtEl>
                                        <p:attrNameLst>
                                          <p:attrName>ppt_x</p:attrName>
                                        </p:attrNameLst>
                                      </p:cBhvr>
                                      <p:tavLst>
                                        <p:tav tm="0">
                                          <p:val>
                                            <p:strVal val="ppt_x"/>
                                          </p:val>
                                        </p:tav>
                                        <p:tav tm="100000">
                                          <p:val>
                                            <p:strVal val="1+ppt_w/2"/>
                                          </p:val>
                                        </p:tav>
                                      </p:tavLst>
                                    </p:anim>
                                    <p:anim calcmode="lin" valueType="num">
                                      <p:cBhvr additive="base">
                                        <p:cTn id="51" dur="5000"/>
                                        <p:tgtEl>
                                          <p:spTgt spid="13"/>
                                        </p:tgtEl>
                                        <p:attrNameLst>
                                          <p:attrName>ppt_y</p:attrName>
                                        </p:attrNameLst>
                                      </p:cBhvr>
                                      <p:tavLst>
                                        <p:tav tm="0">
                                          <p:val>
                                            <p:strVal val="ppt_y"/>
                                          </p:val>
                                        </p:tav>
                                        <p:tav tm="100000">
                                          <p:val>
                                            <p:strVal val="0-ppt_h/2"/>
                                          </p:val>
                                        </p:tav>
                                      </p:tavLst>
                                    </p:anim>
                                    <p:set>
                                      <p:cBhvr>
                                        <p:cTn id="52" dur="1" fill="hold">
                                          <p:stCondLst>
                                            <p:cond delay="4999"/>
                                          </p:stCondLst>
                                        </p:cTn>
                                        <p:tgtEl>
                                          <p:spTgt spid="13"/>
                                        </p:tgtEl>
                                        <p:attrNameLst>
                                          <p:attrName>style.visibility</p:attrName>
                                        </p:attrNameLst>
                                      </p:cBhvr>
                                      <p:to>
                                        <p:strVal val="hidden"/>
                                      </p:to>
                                    </p:set>
                                  </p:childTnLst>
                                </p:cTn>
                              </p:par>
                              <p:par>
                                <p:cTn id="53" presetID="8" presetClass="entr" presetSubtype="32"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diamond(out)">
                                      <p:cBhvr>
                                        <p:cTn id="55"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http://www.theblaze.com/wp-content/uploads/2014/10/10635695_701670376579150_2994722071041659614_n.jpg"/>
          <p:cNvPicPr>
            <a:picLocks noChangeAspect="1" noChangeArrowheads="1"/>
          </p:cNvPicPr>
          <p:nvPr/>
        </p:nvPicPr>
        <p:blipFill>
          <a:blip r:embed="rId2"/>
          <a:srcRect l="17188"/>
          <a:stretch>
            <a:fillRect/>
          </a:stretch>
        </p:blipFill>
        <p:spPr bwMode="auto">
          <a:xfrm>
            <a:off x="-3286180" y="0"/>
            <a:ext cx="15359170" cy="6858000"/>
          </a:xfrm>
          <a:prstGeom prst="rect">
            <a:avLst/>
          </a:prstGeom>
          <a:noFill/>
        </p:spPr>
      </p:pic>
    </p:spTree>
  </p:cSld>
  <p:clrMapOvr>
    <a:masterClrMapping/>
  </p:clrMapOvr>
  <p:transition spd="slow" advTm="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2934 0 L -0.25 0 " pathEditMode="relative" rAng="0" ptsTypes="AA">
                                      <p:cBhvr>
                                        <p:cTn id="6" dur="5000" fill="hold"/>
                                        <p:tgtEl>
                                          <p:spTgt spid="103426"/>
                                        </p:tgtEl>
                                        <p:attrNameLst>
                                          <p:attrName>ppt_x</p:attrName>
                                          <p:attrName>ppt_y</p:attrName>
                                        </p:attrNameLst>
                                      </p:cBhvr>
                                      <p:rCtr x="-27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4.bp.blogspot.com/-N7t9sSF-xA4/T_Su2FodleI/AAAAAAAA_Dg/vs6YXstOlwQ/s1600/piedras-en-el-rio-rocks-stones-at-the-river.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lum bright="-25000" contrast="51000"/>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6" y="3394203"/>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9" y="3394203"/>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3"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3" y="6783313"/>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560162" y="5715016"/>
            <a:ext cx="538904" cy="766986"/>
          </a:xfrm>
          <a:prstGeom prst="rect">
            <a:avLst/>
          </a:prstGeom>
          <a:noFill/>
          <a:ln w="38100">
            <a:solidFill>
              <a:srgbClr val="1CDEF8"/>
            </a:solidFill>
            <a:miter lim="800000"/>
            <a:headEnd/>
            <a:tailEnd/>
          </a:ln>
        </p:spPr>
      </p:pic>
      <p:sp>
        <p:nvSpPr>
          <p:cNvPr id="19" name="18 Rectángulo"/>
          <p:cNvSpPr/>
          <p:nvPr/>
        </p:nvSpPr>
        <p:spPr>
          <a:xfrm>
            <a:off x="1980356" y="4572015"/>
            <a:ext cx="269222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00283" y="857232"/>
            <a:ext cx="4227656" cy="4053996"/>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3" name="Picture 6" descr="http://www.nombres-animados.net/Letra-J/Jose-Luis/Nombre-animado-Jose-Luis-04.gif"/>
          <p:cNvPicPr>
            <a:picLocks noChangeAspect="1" noChangeArrowheads="1" noCrop="1"/>
          </p:cNvPicPr>
          <p:nvPr/>
        </p:nvPicPr>
        <p:blipFill>
          <a:blip r:embed="rId6">
            <a:duotone>
              <a:prstClr val="black"/>
              <a:schemeClr val="accent4">
                <a:tint val="45000"/>
                <a:satMod val="400000"/>
              </a:schemeClr>
            </a:duotone>
            <a:lum contrast="92000"/>
          </a:blip>
          <a:srcRect/>
          <a:stretch>
            <a:fillRect/>
          </a:stretch>
        </p:blipFill>
        <p:spPr bwMode="auto">
          <a:xfrm>
            <a:off x="1278700" y="5786454"/>
            <a:ext cx="1534528" cy="760924"/>
          </a:xfrm>
          <a:prstGeom prst="rect">
            <a:avLst/>
          </a:prstGeom>
          <a:noFill/>
        </p:spPr>
      </p:pic>
    </p:spTree>
  </p:cSld>
  <p:clrMapOvr>
    <a:masterClrMapping/>
  </p:clrMapOvr>
  <p:transition spd="slow" advTm="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359</TotalTime>
  <Words>483</Words>
  <Application>Microsoft Office PowerPoint</Application>
  <PresentationFormat>Presentación en pantalla (4:3)</PresentationFormat>
  <Paragraphs>28</Paragraphs>
  <Slides>65</Slides>
  <Notes>1</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65</vt:i4>
      </vt:variant>
    </vt:vector>
  </HeadingPairs>
  <TitlesOfParts>
    <vt:vector size="73" baseType="lpstr">
      <vt:lpstr>Calibri</vt:lpstr>
      <vt:lpstr>Arial</vt:lpstr>
      <vt:lpstr>Edwardian Script ITC</vt:lpstr>
      <vt:lpstr>Montserrat</vt:lpstr>
      <vt:lpstr>Times New Roman</vt:lpstr>
      <vt:lpstr>Noto Serif</vt:lpstr>
      <vt:lpstr>Thème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ginette</dc:creator>
  <cp:lastModifiedBy>Jose Luis</cp:lastModifiedBy>
  <cp:revision>129</cp:revision>
  <dcterms:created xsi:type="dcterms:W3CDTF">2016-02-20T07:22:50Z</dcterms:created>
  <dcterms:modified xsi:type="dcterms:W3CDTF">2016-04-27T15:15:43Z</dcterms:modified>
</cp:coreProperties>
</file>