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7" r:id="rId4"/>
    <p:sldId id="306" r:id="rId5"/>
    <p:sldId id="305" r:id="rId6"/>
    <p:sldId id="304" r:id="rId7"/>
    <p:sldId id="303" r:id="rId8"/>
    <p:sldId id="302" r:id="rId9"/>
    <p:sldId id="301" r:id="rId10"/>
    <p:sldId id="300" r:id="rId11"/>
    <p:sldId id="299" r:id="rId12"/>
    <p:sldId id="298" r:id="rId13"/>
    <p:sldId id="297" r:id="rId14"/>
    <p:sldId id="296" r:id="rId15"/>
    <p:sldId id="295" r:id="rId16"/>
    <p:sldId id="294" r:id="rId17"/>
    <p:sldId id="293" r:id="rId18"/>
    <p:sldId id="292" r:id="rId19"/>
    <p:sldId id="291" r:id="rId20"/>
    <p:sldId id="290" r:id="rId21"/>
    <p:sldId id="289" r:id="rId22"/>
    <p:sldId id="288" r:id="rId23"/>
    <p:sldId id="287" r:id="rId24"/>
    <p:sldId id="286" r:id="rId25"/>
    <p:sldId id="285" r:id="rId26"/>
    <p:sldId id="284" r:id="rId27"/>
    <p:sldId id="283" r:id="rId28"/>
    <p:sldId id="282" r:id="rId29"/>
    <p:sldId id="281" r:id="rId30"/>
    <p:sldId id="280" r:id="rId31"/>
    <p:sldId id="279" r:id="rId32"/>
    <p:sldId id="278" r:id="rId33"/>
    <p:sldId id="277" r:id="rId34"/>
    <p:sldId id="308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2N5bobQfiFOgyb8JFbPhA==" hashData="Rd4i498lw2AgmgcmdQPayxYA89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5F89B2-970F-449E-A9F5-F34EDD49BDB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D09F9-FA89-44A4-A388-596270924E47}" type="datetimeFigureOut">
              <a:rPr lang="es-ES" smtClean="0"/>
              <a:pPr/>
              <a:t>11/07/2013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E9A5C-6F09-4FE7-A29B-5AB1426692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7C3C06-3CE7-4FB2-B5CC-14A7E3E4731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3.gif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0.gif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56.gif"/><Relationship Id="rId4" Type="http://schemas.openxmlformats.org/officeDocument/2006/relationships/image" Target="../media/image5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0.gif"/><Relationship Id="rId4" Type="http://schemas.openxmlformats.org/officeDocument/2006/relationships/image" Target="../media/image5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10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gif"/><Relationship Id="rId5" Type="http://schemas.openxmlformats.org/officeDocument/2006/relationships/image" Target="../media/image64.gif"/><Relationship Id="rId4" Type="http://schemas.openxmlformats.org/officeDocument/2006/relationships/image" Target="../media/image6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81.gif"/><Relationship Id="rId4" Type="http://schemas.openxmlformats.org/officeDocument/2006/relationships/image" Target="../media/image80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7" Type="http://schemas.openxmlformats.org/officeDocument/2006/relationships/image" Target="../media/image10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gif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8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2.gif"/><Relationship Id="rId4" Type="http://schemas.openxmlformats.org/officeDocument/2006/relationships/image" Target="../media/image89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6.gif"/><Relationship Id="rId4" Type="http://schemas.openxmlformats.org/officeDocument/2006/relationships/image" Target="../media/image9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00.gif"/><Relationship Id="rId4" Type="http://schemas.openxmlformats.org/officeDocument/2006/relationships/image" Target="../media/image9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8.gif"/><Relationship Id="rId4" Type="http://schemas.openxmlformats.org/officeDocument/2006/relationships/image" Target="../media/image10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07.gif"/><Relationship Id="rId4" Type="http://schemas.openxmlformats.org/officeDocument/2006/relationships/image" Target="../media/image106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11.gif"/><Relationship Id="rId4" Type="http://schemas.openxmlformats.org/officeDocument/2006/relationships/image" Target="../media/image110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15.gif"/><Relationship Id="rId4" Type="http://schemas.openxmlformats.org/officeDocument/2006/relationships/image" Target="../media/image11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18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12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jpeg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24.gif"/><Relationship Id="rId4" Type="http://schemas.openxmlformats.org/officeDocument/2006/relationships/image" Target="../media/image12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128.gif"/><Relationship Id="rId4" Type="http://schemas.openxmlformats.org/officeDocument/2006/relationships/image" Target="../media/image127.gi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924c6_68fb1b9d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221088"/>
            <a:ext cx="9144000" cy="2636912"/>
          </a:xfrm>
          <a:prstGeom prst="rect">
            <a:avLst/>
          </a:prstGeom>
        </p:spPr>
      </p:pic>
      <p:pic>
        <p:nvPicPr>
          <p:cNvPr id="5" name="4 Imagen" descr="0_92506_c61b36dc_L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3284984"/>
          </a:xfrm>
          <a:prstGeom prst="rect">
            <a:avLst/>
          </a:prstGeom>
        </p:spPr>
      </p:pic>
      <p:pic>
        <p:nvPicPr>
          <p:cNvPr id="53250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212976"/>
            <a:ext cx="3333750" cy="638175"/>
          </a:xfrm>
          <a:prstGeom prst="rect">
            <a:avLst/>
          </a:prstGeom>
          <a:noFill/>
        </p:spPr>
      </p:pic>
      <p:pic>
        <p:nvPicPr>
          <p:cNvPr id="53252" name="Picture 4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944" y="3429000"/>
            <a:ext cx="1619250" cy="638175"/>
          </a:xfrm>
          <a:prstGeom prst="rect">
            <a:avLst/>
          </a:prstGeom>
          <a:noFill/>
        </p:spPr>
      </p:pic>
      <p:pic>
        <p:nvPicPr>
          <p:cNvPr id="53254" name="Picture 6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3573016"/>
            <a:ext cx="253365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ndAc>
      <p:stSnd>
        <p:snd r:embed="rId2" name="Ray Conniff &amp; Orchestra - Chanson D'Amour (Song Of Love) (Album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.Nell Gwyn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Beau Brummel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102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949280"/>
            <a:ext cx="2190750" cy="504826"/>
          </a:xfrm>
          <a:prstGeom prst="rect">
            <a:avLst/>
          </a:prstGeom>
          <a:noFill/>
        </p:spPr>
      </p:pic>
      <p:pic>
        <p:nvPicPr>
          <p:cNvPr id="10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6093296"/>
            <a:ext cx="2466975" cy="504826"/>
          </a:xfrm>
          <a:prstGeom prst="rect">
            <a:avLst/>
          </a:prstGeom>
          <a:noFill/>
        </p:spPr>
      </p:pic>
      <p:pic>
        <p:nvPicPr>
          <p:cNvPr id="1029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2" y="1179003"/>
            <a:ext cx="6858002" cy="4499993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7" y="1106997"/>
            <a:ext cx="6858002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njamin Disrael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2050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949280"/>
            <a:ext cx="2809875" cy="504826"/>
          </a:xfrm>
          <a:prstGeom prst="rect">
            <a:avLst/>
          </a:prstGeom>
          <a:noFill/>
        </p:spPr>
      </p:pic>
      <p:pic>
        <p:nvPicPr>
          <p:cNvPr id="4" name="3 Imagen" descr="Bonnie Prince Charl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205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949280"/>
            <a:ext cx="35909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06994" y="1106995"/>
            <a:ext cx="6858002" cy="4644007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3" y="1179002"/>
            <a:ext cx="6858002" cy="449999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ardinal Armand Jean du Plessis de Richelieu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60900" cy="6858000"/>
          </a:xfrm>
          <a:prstGeom prst="rect">
            <a:avLst/>
          </a:prstGeom>
        </p:spPr>
      </p:pic>
      <p:pic>
        <p:nvPicPr>
          <p:cNvPr id="4" name="3 Imagen" descr="Cardinal Thomas Wolse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0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445224"/>
            <a:ext cx="3829050" cy="504826"/>
          </a:xfrm>
          <a:prstGeom prst="rect">
            <a:avLst/>
          </a:prstGeom>
          <a:noFill/>
        </p:spPr>
      </p:pic>
      <p:pic>
        <p:nvPicPr>
          <p:cNvPr id="307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5949280"/>
            <a:ext cx="3676650" cy="504826"/>
          </a:xfrm>
          <a:prstGeom prst="rect">
            <a:avLst/>
          </a:prstGeom>
          <a:noFill/>
        </p:spPr>
      </p:pic>
      <p:pic>
        <p:nvPicPr>
          <p:cNvPr id="3078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6021288"/>
            <a:ext cx="4010025" cy="504826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070990" y="1070991"/>
            <a:ext cx="6858002" cy="4716015"/>
          </a:xfrm>
          <a:prstGeom prst="rect">
            <a:avLst/>
          </a:prstGeom>
          <a:noFill/>
        </p:spPr>
      </p:pic>
      <p:pic>
        <p:nvPicPr>
          <p:cNvPr id="9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465004" y="1179002"/>
            <a:ext cx="6858000" cy="4499993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roline von Ansp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098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6021288"/>
            <a:ext cx="3629025" cy="504826"/>
          </a:xfrm>
          <a:prstGeom prst="rect">
            <a:avLst/>
          </a:prstGeom>
          <a:noFill/>
        </p:spPr>
      </p:pic>
      <p:pic>
        <p:nvPicPr>
          <p:cNvPr id="4" name="3 Imagen" descr="Caroline von Brunswic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10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67325" y="6021288"/>
            <a:ext cx="387667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2" y="1142998"/>
            <a:ext cx="6858000" cy="4572000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herine de Medici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59300" cy="6858000"/>
          </a:xfrm>
          <a:prstGeom prst="rect">
            <a:avLst/>
          </a:prstGeom>
        </p:spPr>
      </p:pic>
      <p:pic>
        <p:nvPicPr>
          <p:cNvPr id="3" name="2 Imagen" descr="Catherine of Arag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1" y="0"/>
            <a:ext cx="4572000" cy="6858000"/>
          </a:xfrm>
          <a:prstGeom prst="rect">
            <a:avLst/>
          </a:prstGeom>
        </p:spPr>
      </p:pic>
      <p:pic>
        <p:nvPicPr>
          <p:cNvPr id="51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6021288"/>
            <a:ext cx="3648075" cy="504826"/>
          </a:xfrm>
          <a:prstGeom prst="rect">
            <a:avLst/>
          </a:prstGeom>
          <a:noFill/>
        </p:spPr>
      </p:pic>
      <p:pic>
        <p:nvPicPr>
          <p:cNvPr id="512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5949280"/>
            <a:ext cx="35814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2999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rles 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Charles 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3" y="0"/>
            <a:ext cx="4644008" cy="6858000"/>
          </a:xfrm>
          <a:prstGeom prst="rect">
            <a:avLst/>
          </a:prstGeom>
        </p:spPr>
      </p:pic>
      <p:pic>
        <p:nvPicPr>
          <p:cNvPr id="614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20688"/>
            <a:ext cx="1685925" cy="504826"/>
          </a:xfrm>
          <a:prstGeom prst="rect">
            <a:avLst/>
          </a:prstGeom>
          <a:noFill/>
        </p:spPr>
      </p:pic>
      <p:pic>
        <p:nvPicPr>
          <p:cNvPr id="614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692696"/>
            <a:ext cx="17907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2999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untess Jeanne Du Barry (1743-1793).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Countess of Darling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7172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805264"/>
            <a:ext cx="3495675" cy="504826"/>
          </a:xfrm>
          <a:prstGeom prst="rect">
            <a:avLst/>
          </a:prstGeom>
          <a:noFill/>
        </p:spPr>
      </p:pic>
      <p:pic>
        <p:nvPicPr>
          <p:cNvPr id="7174" name="Picture 6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5805264"/>
            <a:ext cx="1504950" cy="504826"/>
          </a:xfrm>
          <a:prstGeom prst="rect">
            <a:avLst/>
          </a:prstGeom>
          <a:noFill/>
        </p:spPr>
      </p:pic>
      <p:pic>
        <p:nvPicPr>
          <p:cNvPr id="7176" name="Picture 8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91125" y="5877272"/>
            <a:ext cx="3952875" cy="504826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034986" y="1034987"/>
            <a:ext cx="6858000" cy="4788024"/>
          </a:xfrm>
          <a:prstGeom prst="rect">
            <a:avLst/>
          </a:prstGeom>
          <a:noFill/>
        </p:spPr>
      </p:pic>
      <p:pic>
        <p:nvPicPr>
          <p:cNvPr id="9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537013" y="1251012"/>
            <a:ext cx="6858000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chess of Kend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8194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093296"/>
            <a:ext cx="3181350" cy="504826"/>
          </a:xfrm>
          <a:prstGeom prst="rect">
            <a:avLst/>
          </a:prstGeom>
          <a:noFill/>
        </p:spPr>
      </p:pic>
      <p:pic>
        <p:nvPicPr>
          <p:cNvPr id="4" name="3 Imagen" descr="Earl of Essex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819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5949280"/>
            <a:ext cx="24193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70990" y="1070991"/>
            <a:ext cx="6858000" cy="471601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65005" y="1179003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dward Prince of Wal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Edward V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1" cy="6858000"/>
          </a:xfrm>
          <a:prstGeom prst="rect">
            <a:avLst/>
          </a:prstGeom>
        </p:spPr>
      </p:pic>
      <p:pic>
        <p:nvPicPr>
          <p:cNvPr id="921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021288"/>
            <a:ext cx="3943350" cy="504826"/>
          </a:xfrm>
          <a:prstGeom prst="rect">
            <a:avLst/>
          </a:prstGeom>
          <a:noFill/>
        </p:spPr>
      </p:pic>
      <p:pic>
        <p:nvPicPr>
          <p:cNvPr id="922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949280"/>
            <a:ext cx="17716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lizabeth 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4" name="3 Imagen" descr="Florence Nightinga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1500" y="0"/>
            <a:ext cx="4762500" cy="6858000"/>
          </a:xfrm>
          <a:prstGeom prst="rect">
            <a:avLst/>
          </a:prstGeom>
        </p:spPr>
      </p:pic>
      <p:pic>
        <p:nvPicPr>
          <p:cNvPr id="1024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6021288"/>
            <a:ext cx="1885950" cy="504826"/>
          </a:xfrm>
          <a:prstGeom prst="rect">
            <a:avLst/>
          </a:prstGeom>
          <a:noFill/>
        </p:spPr>
      </p:pic>
      <p:pic>
        <p:nvPicPr>
          <p:cNvPr id="1024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6093296"/>
            <a:ext cx="3314700" cy="50482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51009" y="1251011"/>
            <a:ext cx="6858000" cy="4355976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20990" y="1034985"/>
            <a:ext cx="6857997" cy="4788025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neral John Burgoy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Genry 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5" y="0"/>
            <a:ext cx="4355976" cy="6858000"/>
          </a:xfrm>
          <a:prstGeom prst="rect">
            <a:avLst/>
          </a:prstGeom>
        </p:spPr>
      </p:pic>
      <p:pic>
        <p:nvPicPr>
          <p:cNvPr id="1126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093296"/>
            <a:ext cx="3924300" cy="504826"/>
          </a:xfrm>
          <a:prstGeom prst="rect">
            <a:avLst/>
          </a:prstGeom>
          <a:noFill/>
        </p:spPr>
      </p:pic>
      <p:pic>
        <p:nvPicPr>
          <p:cNvPr id="1126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6021288"/>
            <a:ext cx="197167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34986" y="1034987"/>
            <a:ext cx="6858000" cy="4788024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37013" y="1251011"/>
            <a:ext cx="6858000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orge 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George I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1229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6021288"/>
            <a:ext cx="1724025" cy="504826"/>
          </a:xfrm>
          <a:prstGeom prst="rect">
            <a:avLst/>
          </a:prstGeom>
          <a:noFill/>
        </p:spPr>
      </p:pic>
      <p:pic>
        <p:nvPicPr>
          <p:cNvPr id="1229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6021288"/>
            <a:ext cx="18288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1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orge III (Robes of sta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George III 1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331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5949280"/>
            <a:ext cx="4427984" cy="504826"/>
          </a:xfrm>
          <a:prstGeom prst="rect">
            <a:avLst/>
          </a:prstGeom>
          <a:noFill/>
        </p:spPr>
      </p:pic>
      <p:pic>
        <p:nvPicPr>
          <p:cNvPr id="1331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949280"/>
            <a:ext cx="21526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orge I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George Villiers Duke of Buckingha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1" y="0"/>
            <a:ext cx="4211960" cy="6858000"/>
          </a:xfrm>
          <a:prstGeom prst="rect">
            <a:avLst/>
          </a:prstGeom>
        </p:spPr>
      </p:pic>
      <p:pic>
        <p:nvPicPr>
          <p:cNvPr id="1433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6021288"/>
            <a:ext cx="1962150" cy="504826"/>
          </a:xfrm>
          <a:prstGeom prst="rect">
            <a:avLst/>
          </a:prstGeom>
          <a:noFill/>
        </p:spPr>
      </p:pic>
      <p:pic>
        <p:nvPicPr>
          <p:cNvPr id="1434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8250" y="5517232"/>
            <a:ext cx="4095750" cy="504826"/>
          </a:xfrm>
          <a:prstGeom prst="rect">
            <a:avLst/>
          </a:prstGeom>
          <a:noFill/>
        </p:spPr>
      </p:pic>
      <p:pic>
        <p:nvPicPr>
          <p:cNvPr id="1434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6021288"/>
            <a:ext cx="1962150" cy="50482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926974" y="926975"/>
            <a:ext cx="6858000" cy="5004048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645025" y="1359023"/>
            <a:ext cx="6858000" cy="4139952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lbert du Motier, Marques.jpe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Gilles de Retz (1404-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1536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6021288"/>
            <a:ext cx="3076575" cy="504826"/>
          </a:xfrm>
          <a:prstGeom prst="rect">
            <a:avLst/>
          </a:prstGeom>
          <a:noFill/>
        </p:spPr>
      </p:pic>
      <p:pic>
        <p:nvPicPr>
          <p:cNvPr id="1536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5949280"/>
            <a:ext cx="273367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nrietta Mar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Henry IV (1553–16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638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5949280"/>
            <a:ext cx="2647950" cy="504826"/>
          </a:xfrm>
          <a:prstGeom prst="rect">
            <a:avLst/>
          </a:prstGeom>
          <a:noFill/>
        </p:spPr>
      </p:pic>
      <p:pic>
        <p:nvPicPr>
          <p:cNvPr id="1638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5949280"/>
            <a:ext cx="18859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8" y="1142999"/>
            <a:ext cx="6858000" cy="4572001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1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enry VI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pic>
        <p:nvPicPr>
          <p:cNvPr id="3" name="2 Imagen" descr="James 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0"/>
            <a:ext cx="4283968" cy="6858000"/>
          </a:xfrm>
          <a:prstGeom prst="rect">
            <a:avLst/>
          </a:prstGeom>
        </p:spPr>
      </p:pic>
      <p:pic>
        <p:nvPicPr>
          <p:cNvPr id="1741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764704"/>
            <a:ext cx="1771650" cy="504826"/>
          </a:xfrm>
          <a:prstGeom prst="rect">
            <a:avLst/>
          </a:prstGeom>
          <a:noFill/>
        </p:spPr>
      </p:pic>
      <p:pic>
        <p:nvPicPr>
          <p:cNvPr id="1741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908720"/>
            <a:ext cx="14573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98982" y="998983"/>
            <a:ext cx="6858000" cy="4860032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73017" y="1287016"/>
            <a:ext cx="6858000" cy="4283968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n Brow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John Calvin (1509-15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843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9632" y="5949280"/>
            <a:ext cx="2038350" cy="504826"/>
          </a:xfrm>
          <a:prstGeom prst="rect">
            <a:avLst/>
          </a:prstGeom>
          <a:noFill/>
        </p:spPr>
      </p:pic>
      <p:pic>
        <p:nvPicPr>
          <p:cNvPr id="1843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5949280"/>
            <a:ext cx="20288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42999" y="1143000"/>
            <a:ext cx="6858000" cy="457199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429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ohn Churchill Duke of Marlboroug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Louis XIII (1601-16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1945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733256"/>
            <a:ext cx="3952875" cy="504826"/>
          </a:xfrm>
          <a:prstGeom prst="rect">
            <a:avLst/>
          </a:prstGeom>
          <a:noFill/>
        </p:spPr>
      </p:pic>
      <p:pic>
        <p:nvPicPr>
          <p:cNvPr id="1946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6165304"/>
            <a:ext cx="2095500" cy="504826"/>
          </a:xfrm>
          <a:prstGeom prst="rect">
            <a:avLst/>
          </a:prstGeom>
          <a:noFill/>
        </p:spPr>
      </p:pic>
      <p:pic>
        <p:nvPicPr>
          <p:cNvPr id="1946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6021288"/>
            <a:ext cx="1962150" cy="50482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1251011" y="1251012"/>
            <a:ext cx="6858000" cy="4355974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3284984" y="998984"/>
            <a:ext cx="6858000" cy="4860032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uis XIV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3" name="2 Imagen" descr="Louis XIV (1638–17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2048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620688"/>
            <a:ext cx="1771650" cy="504826"/>
          </a:xfrm>
          <a:prstGeom prst="rect">
            <a:avLst/>
          </a:prstGeom>
          <a:noFill/>
        </p:spPr>
      </p:pic>
      <p:pic>
        <p:nvPicPr>
          <p:cNvPr id="20484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72350" y="476672"/>
            <a:ext cx="17716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106995" y="1106996"/>
            <a:ext cx="6858000" cy="464400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465004" y="1179004"/>
            <a:ext cx="6858000" cy="4499992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Louis XIV,1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3 Imagen" descr="Louis XV (1710 -17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980728"/>
            <a:ext cx="1771650" cy="504826"/>
          </a:xfrm>
          <a:prstGeom prst="rect">
            <a:avLst/>
          </a:prstGeom>
          <a:noFill/>
        </p:spPr>
      </p:pic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1196752"/>
            <a:ext cx="1666875" cy="50482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70991" y="1070992"/>
            <a:ext cx="6858000" cy="4716014"/>
          </a:xfrm>
          <a:prstGeom prst="rect">
            <a:avLst/>
          </a:prstGeom>
          <a:noFill/>
        </p:spPr>
      </p:pic>
      <p:pic>
        <p:nvPicPr>
          <p:cNvPr id="8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01008" y="1215008"/>
            <a:ext cx="6858000" cy="442798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guerite de Valois (1553-16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Maria Fitzherbe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81500" y="0"/>
            <a:ext cx="4762500" cy="6858000"/>
          </a:xfrm>
          <a:prstGeom prst="rect">
            <a:avLst/>
          </a:prstGeom>
        </p:spPr>
      </p:pic>
      <p:pic>
        <p:nvPicPr>
          <p:cNvPr id="2253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877272"/>
            <a:ext cx="3467100" cy="504826"/>
          </a:xfrm>
          <a:prstGeom prst="rect">
            <a:avLst/>
          </a:prstGeom>
          <a:noFill/>
        </p:spPr>
      </p:pic>
      <p:pic>
        <p:nvPicPr>
          <p:cNvPr id="2253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5877272"/>
            <a:ext cx="30194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51011" y="1251012"/>
            <a:ext cx="6858000" cy="4355974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ie de Medici (1573-16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Mary Stua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5" y="0"/>
            <a:ext cx="4355976" cy="6858000"/>
          </a:xfrm>
          <a:prstGeom prst="rect">
            <a:avLst/>
          </a:prstGeom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661248"/>
            <a:ext cx="2790825" cy="504826"/>
          </a:xfrm>
          <a:prstGeom prst="rect">
            <a:avLst/>
          </a:prstGeom>
          <a:noFill/>
        </p:spPr>
      </p:pic>
      <p:pic>
        <p:nvPicPr>
          <p:cNvPr id="23556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168" y="5733256"/>
            <a:ext cx="21907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98982" y="998983"/>
            <a:ext cx="6858000" cy="4860032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73016" y="1287016"/>
            <a:ext cx="6858000" cy="4283968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ry Tu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88024" cy="6858000"/>
          </a:xfrm>
          <a:prstGeom prst="rect">
            <a:avLst/>
          </a:prstGeom>
        </p:spPr>
      </p:pic>
      <p:pic>
        <p:nvPicPr>
          <p:cNvPr id="3" name="2 Imagen" descr="Nell Gwyn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2457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6021288"/>
            <a:ext cx="2114550" cy="504826"/>
          </a:xfrm>
          <a:prstGeom prst="rect">
            <a:avLst/>
          </a:prstGeom>
          <a:noFill/>
        </p:spPr>
      </p:pic>
      <p:pic>
        <p:nvPicPr>
          <p:cNvPr id="2458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6021288"/>
            <a:ext cx="21907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998982" y="998983"/>
            <a:ext cx="6858000" cy="4860032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73016" y="1287016"/>
            <a:ext cx="6858000" cy="4283968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liver Cromwe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Oscar Wild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2560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5877272"/>
            <a:ext cx="2771775" cy="504826"/>
          </a:xfrm>
          <a:prstGeom prst="rect">
            <a:avLst/>
          </a:prstGeom>
          <a:noFill/>
        </p:spPr>
      </p:pic>
      <p:pic>
        <p:nvPicPr>
          <p:cNvPr id="2560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5445224"/>
            <a:ext cx="21050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251011" y="1251012"/>
            <a:ext cx="6858000" cy="4355974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nce Albert Vict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Prince Albe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427984" cy="6858000"/>
          </a:xfrm>
          <a:prstGeom prst="rect">
            <a:avLst/>
          </a:prstGeom>
        </p:spPr>
      </p:pic>
      <p:pic>
        <p:nvPicPr>
          <p:cNvPr id="2662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77272"/>
            <a:ext cx="3505200" cy="504826"/>
          </a:xfrm>
          <a:prstGeom prst="rect">
            <a:avLst/>
          </a:prstGeom>
          <a:noFill/>
        </p:spPr>
      </p:pic>
      <p:pic>
        <p:nvPicPr>
          <p:cNvPr id="2662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5877272"/>
            <a:ext cx="23622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034987" y="1034988"/>
            <a:ext cx="6858000" cy="4788022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537012" y="1251012"/>
            <a:ext cx="6858000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en Anne Boley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995936" cy="6858000"/>
          </a:xfrm>
          <a:prstGeom prst="rect">
            <a:avLst/>
          </a:prstGeom>
        </p:spPr>
      </p:pic>
      <p:pic>
        <p:nvPicPr>
          <p:cNvPr id="3" name="2 Imagen" descr="Queen An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7" y="0"/>
            <a:ext cx="5148064" cy="6858000"/>
          </a:xfrm>
          <a:prstGeom prst="rect">
            <a:avLst/>
          </a:prstGeom>
        </p:spPr>
      </p:pic>
      <p:pic>
        <p:nvPicPr>
          <p:cNvPr id="27650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949280"/>
            <a:ext cx="3409950" cy="504826"/>
          </a:xfrm>
          <a:prstGeom prst="rect">
            <a:avLst/>
          </a:prstGeom>
          <a:noFill/>
        </p:spPr>
      </p:pic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124744"/>
            <a:ext cx="22098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431031" y="1431032"/>
            <a:ext cx="6858000" cy="3995934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140968" y="854968"/>
            <a:ext cx="6858000" cy="514806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en Charlotte Sophia 17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pic>
        <p:nvPicPr>
          <p:cNvPr id="3" name="2 Imagen" descr="Queen Charlotte Sophi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0"/>
            <a:ext cx="4788024" cy="6858000"/>
          </a:xfrm>
          <a:prstGeom prst="rect">
            <a:avLst/>
          </a:prstGeom>
        </p:spPr>
      </p:pic>
      <p:pic>
        <p:nvPicPr>
          <p:cNvPr id="28674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6021288"/>
            <a:ext cx="4219575" cy="504826"/>
          </a:xfrm>
          <a:prstGeom prst="rect">
            <a:avLst/>
          </a:prstGeom>
          <a:noFill/>
        </p:spPr>
      </p:pic>
      <p:pic>
        <p:nvPicPr>
          <p:cNvPr id="5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4425" y="6021288"/>
            <a:ext cx="421957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51011" y="1251012"/>
            <a:ext cx="6858000" cy="4355974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320988" y="1034988"/>
            <a:ext cx="6858000" cy="4788024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en Victoria 18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pic>
        <p:nvPicPr>
          <p:cNvPr id="3" name="2 Imagen" descr="Queen Victoria 18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0"/>
            <a:ext cx="4860032" cy="6858000"/>
          </a:xfrm>
          <a:prstGeom prst="rect">
            <a:avLst/>
          </a:prstGeom>
        </p:spPr>
      </p:pic>
      <p:pic>
        <p:nvPicPr>
          <p:cNvPr id="2969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5805264"/>
            <a:ext cx="2819400" cy="504826"/>
          </a:xfrm>
          <a:prstGeom prst="rect">
            <a:avLst/>
          </a:prstGeom>
          <a:noFill/>
        </p:spPr>
      </p:pic>
      <p:pic>
        <p:nvPicPr>
          <p:cNvPr id="29700" name="Picture 4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5805264"/>
            <a:ext cx="281940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-1287015" y="1287016"/>
            <a:ext cx="6858000" cy="4283966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3284984" y="998984"/>
            <a:ext cx="6858000" cy="4860032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Queen Victoria 1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3" name="2 Imagen" descr="Sir Henry Clinto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072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5733256"/>
            <a:ext cx="2819400" cy="504826"/>
          </a:xfrm>
          <a:prstGeom prst="rect">
            <a:avLst/>
          </a:prstGeom>
          <a:noFill/>
        </p:spPr>
      </p:pic>
      <p:pic>
        <p:nvPicPr>
          <p:cNvPr id="3072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5805264"/>
            <a:ext cx="3057525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179003" y="1179004"/>
            <a:ext cx="6858000" cy="4499990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392996" y="1106996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lliam Cecil Lord Burghl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11960" cy="6858000"/>
          </a:xfrm>
          <a:prstGeom prst="rect">
            <a:avLst/>
          </a:prstGeom>
        </p:spPr>
      </p:pic>
      <p:pic>
        <p:nvPicPr>
          <p:cNvPr id="3" name="2 Imagen" descr="William E. Gladsto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3700" y="0"/>
            <a:ext cx="4940300" cy="6858000"/>
          </a:xfrm>
          <a:prstGeom prst="rect">
            <a:avLst/>
          </a:prstGeom>
        </p:spPr>
      </p:pic>
      <p:pic>
        <p:nvPicPr>
          <p:cNvPr id="31746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949280"/>
            <a:ext cx="4176464" cy="504826"/>
          </a:xfrm>
          <a:prstGeom prst="rect">
            <a:avLst/>
          </a:prstGeom>
          <a:noFill/>
        </p:spPr>
      </p:pic>
      <p:pic>
        <p:nvPicPr>
          <p:cNvPr id="31748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5949280"/>
            <a:ext cx="3295650" cy="504826"/>
          </a:xfrm>
          <a:prstGeom prst="rect">
            <a:avLst/>
          </a:prstGeom>
          <a:noFill/>
        </p:spPr>
      </p:pic>
      <p:pic>
        <p:nvPicPr>
          <p:cNvPr id="6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1323019" y="1323020"/>
            <a:ext cx="6858000" cy="4211958"/>
          </a:xfrm>
          <a:prstGeom prst="rect">
            <a:avLst/>
          </a:prstGeom>
          <a:noFill/>
        </p:spPr>
      </p:pic>
      <p:pic>
        <p:nvPicPr>
          <p:cNvPr id="7" name="Picture 5" descr="C:\Users\Usuario\Downloads\zzCUADROS GUAPOS\zzCUADROS GUAPOS\marco muy fino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3248980" y="962980"/>
            <a:ext cx="6858000" cy="493204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60</Words>
  <Application>Microsoft Office PowerPoint</Application>
  <PresentationFormat>Presentación en pantalla (4:3)</PresentationFormat>
  <Paragraphs>28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2013-07-10T20:45:30Z</dcterms:created>
  <dcterms:modified xsi:type="dcterms:W3CDTF">2013-07-10T23:19:46Z</dcterms:modified>
</cp:coreProperties>
</file>