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9" r:id="rId5"/>
    <p:sldId id="258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78" r:id="rId20"/>
    <p:sldId id="277" r:id="rId21"/>
    <p:sldId id="276" r:id="rId22"/>
    <p:sldId id="275" r:id="rId23"/>
    <p:sldId id="274" r:id="rId24"/>
    <p:sldId id="281" r:id="rId25"/>
    <p:sldId id="280" r:id="rId26"/>
    <p:sldId id="279" r:id="rId27"/>
    <p:sldId id="290" r:id="rId28"/>
    <p:sldId id="289" r:id="rId29"/>
    <p:sldId id="288" r:id="rId30"/>
    <p:sldId id="287" r:id="rId31"/>
    <p:sldId id="286" r:id="rId32"/>
    <p:sldId id="285" r:id="rId33"/>
    <p:sldId id="284" r:id="rId34"/>
    <p:sldId id="283" r:id="rId35"/>
    <p:sldId id="282" r:id="rId36"/>
    <p:sldId id="291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LExSD5WzmubsLwUQexfbw==" hashData="wi+ruTBoyM6f0nPaaSyVxbdVP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F783EA-2BD1-4AF8-8AB3-1E8AE544FFB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21947-5729-4CE9-A3F8-575089E42E56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FD15F-209D-4FEB-A614-E30F4B137F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3748D5-AC74-4B7B-8690-4216F92C304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7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gree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8496944" cy="6120679"/>
          </a:xfrm>
          <a:prstGeom prst="rect">
            <a:avLst/>
          </a:prstGeom>
          <a:noFill/>
        </p:spPr>
      </p:pic>
      <p:pic>
        <p:nvPicPr>
          <p:cNvPr id="1027" name="Picture 3" descr="C:\Users\Usuario\Downloads\TEXTURAS\fentezi_trolli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50a4cb7b48df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1196752"/>
            <a:ext cx="2362200" cy="885825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z50a4cb9e734e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060848"/>
            <a:ext cx="3095625" cy="88582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50a4cbb94367f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2924944"/>
            <a:ext cx="3024336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jose luis perales &amp; mocedades - que canten los niñ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cupine_babi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MARCOS PNG NUEVOS\d3e1e1a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squirrels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C:\Users\Usuario\Downloads\MARCOS PNG NUEVOS\ccb20ea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3" name="Picture 3" descr="C:\Users\Usuario\Downloads\MARCOS PNG NUEVOS\e6619c8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31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9" name="Picture 5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C:\Users\Usuario\Downloads\marcos gordos guapos\www.tvn.hu_90555e194a23434cbdf5ae50313d70f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644008" cy="6858000"/>
          </a:xfrm>
          <a:prstGeom prst="rect">
            <a:avLst/>
          </a:prstGeom>
        </p:spPr>
      </p:pic>
      <p:pic>
        <p:nvPicPr>
          <p:cNvPr id="2050" name="Picture 2" descr="C:\Users\Usuario\Downloads\zhuevos\tenyerbemaszok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2053" name="Picture 5" descr="C:\Users\Usuario\Downloads\MARCOS PNG NUEVOS\07c976f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0" y="1070991"/>
            <a:ext cx="6858002" cy="4716017"/>
          </a:xfrm>
          <a:prstGeom prst="rect">
            <a:avLst/>
          </a:prstGeom>
          <a:noFill/>
        </p:spPr>
      </p:pic>
      <p:pic>
        <p:nvPicPr>
          <p:cNvPr id="2054" name="Picture 6" descr="C:\Users\Usuario\Downloads\MARCOS PNG NUEVOS\1d671cf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501008" y="1215008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C:\Users\Usuario\Downloads\marcos gordos guapos\378345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SOLO MARCOS\357885Sanstitre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1138237" y="1138237"/>
            <a:ext cx="6858001" cy="4581525"/>
          </a:xfrm>
          <a:prstGeom prst="rect">
            <a:avLst/>
          </a:prstGeom>
          <a:noFill/>
        </p:spPr>
      </p:pic>
      <p:pic>
        <p:nvPicPr>
          <p:cNvPr id="9219" name="Picture 3" descr="C:\Users\Usuario\Downloads\SOLO MARCOS\357885Sanstitre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424237" y="1138238"/>
            <a:ext cx="6858001" cy="4581525"/>
          </a:xfrm>
          <a:prstGeom prst="rect">
            <a:avLst/>
          </a:prstGeom>
          <a:noFill/>
        </p:spPr>
      </p:pic>
      <p:pic>
        <p:nvPicPr>
          <p:cNvPr id="8" name="7 Imagen" descr="tenyerbemaszok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88640"/>
            <a:ext cx="4248472" cy="6480720"/>
          </a:xfrm>
          <a:prstGeom prst="rect">
            <a:avLst/>
          </a:prstGeom>
        </p:spPr>
      </p:pic>
      <p:pic>
        <p:nvPicPr>
          <p:cNvPr id="9" name="8 Imagen" descr="funny-animals-1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88640"/>
            <a:ext cx="4248472" cy="6480720"/>
          </a:xfrm>
          <a:prstGeom prst="rect">
            <a:avLst/>
          </a:prstGeom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tenyerbemaszok13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10242" name="Picture 2" descr="C:\Users\Usuario\Downloads\SOLO MARCOS\c_keretek_2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10243" name="Picture 3" descr="C:\Users\Usuario\Downloads\SOLO MARCOS\c_keretek_2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C:\Users\Usuario\Downloads\SOLO MARCOS\c_keretek_2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9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C:\Users\Usuario\Downloads\SOLO MARCOS\cadre-amerindien0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3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5" name="Picture 3" descr="C:\Users\Usuario\Downloads\SOLO MARCOS\c26ff83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7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C:\Users\Usuario\Downloads\SOLO MARCOS\c_keretek_2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enyerbemaszok7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SOLO MARCOS\111006042614414646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sleeping_baby_squirrel_by_nakedfaery-d38a0lo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476672"/>
            <a:ext cx="8064896" cy="5904656"/>
          </a:xfrm>
          <a:prstGeom prst="rect">
            <a:avLst/>
          </a:prstGeom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quirrel_bab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1" name="Picture 3" descr="C:\Users\Usuario\Downloads\SOLO MARCOS\vkeret_1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tenyerbemaszok1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19458" name="Picture 2" descr="C:\Users\Usuario\Downloads\SOLO MARCOS\vkeret_174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19459" name="Picture 3" descr="C:\Users\Usuario\Downloads\SOLO MARCOS\vkeret_174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01008" y="1215008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enyerbemaszok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74694"/>
            <a:ext cx="8244408" cy="6183306"/>
          </a:xfrm>
          <a:prstGeom prst="rect">
            <a:avLst/>
          </a:prstGeom>
        </p:spPr>
      </p:pic>
      <p:pic>
        <p:nvPicPr>
          <p:cNvPr id="20482" name="Picture 2" descr="C:\Users\Usuario\Downloads\SOLO MARCOS\zodiak_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29399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8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C:\Users\Usuario\Downloads\SOLO MARCOS\dedd6db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8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C:\Users\Usuario\Downloads\SOLO MARCOS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6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C:\Users\Usuario\Downloads\MARCOS PNG NUEVOS\36b31d0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6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C:\Users\Usuario\Downloads\SOLO MARCOS\c_keretek_2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6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tenyerbemaszok6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pic>
        <p:nvPicPr>
          <p:cNvPr id="26626" name="Picture 2" descr="C:\Users\Usuario\Downloads\SOLO MARC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26627" name="Picture 3" descr="C:\Users\Usuario\Downloads\SOLO MARC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74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C:\Users\Usuario\Downloads\MARCOS PNG NUEVOS\447ada1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8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7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C:\Users\Usuario\Downloads\MARCOS PNG NUEVOS\005e070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5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C:\Users\Usuario\Downloads\MARCOS PNG NUEVOS\757b12c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C:\Users\Usuario\Downloads\MARCOS PNG NUEVOS\36b31d0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5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C:\Users\Usuario\Downloads\MARCOS PNG NUEVOS\657ba22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enyerbemaszok3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5" name="Picture 3" descr="C:\Users\Usuario\Downloads\MARCOS PNG NUEVOS\effa6cc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yerbemaszok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9" name="Picture 3" descr="C:\Users\Usuario\Downloads\MARCOS PNG NUEVOS\bf40cf1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60</Words>
  <Application>Microsoft Office PowerPoint</Application>
  <PresentationFormat>Presentación en pantalla (4:3)</PresentationFormat>
  <Paragraphs>28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2012-11-15T11:05:58Z</dcterms:created>
  <dcterms:modified xsi:type="dcterms:W3CDTF">2012-11-15T13:03:32Z</dcterms:modified>
</cp:coreProperties>
</file>