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73" r:id="rId3"/>
    <p:sldId id="277" r:id="rId4"/>
    <p:sldId id="276" r:id="rId5"/>
    <p:sldId id="262" r:id="rId6"/>
    <p:sldId id="279" r:id="rId7"/>
    <p:sldId id="259" r:id="rId8"/>
    <p:sldId id="265" r:id="rId9"/>
    <p:sldId id="260" r:id="rId10"/>
    <p:sldId id="268" r:id="rId11"/>
    <p:sldId id="270" r:id="rId12"/>
    <p:sldId id="271" r:id="rId13"/>
    <p:sldId id="281" r:id="rId14"/>
    <p:sldId id="285" r:id="rId15"/>
    <p:sldId id="280" r:id="rId16"/>
    <p:sldId id="275" r:id="rId17"/>
    <p:sldId id="256" r:id="rId18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40" autoAdjust="0"/>
    <p:restoredTop sz="94660"/>
  </p:normalViewPr>
  <p:slideViewPr>
    <p:cSldViewPr showGuides="1">
      <p:cViewPr varScale="1">
        <p:scale>
          <a:sx n="67" d="100"/>
          <a:sy n="67" d="100"/>
        </p:scale>
        <p:origin x="5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12.jp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4" Type="http://schemas.openxmlformats.org/officeDocument/2006/relationships/image" Target="../media/image1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4" Type="http://schemas.openxmlformats.org/officeDocument/2006/relationships/image" Target="../media/image2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6" Type="http://schemas.openxmlformats.org/officeDocument/2006/relationships/image" Target="../media/image27.jpg"/><Relationship Id="rId5" Type="http://schemas.openxmlformats.org/officeDocument/2006/relationships/image" Target="../media/image26.jpeg"/><Relationship Id="rId4" Type="http://schemas.openxmlformats.org/officeDocument/2006/relationships/image" Target="../media/image2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2330" y="1054402"/>
            <a:ext cx="6779340" cy="474919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37234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71"/>
    </mc:Choice>
    <mc:Fallback xmlns="">
      <p:transition spd="slow" advTm="141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63323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34988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68"/>
    </mc:Choice>
    <mc:Fallback xmlns="">
      <p:transition spd="slow" advTm="156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9050"/>
            <a:ext cx="4541914" cy="685859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5800" y="-19050"/>
            <a:ext cx="4648200" cy="685859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56964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82"/>
    </mc:Choice>
    <mc:Fallback xmlns="">
      <p:transition spd="slow" advTm="112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9525"/>
            <a:ext cx="9144001" cy="68675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0848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25"/>
    </mc:Choice>
    <mc:Fallback xmlns="">
      <p:transition spd="slow" advTm="106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2" y="0"/>
            <a:ext cx="4548188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45094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37"/>
    </mc:Choice>
    <mc:Fallback xmlns="">
      <p:transition spd="slow" advTm="103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97" y="-297"/>
            <a:ext cx="4572397" cy="342929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7345" y="3414416"/>
            <a:ext cx="4572000" cy="3457872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685" y="3429000"/>
            <a:ext cx="4586685" cy="3429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6288" y="-14288"/>
            <a:ext cx="4563057" cy="3429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77470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41"/>
    </mc:Choice>
    <mc:Fallback xmlns="">
      <p:transition spd="slow" advTm="151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2"/>
            <a:ext cx="4572000" cy="6853238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9" y="-28576"/>
            <a:ext cx="4621545" cy="688657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65668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03"/>
    </mc:Choice>
    <mc:Fallback xmlns="">
      <p:transition spd="slow" advTm="104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0520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23"/>
    </mc:Choice>
    <mc:Fallback xmlns="">
      <p:transition spd="slow" advTm="83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1371600"/>
            <a:ext cx="2471737" cy="3124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03750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46"/>
    </mc:Choice>
    <mc:Fallback xmlns="">
      <p:transition spd="slow" advTm="109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77298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93"/>
    </mc:Choice>
    <mc:Fallback xmlns="">
      <p:transition spd="slow" advTm="105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1" y="0"/>
            <a:ext cx="9127477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46869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56"/>
    </mc:Choice>
    <mc:Fallback xmlns="">
      <p:transition spd="slow" advTm="74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96146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93"/>
    </mc:Choice>
    <mc:Fallback xmlns="">
      <p:transition spd="slow" advTm="113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7338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2778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88"/>
    </mc:Choice>
    <mc:Fallback xmlns="">
      <p:transition spd="slow" advTm="111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3429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5811" y="0"/>
            <a:ext cx="4571999" cy="3429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0"/>
            <a:ext cx="4595811" cy="3429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429000"/>
            <a:ext cx="4572000" cy="3429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62906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57"/>
    </mc:Choice>
    <mc:Fallback xmlns="">
      <p:transition spd="slow" advTm="203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4572001" cy="3429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1" y="0"/>
            <a:ext cx="4572000" cy="3429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9050" y="3429000"/>
            <a:ext cx="4580143" cy="3429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1999" y="3428999"/>
            <a:ext cx="4572397" cy="34292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26570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88"/>
    </mc:Choice>
    <mc:Fallback xmlns="">
      <p:transition spd="slow" advTm="151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" y="0"/>
            <a:ext cx="912495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17230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99"/>
    </mc:Choice>
    <mc:Fallback xmlns="">
      <p:transition spd="slow" advTm="136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518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7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4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4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3.5|3.4|2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4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4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5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4.6|4.2|3.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2.8|2.9|2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1066</TotalTime>
  <Words>16</Words>
  <Application>Microsoft Office PowerPoint</Application>
  <PresentationFormat>Presentación en pantalla (4:3)</PresentationFormat>
  <Paragraphs>2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0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50</cp:revision>
  <cp:lastPrinted>1601-01-01T00:00:00Z</cp:lastPrinted>
  <dcterms:created xsi:type="dcterms:W3CDTF">2015-02-14T17:45:45Z</dcterms:created>
  <dcterms:modified xsi:type="dcterms:W3CDTF">2015-06-30T17:45:59Z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