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3" r:id="rId4"/>
    <p:sldId id="305" r:id="rId5"/>
    <p:sldId id="304" r:id="rId6"/>
    <p:sldId id="307" r:id="rId7"/>
    <p:sldId id="306" r:id="rId8"/>
    <p:sldId id="302" r:id="rId9"/>
    <p:sldId id="301" r:id="rId10"/>
    <p:sldId id="309" r:id="rId11"/>
    <p:sldId id="300" r:id="rId12"/>
    <p:sldId id="299" r:id="rId13"/>
    <p:sldId id="297" r:id="rId14"/>
    <p:sldId id="296" r:id="rId15"/>
    <p:sldId id="295" r:id="rId16"/>
    <p:sldId id="294" r:id="rId17"/>
    <p:sldId id="293" r:id="rId18"/>
    <p:sldId id="292" r:id="rId19"/>
    <p:sldId id="291" r:id="rId20"/>
    <p:sldId id="290" r:id="rId21"/>
    <p:sldId id="288" r:id="rId22"/>
    <p:sldId id="287" r:id="rId23"/>
    <p:sldId id="286" r:id="rId24"/>
    <p:sldId id="285" r:id="rId25"/>
    <p:sldId id="284" r:id="rId26"/>
    <p:sldId id="283" r:id="rId27"/>
    <p:sldId id="282" r:id="rId28"/>
    <p:sldId id="281" r:id="rId29"/>
    <p:sldId id="280" r:id="rId30"/>
    <p:sldId id="279" r:id="rId31"/>
    <p:sldId id="278" r:id="rId32"/>
    <p:sldId id="277" r:id="rId33"/>
    <p:sldId id="276" r:id="rId34"/>
    <p:sldId id="275" r:id="rId35"/>
    <p:sldId id="274" r:id="rId36"/>
    <p:sldId id="273" r:id="rId37"/>
    <p:sldId id="272" r:id="rId38"/>
    <p:sldId id="271" r:id="rId39"/>
    <p:sldId id="270" r:id="rId40"/>
    <p:sldId id="269" r:id="rId41"/>
    <p:sldId id="268" r:id="rId42"/>
    <p:sldId id="267" r:id="rId43"/>
    <p:sldId id="266" r:id="rId44"/>
    <p:sldId id="265" r:id="rId45"/>
    <p:sldId id="264" r:id="rId46"/>
    <p:sldId id="263" r:id="rId47"/>
    <p:sldId id="262" r:id="rId48"/>
    <p:sldId id="261" r:id="rId49"/>
    <p:sldId id="260" r:id="rId50"/>
    <p:sldId id="259" r:id="rId51"/>
    <p:sldId id="258" r:id="rId52"/>
    <p:sldId id="257" r:id="rId53"/>
    <p:sldId id="308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/WkFOC/epwgpRwCe+vqpg==" hashData="LgZyVnSrtgvdOhnqdJrf6XSQtg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D86-72E6-4D82-887B-5CE7ADC3CA4E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790E0-D01B-4C12-875B-461809541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D86-72E6-4D82-887B-5CE7ADC3CA4E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790E0-D01B-4C12-875B-461809541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D86-72E6-4D82-887B-5CE7ADC3CA4E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790E0-D01B-4C12-875B-461809541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D86-72E6-4D82-887B-5CE7ADC3CA4E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790E0-D01B-4C12-875B-461809541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D86-72E6-4D82-887B-5CE7ADC3CA4E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790E0-D01B-4C12-875B-461809541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D86-72E6-4D82-887B-5CE7ADC3CA4E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790E0-D01B-4C12-875B-461809541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D86-72E6-4D82-887B-5CE7ADC3CA4E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790E0-D01B-4C12-875B-461809541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D86-72E6-4D82-887B-5CE7ADC3CA4E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790E0-D01B-4C12-875B-461809541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D86-72E6-4D82-887B-5CE7ADC3CA4E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790E0-D01B-4C12-875B-461809541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D86-72E6-4D82-887B-5CE7ADC3CA4E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790E0-D01B-4C12-875B-461809541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6DD86-72E6-4D82-887B-5CE7ADC3CA4E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790E0-D01B-4C12-875B-461809541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D96E6B-BA9A-48CA-ADB6-809DFD4ADE7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16DD86-72E6-4D82-887B-5CE7ADC3CA4E}" type="datetimeFigureOut">
              <a:rPr lang="es-ES" smtClean="0"/>
              <a:pPr/>
              <a:t>28/04/2013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790E0-D01B-4C12-875B-4618095415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3CD662D-9EF7-42CE-AF7A-51548861ADA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9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lacio de catali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813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461499">
            <a:off x="5668425" y="2043475"/>
            <a:ext cx="3819525" cy="381001"/>
          </a:xfrm>
          <a:prstGeom prst="rect">
            <a:avLst/>
          </a:prstGeom>
          <a:noFill/>
        </p:spPr>
      </p:pic>
      <p:pic>
        <p:nvPicPr>
          <p:cNvPr id="48135" name="Picture 7" descr="C:\Users\Usuario\Downloads\ZNECESARIO PARA PPS\hud39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48956"/>
            <a:ext cx="611560" cy="809043"/>
          </a:xfrm>
          <a:prstGeom prst="rect">
            <a:avLst/>
          </a:prstGeom>
          <a:noFill/>
        </p:spPr>
      </p:pic>
      <p:pic>
        <p:nvPicPr>
          <p:cNvPr id="48136" name="Picture 8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305198">
            <a:off x="199287" y="5846185"/>
            <a:ext cx="1126315" cy="281579"/>
          </a:xfrm>
          <a:prstGeom prst="rect">
            <a:avLst/>
          </a:prstGeom>
          <a:noFill/>
        </p:spPr>
      </p:pic>
      <p:pic>
        <p:nvPicPr>
          <p:cNvPr id="48138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91400" y="6476999"/>
            <a:ext cx="1752600" cy="381001"/>
          </a:xfrm>
          <a:prstGeom prst="rect">
            <a:avLst/>
          </a:prstGeom>
          <a:noFill/>
        </p:spPr>
      </p:pic>
      <p:pic>
        <p:nvPicPr>
          <p:cNvPr id="48140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0"/>
            <a:ext cx="8926388" cy="885825"/>
          </a:xfrm>
          <a:prstGeom prst="rect">
            <a:avLst/>
          </a:prstGeom>
          <a:noFill/>
        </p:spPr>
      </p:pic>
      <p:pic>
        <p:nvPicPr>
          <p:cNvPr id="55302" name="Picture 6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59632" y="6353174"/>
            <a:ext cx="60864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  <p:sndAc>
      <p:stSnd>
        <p:snd r:embed="rId2" name="11. Mike Oldfield - Hibernaculu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uerta de entra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pulas de la iglesia de palac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5e9af_2ca75a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69143" cy="6858000"/>
          </a:xfrm>
          <a:prstGeom prst="rect">
            <a:avLst/>
          </a:prstGeom>
        </p:spPr>
      </p:pic>
      <p:pic>
        <p:nvPicPr>
          <p:cNvPr id="61443" name="Picture 3" descr="C:\Users\Usuario\Downloads\TEXTURAS\son buenas y son gifs\noel08-merci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1215009" y="3284983"/>
            <a:ext cx="6858000" cy="288034"/>
          </a:xfrm>
          <a:prstGeom prst="rect">
            <a:avLst/>
          </a:prstGeom>
          <a:noFill/>
        </p:spPr>
      </p:pic>
      <p:pic>
        <p:nvPicPr>
          <p:cNvPr id="61445" name="Picture 5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21288"/>
            <a:ext cx="9505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alina Park, Gru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246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093296"/>
            <a:ext cx="64579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alina Park, El Cie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45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353174"/>
            <a:ext cx="70866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alina Park, Hermitage Callej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553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555" y="6353174"/>
            <a:ext cx="869044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le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353174"/>
            <a:ext cx="61150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c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353174"/>
            <a:ext cx="61150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5e69a_19a9aa7f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5" y="6353174"/>
            <a:ext cx="874846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herine Hall. El Gran Palac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5" y="6353174"/>
            <a:ext cx="874846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5" y="6353174"/>
            <a:ext cx="874846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44bb4_edff9be1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d2b3_49a0cd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d55d_c668015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5b29e_d03cceea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69143" cy="6858000"/>
          </a:xfrm>
          <a:prstGeom prst="rect">
            <a:avLst/>
          </a:prstGeom>
        </p:spPr>
      </p:pic>
      <p:pic>
        <p:nvPicPr>
          <p:cNvPr id="8194" name="Picture 2" descr="C:\Users\Usuario\Downloads\TEXTURAS\LIBROS Y TIRAS\merci-crocu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79004" y="3320988"/>
            <a:ext cx="6858000" cy="21602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d55e_c8fc8c9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d555_50655f2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e67c_4066568a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e68a_8d2af565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4544" y="0"/>
            <a:ext cx="5143500" cy="6858000"/>
          </a:xfrm>
          <a:prstGeom prst="rect">
            <a:avLst/>
          </a:prstGeom>
        </p:spPr>
      </p:pic>
      <p:pic>
        <p:nvPicPr>
          <p:cNvPr id="3" name="2 Imagen" descr="0_5e652_d0123dc4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5143500" cy="6858000"/>
          </a:xfrm>
          <a:prstGeom prst="rect">
            <a:avLst/>
          </a:prstGeom>
        </p:spPr>
      </p:pic>
      <p:pic>
        <p:nvPicPr>
          <p:cNvPr id="4" name="Picture 2" descr="C:\Users\Usuario\Downloads\TEXTURAS\LIBROS Y TIRAS\merci-crocu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16269" y="3327739"/>
            <a:ext cx="6858000" cy="20252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53f_687296e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7c14_96e211d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4dc0_597616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b77_fa7639d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d56b_2803408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b29d_966ea5b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2c93_d838242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1" cy="6858000"/>
          </a:xfrm>
          <a:prstGeom prst="rect">
            <a:avLst/>
          </a:prstGeom>
        </p:spPr>
      </p:pic>
      <p:pic>
        <p:nvPicPr>
          <p:cNvPr id="3" name="2 Imagen" descr="0_276aa_a6b39c62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TEXTURAS\LIBROS Y TIRAS\merci-crocu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72253" y="3327739"/>
            <a:ext cx="6858000" cy="20252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78ff_fd507ae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98d_624e7a9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54a_71c4e8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14850" y="0"/>
            <a:ext cx="4629150" cy="6858000"/>
          </a:xfrm>
          <a:prstGeom prst="rect">
            <a:avLst/>
          </a:prstGeom>
        </p:spPr>
      </p:pic>
      <p:pic>
        <p:nvPicPr>
          <p:cNvPr id="5" name="4 Imagen" descr="0_5e63d_a903e97b_-2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6" name="Picture 2" descr="C:\Users\Usuario\Downloads\TEXTURAS\LIBROS Y TIRAS\merci-crocu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28237" y="3327739"/>
            <a:ext cx="6858000" cy="20252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634_d2c7f1d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637_9093f23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520_8a6037b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d56c_1e02f24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545_e94ba90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544_63e5967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0_5e66a_25465a8f_-1-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1235_45bc425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98e_c47d647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43463" cy="6858000"/>
          </a:xfrm>
          <a:prstGeom prst="rect">
            <a:avLst/>
          </a:prstGeom>
        </p:spPr>
      </p:pic>
      <p:pic>
        <p:nvPicPr>
          <p:cNvPr id="3" name="2 Imagen" descr="0_77906_f9c6c98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-1"/>
            <a:ext cx="4283968" cy="6858001"/>
          </a:xfrm>
          <a:prstGeom prst="rect">
            <a:avLst/>
          </a:prstGeom>
        </p:spPr>
      </p:pic>
      <p:pic>
        <p:nvPicPr>
          <p:cNvPr id="32769" name="Picture 1" descr="C:\Users\Usuario\Downloads\TEXTURAS\LIBROS Y TIRAS\1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549524" y="3310508"/>
            <a:ext cx="6858000" cy="2369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7d5c_5ff3071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32020" cy="6858000"/>
          </a:xfrm>
          <a:prstGeom prst="rect">
            <a:avLst/>
          </a:prstGeom>
        </p:spPr>
      </p:pic>
      <p:pic>
        <p:nvPicPr>
          <p:cNvPr id="3" name="2 Imagen" descr="0_62c67_b8c4f1bd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33793" name="Picture 1" descr="C:\Users\Usuario\Downloads\TEXTURAS\LIBROS Y TIRAS\1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359024" y="3284984"/>
            <a:ext cx="6858000" cy="28803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e691_3373de22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a conciert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0_77905_546d33e8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4" name="Picture 1" descr="C:\Users\Usuario\Downloads\TEXTURAS\LIBROS Y TIRAS\1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1106996" y="3320988"/>
            <a:ext cx="6858000" cy="21602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993_f3cb66d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a de conciert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89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353174"/>
            <a:ext cx="61436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medor en el Palacio de Catali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9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353174"/>
            <a:ext cx="853244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d06_1f271f0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1e93_fe1b572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907_8b167ef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22d92_4d239ee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96552" y="0"/>
            <a:ext cx="5083493" cy="6858000"/>
          </a:xfrm>
          <a:prstGeom prst="rect">
            <a:avLst/>
          </a:prstGeom>
        </p:spPr>
      </p:pic>
      <p:pic>
        <p:nvPicPr>
          <p:cNvPr id="4" name="3 Imagen" descr="0_22d93_9f7f4255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5083493" cy="6858000"/>
          </a:xfrm>
          <a:prstGeom prst="rect">
            <a:avLst/>
          </a:prstGeom>
        </p:spPr>
      </p:pic>
      <p:pic>
        <p:nvPicPr>
          <p:cNvPr id="5" name="Picture 1" descr="C:\Users\Usuario\Downloads\TEXTURAS\LIBROS Y TIRAS\1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1106996" y="3320988"/>
            <a:ext cx="6858000" cy="21602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dab8_3a80cf7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0_5e67b_ae144777_-1-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524_3f68df1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98b_a522aba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710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3068960"/>
            <a:ext cx="2048744" cy="100811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71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60</Words>
  <Application>Microsoft Office PowerPoint</Application>
  <PresentationFormat>Presentación en pantalla (4:3)</PresentationFormat>
  <Paragraphs>28</Paragraphs>
  <Slides>52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2013-04-28T17:21:47Z</dcterms:created>
  <dcterms:modified xsi:type="dcterms:W3CDTF">2013-04-28T19:30:30Z</dcterms:modified>
</cp:coreProperties>
</file>