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479" r:id="rId3"/>
    <p:sldId id="501" r:id="rId4"/>
    <p:sldId id="336" r:id="rId5"/>
    <p:sldId id="495" r:id="rId6"/>
    <p:sldId id="441" r:id="rId7"/>
    <p:sldId id="485" r:id="rId8"/>
    <p:sldId id="496" r:id="rId9"/>
    <p:sldId id="487" r:id="rId10"/>
    <p:sldId id="502" r:id="rId11"/>
    <p:sldId id="491" r:id="rId12"/>
    <p:sldId id="497" r:id="rId13"/>
    <p:sldId id="455" r:id="rId14"/>
    <p:sldId id="494" r:id="rId15"/>
    <p:sldId id="509" r:id="rId16"/>
    <p:sldId id="498" r:id="rId17"/>
    <p:sldId id="504" r:id="rId18"/>
    <p:sldId id="461" r:id="rId19"/>
    <p:sldId id="507" r:id="rId20"/>
    <p:sldId id="505" r:id="rId21"/>
    <p:sldId id="457" r:id="rId22"/>
    <p:sldId id="499" r:id="rId23"/>
    <p:sldId id="506" r:id="rId24"/>
    <p:sldId id="476" r:id="rId25"/>
    <p:sldId id="451" r:id="rId26"/>
    <p:sldId id="474" r:id="rId27"/>
    <p:sldId id="456" r:id="rId28"/>
    <p:sldId id="449" r:id="rId29"/>
    <p:sldId id="508" r:id="rId30"/>
    <p:sldId id="458" r:id="rId31"/>
    <p:sldId id="500" r:id="rId32"/>
    <p:sldId id="480" r:id="rId33"/>
    <p:sldId id="510" r:id="rId3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QIBrLMfEgnWNDGTWIAH7A==" hashData="trCqiWZ5l8qss+C0OFuyAnTFvLc="/>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87F"/>
    <a:srgbClr val="8F8FFF"/>
    <a:srgbClr val="6666F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98" autoAdjust="0"/>
    <p:restoredTop sz="96338" autoAdjust="0"/>
  </p:normalViewPr>
  <p:slideViewPr>
    <p:cSldViewPr>
      <p:cViewPr>
        <p:scale>
          <a:sx n="60" d="100"/>
          <a:sy n="60" d="100"/>
        </p:scale>
        <p:origin x="600" y="466"/>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22/11/2025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22/11/2025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22/11/2025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22/11/2025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4164254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22/11/2025</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pPr defTabSz="822960"/>
            <a:endParaRPr lang="es-ES">
              <a:solidFill>
                <a:srgbClr val="000000"/>
              </a:solidFill>
            </a:endParaRPr>
          </a:p>
        </p:txBody>
      </p:sp>
    </p:spTree>
    <p:extLst>
      <p:ext uri="{BB962C8B-B14F-4D97-AF65-F5344CB8AC3E}">
        <p14:creationId xmlns:p14="http://schemas.microsoft.com/office/powerpoint/2010/main" val="189249499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Oz, Un Mundo de Fantasía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9622"/>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sacada 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fotogramas</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película</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507456"/>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579863"/>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1" y="4227935"/>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2000">
        <p:split orient="vert"/>
      </p:transition>
    </mc:Choice>
    <mc:Fallback>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13.jpg"/>
          <p:cNvPicPr>
            <a:picLocks noChangeAspect="1"/>
          </p:cNvPicPr>
          <p:nvPr/>
        </p:nvPicPr>
        <p:blipFill>
          <a:blip r:embed="rId2"/>
          <a:stretch>
            <a:fillRect/>
          </a:stretch>
        </p:blipFill>
        <p:spPr>
          <a:xfrm>
            <a:off x="0" y="-578666"/>
            <a:ext cx="9144000" cy="6365126"/>
          </a:xfrm>
          <a:prstGeom prst="rect">
            <a:avLst/>
          </a:prstGeom>
        </p:spPr>
      </p:pic>
      <p:sp>
        <p:nvSpPr>
          <p:cNvPr id="7" name="6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00034" y="0"/>
            <a:ext cx="8105104" cy="830997"/>
          </a:xfrm>
          <a:prstGeom prst="rect">
            <a:avLst/>
          </a:prstGeom>
          <a:noFill/>
        </p:spPr>
        <p:txBody>
          <a:bodyPr wrap="none" lIns="91440" tIns="45720" rIns="91440" bIns="45720">
            <a:prstTxWarp prst="textCanUp">
              <a:avLst>
                <a:gd name="adj" fmla="val 74710"/>
              </a:avLst>
            </a:prstTxWarp>
            <a:spAutoFit/>
            <a:scene3d>
              <a:camera prst="perspectiveRelaxedModerately"/>
              <a:lightRig rig="threePt" dir="t"/>
            </a:scene3d>
            <a:sp3d extrusionH="57150">
              <a:bevelT w="38100" h="38100" prst="angle"/>
            </a:sp3d>
          </a:bodyPr>
          <a:lstStyle/>
          <a:p>
            <a:pPr algn="ct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reflection blurRad="6350" stA="55000" endA="50" endPos="85000" dir="5400000" sy="-100000" algn="bl" rotWithShape="0"/>
                </a:effectLst>
              </a:rPr>
              <a:t>  O</a:t>
            </a:r>
            <a:r>
              <a:rPr lang="es-ES" sz="4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reflection blurRad="6350" stA="55000" endA="50" endPos="85000" dir="5400000" sy="-100000" algn="bl" rotWithShape="0"/>
                </a:effectLst>
              </a:rPr>
              <a:t>z, Un Mundo de Fantasía  </a:t>
            </a:r>
            <a:endParaRPr lang="es-ES" sz="4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reflection blurRad="6350" stA="55000" endA="50" endPos="85000" dir="5400000" sy="-100000" algn="bl" rotWithShape="0"/>
              </a:effectLst>
            </a:endParaRPr>
          </a:p>
        </p:txBody>
      </p:sp>
      <p:sp>
        <p:nvSpPr>
          <p:cNvPr id="5" name="4 CuadroTexto"/>
          <p:cNvSpPr txBox="1"/>
          <p:nvPr/>
        </p:nvSpPr>
        <p:spPr>
          <a:xfrm>
            <a:off x="642910" y="771513"/>
            <a:ext cx="7858180" cy="2246769"/>
          </a:xfrm>
          <a:prstGeom prst="rect">
            <a:avLst/>
          </a:prstGeom>
          <a:noFill/>
        </p:spPr>
        <p:txBody>
          <a:bodyPr wrap="square" rtlCol="0">
            <a:spAutoFit/>
            <a:scene3d>
              <a:camera prst="orthographicFront"/>
              <a:lightRig rig="threePt" dir="t"/>
            </a:scene3d>
            <a:sp3d extrusionH="57150">
              <a:bevelT w="38100" h="38100" prst="angle"/>
            </a:sp3d>
          </a:bodyPr>
          <a:lstStyle/>
          <a:p>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Cuando el mago del circo Oscar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Diggs</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se pierde en su globo,</a:t>
            </a:r>
          </a:p>
          <a:p>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¡acaba en la Tierra Mágica de Oz! Para la sorpresa y el deleite de Oscar, los habitantes de Oz lo adoran, ya que creen que es el mago tan esperado que los podrá liberar de las garras de una bruja malvada. ¿Serán capaces de transformar a un mago de poca monta en un magnífico mago a tiempo para salvar la Tierra de Oz?</a:t>
            </a:r>
            <a:endParaRPr lang="es-ES" sz="2000" i="1" dirty="0">
              <a:solidFill>
                <a:schemeClr val="tx2">
                  <a:lumMod val="90000"/>
                </a:schemeClr>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42910" y="2957516"/>
            <a:ext cx="8143932" cy="2246769"/>
          </a:xfrm>
          <a:prstGeom prst="rect">
            <a:avLst/>
          </a:prstGeom>
          <a:noFill/>
        </p:spPr>
        <p:txBody>
          <a:bodyPr wrap="square" rtlCol="0">
            <a:spAutoFit/>
            <a:scene3d>
              <a:camera prst="orthographicFront"/>
              <a:lightRig rig="threePt" dir="t"/>
            </a:scene3d>
            <a:sp3d extrusionH="57150">
              <a:bevelT w="38100" h="38100" prst="angle"/>
            </a:sp3d>
          </a:bodyPr>
          <a:lstStyle/>
          <a:p>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Oscar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Diggs</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tiene que abandonar la polvorienta Kansas y trasladarse al brillante País de Oz. Está convencido de que a partir de ahora la fama y la fortuna le sonreirán. Pero, cuando las brujas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Theodora</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Evanora</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y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Glinda</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empiezan a dudar de su </a:t>
            </a:r>
            <a:r>
              <a:rPr lang="es-ES" sz="2000" i="1" dirty="0" err="1" smtClean="0">
                <a:solidFill>
                  <a:schemeClr val="tx2">
                    <a:lumMod val="90000"/>
                  </a:schemeClr>
                </a:solidFill>
                <a:effectLst>
                  <a:outerShdw blurRad="38100" dist="38100" dir="2700000" algn="tl">
                    <a:srgbClr val="000000">
                      <a:alpha val="43137"/>
                    </a:srgbClr>
                  </a:outerShdw>
                </a:effectLst>
                <a:latin typeface="Lucida Bright" pitchFamily="18" charset="0"/>
              </a:rPr>
              <a:t>categoria</a:t>
            </a:r>
            <a:r>
              <a:rPr lang="es-ES" sz="2000" i="1" dirty="0" smtClean="0">
                <a:solidFill>
                  <a:schemeClr val="tx2">
                    <a:lumMod val="90000"/>
                  </a:schemeClr>
                </a:solidFill>
                <a:effectLst>
                  <a:outerShdw blurRad="38100" dist="38100" dir="2700000" algn="tl">
                    <a:srgbClr val="000000">
                      <a:alpha val="43137"/>
                    </a:srgbClr>
                  </a:outerShdw>
                </a:effectLst>
                <a:latin typeface="Lucida Bright" pitchFamily="18" charset="0"/>
              </a:rPr>
              <a:t> como mago, empezará a tener problemas. Si quiere triunfar, tendrá que averiguar cuanto antes quiénes son los buenos y quiénes los malos.</a:t>
            </a:r>
            <a:endParaRPr lang="es-ES" sz="2000" i="1" dirty="0">
              <a:solidFill>
                <a:schemeClr val="tx2">
                  <a:lumMod val="9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72000">
        <p:split/>
      </p:transition>
    </mc:Choice>
    <mc:Fallback>
      <p:transition spd="slow" advTm="7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33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1 Oz Un Mundo de Fantasia - Título.jpg"/>
          <p:cNvPicPr>
            <a:picLocks noChangeAspect="1"/>
          </p:cNvPicPr>
          <p:nvPr/>
        </p:nvPicPr>
        <p:blipFill>
          <a:blip r:embed="rId3"/>
          <a:stretch>
            <a:fillRect/>
          </a:stretch>
        </p:blipFill>
        <p:spPr>
          <a:xfrm>
            <a:off x="-500098" y="0"/>
            <a:ext cx="10144195" cy="5143500"/>
          </a:xfrm>
          <a:prstGeom prst="rect">
            <a:avLst/>
          </a:prstGeom>
        </p:spPr>
      </p:pic>
      <p:pic>
        <p:nvPicPr>
          <p:cNvPr id="7" name="6 Imagen" descr="354539.jpg"/>
          <p:cNvPicPr>
            <a:picLocks noChangeAspect="1"/>
          </p:cNvPicPr>
          <p:nvPr/>
        </p:nvPicPr>
        <p:blipFill>
          <a:blip r:embed="rId4"/>
          <a:stretch>
            <a:fillRect/>
          </a:stretch>
        </p:blipFill>
        <p:spPr bwMode="auto">
          <a:xfrm>
            <a:off x="0" y="0"/>
            <a:ext cx="9143999" cy="5715022"/>
          </a:xfrm>
          <a:prstGeom prst="rect">
            <a:avLst/>
          </a:prstGeom>
          <a:noFill/>
          <a:ln w="9525">
            <a:noFill/>
            <a:miter lim="800000"/>
            <a:headEnd/>
            <a:tailEnd/>
          </a:ln>
        </p:spPr>
      </p:pic>
      <p:sp>
        <p:nvSpPr>
          <p:cNvPr id="5" name="4 CuadroTexto"/>
          <p:cNvSpPr txBox="1"/>
          <p:nvPr/>
        </p:nvSpPr>
        <p:spPr>
          <a:xfrm>
            <a:off x="357158" y="3407575"/>
            <a:ext cx="8572560"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En 1905, en el estado de Kansas, Oscar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Diggs</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trabaja como un mago en un circo ambulante. Cuenta con un ayudante, a quién no le da una buena paga y una nueva asistente. En medio de la función, "Oz" como se hace llamar sorprende al público haciendo que crean en sus trucos, hasta que una niña con una discapacidad le pide que por favor la haga caminar, es entonces cuando todos descubren que es una farsa y Oz termina la función.</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4" name="3 Imagen" descr="354539.jpg"/>
          <p:cNvPicPr>
            <a:picLocks noChangeAspect="1"/>
          </p:cNvPicPr>
          <p:nvPr/>
        </p:nvPicPr>
        <p:blipFill>
          <a:blip r:embed="rId5" cstate="print"/>
          <a:stretch>
            <a:fillRect/>
          </a:stretch>
        </p:blipFill>
        <p:spPr bwMode="auto">
          <a:xfrm>
            <a:off x="0" y="0"/>
            <a:ext cx="9144000" cy="5747303"/>
          </a:xfrm>
          <a:prstGeom prst="rect">
            <a:avLst/>
          </a:prstGeom>
          <a:noFill/>
          <a:ln w="9525">
            <a:noFill/>
            <a:miter lim="800000"/>
            <a:headEnd/>
            <a:tailEnd/>
          </a:ln>
        </p:spPr>
      </p:pic>
      <p:sp>
        <p:nvSpPr>
          <p:cNvPr id="6" name="5 CuadroTexto"/>
          <p:cNvSpPr txBox="1"/>
          <p:nvPr/>
        </p:nvSpPr>
        <p:spPr>
          <a:xfrm>
            <a:off x="571473" y="3921929"/>
            <a:ext cx="8263801"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cada pocos meses, el paisaje gris y marrón de Kansas se transforma </a:t>
            </a:r>
          </a:p>
          <a:p>
            <a:r>
              <a:rPr lang="es-ES" i="1" dirty="0" smtClean="0">
                <a:effectLst>
                  <a:glow rad="101600">
                    <a:srgbClr val="C00000">
                      <a:alpha val="60000"/>
                    </a:srgbClr>
                  </a:glow>
                  <a:outerShdw blurRad="38100" dist="38100" dir="2700000" algn="tl">
                    <a:srgbClr val="000000">
                      <a:alpha val="43137"/>
                    </a:srgbClr>
                  </a:outerShdw>
                </a:effectLst>
              </a:rPr>
              <a:t>momentáneamente en un reino mágico de hombres forzudos, lanzadores de </a:t>
            </a:r>
          </a:p>
          <a:p>
            <a:r>
              <a:rPr lang="es-ES" i="1" dirty="0" smtClean="0">
                <a:effectLst>
                  <a:glow rad="101600">
                    <a:srgbClr val="C00000">
                      <a:alpha val="60000"/>
                    </a:srgbClr>
                  </a:glow>
                  <a:outerShdw blurRad="38100" dist="38100" dir="2700000" algn="tl">
                    <a:srgbClr val="000000">
                      <a:alpha val="43137"/>
                    </a:srgbClr>
                  </a:outerShdw>
                </a:effectLst>
              </a:rPr>
              <a:t>cuchillos y payasos con la llegada del circo ambulante de los Hermanos </a:t>
            </a:r>
            <a:r>
              <a:rPr lang="es-ES" i="1" dirty="0" err="1" smtClean="0">
                <a:effectLst>
                  <a:glow rad="101600">
                    <a:srgbClr val="C00000">
                      <a:alpha val="60000"/>
                    </a:srgbClr>
                  </a:glow>
                  <a:outerShdw blurRad="38100" dist="38100" dir="2700000" algn="tl">
                    <a:srgbClr val="000000">
                      <a:alpha val="43137"/>
                    </a:srgbClr>
                  </a:outerShdw>
                </a:effectLst>
              </a:rPr>
              <a:t>Baum</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Es una cita </a:t>
            </a:r>
            <a:r>
              <a:rPr lang="es-ES" i="1" dirty="0" err="1" smtClean="0">
                <a:effectLst>
                  <a:glow rad="101600">
                    <a:srgbClr val="C00000">
                      <a:alpha val="60000"/>
                    </a:srgbClr>
                  </a:glow>
                  <a:outerShdw blurRad="38100" dist="38100" dir="2700000" algn="tl">
                    <a:srgbClr val="000000">
                      <a:alpha val="43137"/>
                    </a:srgbClr>
                  </a:outerShdw>
                </a:effectLst>
              </a:rPr>
              <a:t>inedludible</a:t>
            </a:r>
            <a:r>
              <a:rPr lang="es-ES" i="1" dirty="0" smtClean="0">
                <a:effectLst>
                  <a:glow rad="101600">
                    <a:srgbClr val="C00000">
                      <a:alpha val="60000"/>
                    </a:srgbClr>
                  </a:glow>
                  <a:outerShdw blurRad="38100" dist="38100" dir="2700000" algn="tl">
                    <a:srgbClr val="000000">
                      <a:alpha val="43137"/>
                    </a:srgbClr>
                  </a:outerShdw>
                </a:effectLst>
              </a:rPr>
              <a:t>, ¡y hoy es uno de esos grandes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9000">
        <p:wipe/>
        <p:sndAc>
          <p:stSnd loop="1">
            <p:snd r:embed="rId2" name="Variadas.wav"/>
          </p:stSnd>
        </p:sndAc>
      </p:transition>
    </mc:Choice>
    <mc:Fallback>
      <p:transition spd="slow" advTm="79000">
        <p:wip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4/3*#ppt_w"/>
                                          </p:val>
                                        </p:tav>
                                        <p:tav tm="100000">
                                          <p:val>
                                            <p:strVal val="#ppt_w"/>
                                          </p:val>
                                        </p:tav>
                                      </p:tavLst>
                                    </p:anim>
                                    <p:anim calcmode="lin" valueType="num">
                                      <p:cBhvr>
                                        <p:cTn id="11" dur="5000" fill="hold"/>
                                        <p:tgtEl>
                                          <p:spTgt spid="8"/>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0"/>
                                        <p:tgtEl>
                                          <p:spTgt spid="7"/>
                                        </p:tgtEl>
                                      </p:cBhvr>
                                    </p:animEffect>
                                  </p:childTnLst>
                                </p:cTn>
                              </p:par>
                              <p:par>
                                <p:cTn id="15" presetID="23" presetClass="entr" presetSubtype="272" fill="hold" nodeType="withEffect">
                                  <p:stCondLst>
                                    <p:cond delay="3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2/3*#ppt_w"/>
                                          </p:val>
                                        </p:tav>
                                        <p:tav tm="100000">
                                          <p:val>
                                            <p:strVal val="#ppt_w"/>
                                          </p:val>
                                        </p:tav>
                                      </p:tavLst>
                                    </p:anim>
                                    <p:anim calcmode="lin" valueType="num">
                                      <p:cBhvr>
                                        <p:cTn id="18" dur="5000" fill="hold"/>
                                        <p:tgtEl>
                                          <p:spTgt spid="7"/>
                                        </p:tgtEl>
                                        <p:attrNameLst>
                                          <p:attrName>ppt_h</p:attrName>
                                        </p:attrNameLst>
                                      </p:cBhvr>
                                      <p:tavLst>
                                        <p:tav tm="0">
                                          <p:val>
                                            <p:strVal val="2/3*#ppt_h"/>
                                          </p:val>
                                        </p:tav>
                                        <p:tav tm="100000">
                                          <p:val>
                                            <p:strVal val="#ppt_h"/>
                                          </p:val>
                                        </p:tav>
                                      </p:tavLst>
                                    </p:anim>
                                  </p:childTnLst>
                                </p:cTn>
                              </p:par>
                            </p:childTnLst>
                          </p:cTn>
                        </p:par>
                        <p:par>
                          <p:cTn id="19" fill="hold">
                            <p:stCondLst>
                              <p:cond delay="8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44100"/>
                            </p:stCondLst>
                            <p:childTnLst>
                              <p:par>
                                <p:cTn id="26" presetID="10" presetClass="exit" presetSubtype="0" fill="hold" nodeType="afterEffect">
                                  <p:stCondLst>
                                    <p:cond delay="2000"/>
                                  </p:stCondLst>
                                  <p:childTnLst>
                                    <p:animEffect transition="out" filter="fade">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23" presetClass="exit" presetSubtype="16" fill="hold" nodeType="withEffect">
                                  <p:stCondLst>
                                    <p:cond delay="2000"/>
                                  </p:stCondLst>
                                  <p:childTnLst>
                                    <p:anim calcmode="lin" valueType="num">
                                      <p:cBhvr>
                                        <p:cTn id="30" dur="5000"/>
                                        <p:tgtEl>
                                          <p:spTgt spid="7"/>
                                        </p:tgtEl>
                                        <p:attrNameLst>
                                          <p:attrName>ppt_w</p:attrName>
                                        </p:attrNameLst>
                                      </p:cBhvr>
                                      <p:tavLst>
                                        <p:tav tm="0">
                                          <p:val>
                                            <p:strVal val="ppt_w"/>
                                          </p:val>
                                        </p:tav>
                                        <p:tav tm="100000">
                                          <p:val>
                                            <p:strVal val="4*ppt_w"/>
                                          </p:val>
                                        </p:tav>
                                      </p:tavLst>
                                    </p:anim>
                                    <p:anim calcmode="lin" valueType="num">
                                      <p:cBhvr>
                                        <p:cTn id="31" dur="5000"/>
                                        <p:tgtEl>
                                          <p:spTgt spid="7"/>
                                        </p:tgtEl>
                                        <p:attrNameLst>
                                          <p:attrName>ppt_h</p:attrName>
                                        </p:attrNameLst>
                                      </p:cBhvr>
                                      <p:tavLst>
                                        <p:tav tm="0">
                                          <p:val>
                                            <p:strVal val="ppt_h"/>
                                          </p:val>
                                        </p:tav>
                                        <p:tav tm="100000">
                                          <p:val>
                                            <p:strVal val="4*ppt_h"/>
                                          </p:val>
                                        </p:tav>
                                      </p:tavLst>
                                    </p:anim>
                                    <p:set>
                                      <p:cBhvr>
                                        <p:cTn id="32" dur="1" fill="hold">
                                          <p:stCondLst>
                                            <p:cond delay="4999"/>
                                          </p:stCondLst>
                                        </p:cTn>
                                        <p:tgtEl>
                                          <p:spTgt spid="7"/>
                                        </p:tgtEl>
                                        <p:attrNameLst>
                                          <p:attrName>style.visibility</p:attrName>
                                        </p:attrNameLst>
                                      </p:cBhvr>
                                      <p:to>
                                        <p:strVal val="hidden"/>
                                      </p:to>
                                    </p:set>
                                  </p:childTnLst>
                                </p:cTn>
                              </p:par>
                              <p:par>
                                <p:cTn id="33" presetID="10" presetClass="entr" presetSubtype="0" fill="hold" nodeType="withEffect">
                                  <p:stCondLst>
                                    <p:cond delay="2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0"/>
                                        <p:tgtEl>
                                          <p:spTgt spid="4"/>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0" fill="hold"/>
                                        <p:tgtEl>
                                          <p:spTgt spid="4"/>
                                        </p:tgtEl>
                                        <p:attrNameLst>
                                          <p:attrName>ppt_w</p:attrName>
                                        </p:attrNameLst>
                                      </p:cBhvr>
                                      <p:tavLst>
                                        <p:tav tm="0">
                                          <p:val>
                                            <p:strVal val="4/3*#ppt_w"/>
                                          </p:val>
                                        </p:tav>
                                        <p:tav tm="100000">
                                          <p:val>
                                            <p:strVal val="#ppt_w"/>
                                          </p:val>
                                        </p:tav>
                                      </p:tavLst>
                                    </p:anim>
                                    <p:anim calcmode="lin" valueType="num">
                                      <p:cBhvr>
                                        <p:cTn id="39" dur="5000" fill="hold"/>
                                        <p:tgtEl>
                                          <p:spTgt spid="4"/>
                                        </p:tgtEl>
                                        <p:attrNameLst>
                                          <p:attrName>ppt_h</p:attrName>
                                        </p:attrNameLst>
                                      </p:cBhvr>
                                      <p:tavLst>
                                        <p:tav tm="0">
                                          <p:val>
                                            <p:strVal val="4/3*#ppt_h"/>
                                          </p:val>
                                        </p:tav>
                                        <p:tav tm="100000">
                                          <p:val>
                                            <p:strVal val="#ppt_h"/>
                                          </p:val>
                                        </p:tav>
                                      </p:tavLst>
                                    </p:anim>
                                  </p:childTnLst>
                                </p:cTn>
                              </p:par>
                            </p:childTnLst>
                          </p:cTn>
                        </p:par>
                        <p:par>
                          <p:cTn id="40" fill="hold">
                            <p:stCondLst>
                              <p:cond delay="511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0"/>
            <a:ext cx="9144000" cy="6215088"/>
          </a:xfrm>
          <a:prstGeom prst="rect">
            <a:avLst/>
          </a:prstGeom>
          <a:noFill/>
          <a:ln w="9525">
            <a:noFill/>
            <a:miter lim="800000"/>
            <a:headEnd/>
            <a:tailEnd/>
          </a:ln>
        </p:spPr>
      </p:pic>
      <p:sp>
        <p:nvSpPr>
          <p:cNvPr id="4" name="3 CuadroTexto"/>
          <p:cNvSpPr txBox="1"/>
          <p:nvPr/>
        </p:nvSpPr>
        <p:spPr>
          <a:xfrm>
            <a:off x="357158" y="3921929"/>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¡Pasen y vean! Gritó un hombre frente a una de las carpas. ¡Conozcan al maestro </a:t>
            </a:r>
          </a:p>
          <a:p>
            <a:r>
              <a:rPr lang="es-ES" i="1" dirty="0" smtClean="0">
                <a:effectLst>
                  <a:glow rad="101600">
                    <a:srgbClr val="C00000">
                      <a:alpha val="60000"/>
                    </a:srgbClr>
                  </a:glow>
                  <a:outerShdw blurRad="38100" dist="38100" dir="2700000" algn="tl">
                    <a:srgbClr val="000000">
                      <a:alpha val="43137"/>
                    </a:srgbClr>
                  </a:outerShdw>
                </a:effectLst>
              </a:rPr>
              <a:t>de la magia! ¡Los asombrará! ¡Los dejará atónitos! ¡En cinco minutos, el gran Oz </a:t>
            </a:r>
          </a:p>
          <a:p>
            <a:r>
              <a:rPr lang="es-ES" i="1" dirty="0" smtClean="0">
                <a:effectLst>
                  <a:glow rad="101600">
                    <a:srgbClr val="C00000">
                      <a:alpha val="60000"/>
                    </a:srgbClr>
                  </a:glow>
                  <a:outerShdw blurRad="38100" dist="38100" dir="2700000" algn="tl">
                    <a:srgbClr val="000000">
                      <a:alpha val="43137"/>
                    </a:srgbClr>
                  </a:outerShdw>
                </a:effectLst>
              </a:rPr>
              <a:t>despertará de un profundo trance y empezará el espectáculo! Poco después, </a:t>
            </a:r>
          </a:p>
          <a:p>
            <a:r>
              <a:rPr lang="es-ES" i="1" dirty="0" err="1" smtClean="0">
                <a:effectLst>
                  <a:glow rad="101600">
                    <a:srgbClr val="C00000">
                      <a:alpha val="60000"/>
                    </a:srgbClr>
                  </a:glow>
                  <a:outerShdw blurRad="38100" dist="38100" dir="2700000" algn="tl">
                    <a:srgbClr val="000000">
                      <a:alpha val="43137"/>
                    </a:srgbClr>
                  </a:outerShdw>
                </a:effectLst>
              </a:rPr>
              <a:t>Ambroise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Diggs</a:t>
            </a:r>
            <a:r>
              <a:rPr lang="es-ES" i="1" dirty="0" smtClean="0">
                <a:effectLst>
                  <a:glow rad="101600">
                    <a:srgbClr val="C00000">
                      <a:alpha val="60000"/>
                    </a:srgbClr>
                  </a:glow>
                  <a:outerShdw blurRad="38100" dist="38100" dir="2700000" algn="tl">
                    <a:srgbClr val="000000">
                      <a:alpha val="43137"/>
                    </a:srgbClr>
                  </a:outerShdw>
                </a:effectLst>
              </a:rPr>
              <a:t>, alias Oz, salió al escenario.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354539.jpg"/>
          <p:cNvPicPr>
            <a:picLocks noChangeAspect="1"/>
          </p:cNvPicPr>
          <p:nvPr/>
        </p:nvPicPr>
        <p:blipFill>
          <a:blip r:embed="rId3" cstate="print"/>
          <a:stretch>
            <a:fillRect/>
          </a:stretch>
        </p:blipFill>
        <p:spPr bwMode="auto">
          <a:xfrm>
            <a:off x="0" y="0"/>
            <a:ext cx="9144000" cy="5786460"/>
          </a:xfrm>
          <a:prstGeom prst="rect">
            <a:avLst/>
          </a:prstGeom>
          <a:noFill/>
          <a:ln w="9525">
            <a:noFill/>
            <a:miter lim="800000"/>
            <a:headEnd/>
            <a:tailEnd/>
          </a:ln>
        </p:spPr>
      </p:pic>
      <p:sp>
        <p:nvSpPr>
          <p:cNvPr id="5" name="4 CuadroTexto"/>
          <p:cNvSpPr txBox="1"/>
          <p:nvPr/>
        </p:nvSpPr>
        <p:spPr>
          <a:xfrm>
            <a:off x="357158" y="3921929"/>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Lamentablemente, el espectáculo fue un desastre. </a:t>
            </a:r>
            <a:r>
              <a:rPr lang="es-ES" i="1" dirty="0" err="1" smtClean="0">
                <a:effectLst>
                  <a:glow rad="101600">
                    <a:srgbClr val="C00000">
                      <a:alpha val="60000"/>
                    </a:srgbClr>
                  </a:glow>
                  <a:outerShdw blurRad="38100" dist="38100" dir="2700000" algn="tl">
                    <a:srgbClr val="000000">
                      <a:alpha val="43137"/>
                    </a:srgbClr>
                  </a:outerShdw>
                </a:effectLst>
              </a:rPr>
              <a:t>May</a:t>
            </a:r>
            <a:r>
              <a:rPr lang="es-ES" i="1" dirty="0" smtClean="0">
                <a:effectLst>
                  <a:glow rad="101600">
                    <a:srgbClr val="C00000">
                      <a:alpha val="60000"/>
                    </a:srgbClr>
                  </a:glow>
                  <a:outerShdw blurRad="38100" dist="38100" dir="2700000" algn="tl">
                    <a:srgbClr val="000000">
                      <a:alpha val="43137"/>
                    </a:srgbClr>
                  </a:outerShdw>
                </a:effectLst>
              </a:rPr>
              <a:t>, la nueva y guapa </a:t>
            </a:r>
          </a:p>
          <a:p>
            <a:r>
              <a:rPr lang="es-ES" i="1" dirty="0" smtClean="0">
                <a:effectLst>
                  <a:glow rad="101600">
                    <a:srgbClr val="C00000">
                      <a:alpha val="60000"/>
                    </a:srgbClr>
                  </a:glow>
                  <a:outerShdw blurRad="38100" dist="38100" dir="2700000" algn="tl">
                    <a:srgbClr val="000000">
                      <a:alpha val="43137"/>
                    </a:srgbClr>
                  </a:outerShdw>
                </a:effectLst>
              </a:rPr>
              <a:t>asistente, casi lo estropea todo con su pésima actuación, y el público se indignó </a:t>
            </a:r>
          </a:p>
          <a:p>
            <a:r>
              <a:rPr lang="es-ES" i="1" dirty="0" smtClean="0">
                <a:effectLst>
                  <a:glow rad="101600">
                    <a:srgbClr val="C00000">
                      <a:alpha val="60000"/>
                    </a:srgbClr>
                  </a:glow>
                  <a:outerShdw blurRad="38100" dist="38100" dir="2700000" algn="tl">
                    <a:srgbClr val="000000">
                      <a:alpha val="43137"/>
                    </a:srgbClr>
                  </a:outerShdw>
                </a:effectLst>
              </a:rPr>
              <a:t>al ver los cables que elevaban a Oz en su truco de levitación. Menos mal que </a:t>
            </a:r>
          </a:p>
          <a:p>
            <a:r>
              <a:rPr lang="es-ES" i="1" dirty="0" smtClean="0">
                <a:effectLst>
                  <a:glow rad="101600">
                    <a:srgbClr val="C00000">
                      <a:alpha val="60000"/>
                    </a:srgbClr>
                  </a:glow>
                  <a:outerShdw blurRad="38100" dist="38100" dir="2700000" algn="tl">
                    <a:srgbClr val="000000">
                      <a:alpha val="43137"/>
                    </a:srgbClr>
                  </a:outerShdw>
                </a:effectLst>
              </a:rPr>
              <a:t>al final, acabaron creyéndoselo todo.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wipe/>
      </p:transition>
    </mc:Choice>
    <mc:Fallback>
      <p:transition spd="slow" advTm="1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300"/>
                            </p:stCondLst>
                            <p:childTnLst>
                              <p:par>
                                <p:cTn id="19" presetID="10"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4000"/>
                                        <p:tgtEl>
                                          <p:spTgt spid="3"/>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 calcmode="lin" valueType="num">
                                      <p:cBhvr>
                                        <p:cTn id="24" dur="4000" fill="hold"/>
                                        <p:tgtEl>
                                          <p:spTgt spid="3"/>
                                        </p:tgtEl>
                                        <p:attrNameLst>
                                          <p:attrName>ppt_w</p:attrName>
                                        </p:attrNameLst>
                                      </p:cBhvr>
                                      <p:tavLst>
                                        <p:tav tm="0">
                                          <p:val>
                                            <p:strVal val="4/3*#ppt_w"/>
                                          </p:val>
                                        </p:tav>
                                        <p:tav tm="100000">
                                          <p:val>
                                            <p:strVal val="#ppt_w"/>
                                          </p:val>
                                        </p:tav>
                                      </p:tavLst>
                                    </p:anim>
                                    <p:anim calcmode="lin" valueType="num">
                                      <p:cBhvr>
                                        <p:cTn id="25" dur="4000" fill="hold"/>
                                        <p:tgtEl>
                                          <p:spTgt spid="3"/>
                                        </p:tgtEl>
                                        <p:attrNameLst>
                                          <p:attrName>ppt_h</p:attrName>
                                        </p:attrNameLst>
                                      </p:cBhvr>
                                      <p:tavLst>
                                        <p:tav tm="0">
                                          <p:val>
                                            <p:strVal val="4/3*#ppt_h"/>
                                          </p:val>
                                        </p:tav>
                                        <p:tav tm="100000">
                                          <p:val>
                                            <p:strVal val="#ppt_h"/>
                                          </p:val>
                                        </p:tav>
                                      </p:tavLst>
                                    </p:anim>
                                  </p:childTnLst>
                                </p:cTn>
                              </p:par>
                            </p:childTnLst>
                          </p:cTn>
                        </p:par>
                        <p:par>
                          <p:cTn id="26" fill="hold">
                            <p:stCondLst>
                              <p:cond delay="343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344574"/>
            <a:ext cx="9144000" cy="5832648"/>
          </a:xfrm>
          <a:prstGeom prst="rect">
            <a:avLst/>
          </a:prstGeom>
          <a:noFill/>
          <a:ln w="9525">
            <a:noFill/>
            <a:miter lim="800000"/>
            <a:headEnd/>
            <a:tailEnd/>
          </a:ln>
        </p:spPr>
      </p:pic>
      <p:sp>
        <p:nvSpPr>
          <p:cNvPr id="6" name="5 CuadroTexto"/>
          <p:cNvSpPr txBox="1"/>
          <p:nvPr/>
        </p:nvSpPr>
        <p:spPr>
          <a:xfrm>
            <a:off x="428597" y="3921929"/>
            <a:ext cx="837511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Seguidamente Frank, el ayudante de Oz, abriendo la maleta y metiendo sus </a:t>
            </a:r>
          </a:p>
          <a:p>
            <a:r>
              <a:rPr lang="es-ES" i="1" dirty="0" smtClean="0">
                <a:effectLst>
                  <a:glow rad="101600">
                    <a:srgbClr val="C00000">
                      <a:alpha val="60000"/>
                    </a:srgbClr>
                  </a:glow>
                  <a:outerShdw blurRad="38100" dist="38100" dir="2700000" algn="tl">
                    <a:srgbClr val="000000">
                      <a:alpha val="43137"/>
                    </a:srgbClr>
                  </a:outerShdw>
                </a:effectLst>
              </a:rPr>
              <a:t>cosas en ella le dijo: Tenemos problemas ¡Vas a necesitarla! Gritó mientras el y </a:t>
            </a:r>
          </a:p>
          <a:p>
            <a:r>
              <a:rPr lang="es-ES" i="1" dirty="0" smtClean="0">
                <a:effectLst>
                  <a:glow rad="101600">
                    <a:srgbClr val="C00000">
                      <a:alpha val="60000"/>
                    </a:srgbClr>
                  </a:glow>
                  <a:outerShdw blurRad="38100" dist="38100" dir="2700000" algn="tl">
                    <a:srgbClr val="000000">
                      <a:alpha val="43137"/>
                    </a:srgbClr>
                  </a:outerShdw>
                </a:effectLst>
              </a:rPr>
              <a:t>Oz se escapaban. Una muchedumbre enfurecida los persiguió. ¡Eran todas las </a:t>
            </a:r>
          </a:p>
          <a:p>
            <a:r>
              <a:rPr lang="es-ES" i="1" dirty="0" smtClean="0">
                <a:effectLst>
                  <a:glow rad="101600">
                    <a:srgbClr val="C00000">
                      <a:alpha val="60000"/>
                    </a:srgbClr>
                  </a:glow>
                  <a:outerShdw blurRad="38100" dist="38100" dir="2700000" algn="tl">
                    <a:srgbClr val="000000">
                      <a:alpha val="43137"/>
                    </a:srgbClr>
                  </a:outerShdw>
                </a:effectLst>
              </a:rPr>
              <a:t>chicas a las que Oz había dejado plantadas después de coquetear con ellas!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344574"/>
            <a:ext cx="9144000" cy="5832648"/>
          </a:xfrm>
          <a:prstGeom prst="rect">
            <a:avLst/>
          </a:prstGeom>
          <a:noFill/>
          <a:ln w="9525">
            <a:noFill/>
            <a:miter lim="800000"/>
            <a:headEnd/>
            <a:tailEnd/>
          </a:ln>
        </p:spPr>
      </p:pic>
      <p:sp>
        <p:nvSpPr>
          <p:cNvPr id="7" name="6 CuadroTexto"/>
          <p:cNvSpPr txBox="1"/>
          <p:nvPr/>
        </p:nvSpPr>
        <p:spPr>
          <a:xfrm>
            <a:off x="357159" y="3921929"/>
            <a:ext cx="8430513"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consiguió subir a uno de los globos aerostáticos del circo cuando estaban a </a:t>
            </a:r>
          </a:p>
          <a:p>
            <a:r>
              <a:rPr lang="es-ES" i="1" dirty="0" smtClean="0">
                <a:effectLst>
                  <a:glow rad="101600">
                    <a:srgbClr val="C00000">
                      <a:alpha val="60000"/>
                    </a:srgbClr>
                  </a:glow>
                  <a:outerShdw blurRad="38100" dist="38100" dir="2700000" algn="tl">
                    <a:srgbClr val="000000">
                      <a:alpha val="43137"/>
                    </a:srgbClr>
                  </a:outerShdw>
                </a:effectLst>
              </a:rPr>
              <a:t>punto de alcanzarlo. Cortó rápidamente las cuerdas y se elevó. ¡Estaba salvado!</a:t>
            </a:r>
          </a:p>
          <a:p>
            <a:r>
              <a:rPr lang="es-ES" i="1" dirty="0" smtClean="0">
                <a:effectLst>
                  <a:glow rad="101600">
                    <a:srgbClr val="C00000">
                      <a:alpha val="60000"/>
                    </a:srgbClr>
                  </a:glow>
                  <a:outerShdw blurRad="38100" dist="38100" dir="2700000" algn="tl">
                    <a:srgbClr val="000000">
                      <a:alpha val="43137"/>
                    </a:srgbClr>
                  </a:outerShdw>
                </a:effectLst>
              </a:rPr>
              <a:t>Estuvo a punto de entrarle la risa, hasta que se dio cuenta que la gente no le </a:t>
            </a:r>
          </a:p>
          <a:p>
            <a:r>
              <a:rPr lang="es-ES" i="1" dirty="0" smtClean="0">
                <a:effectLst>
                  <a:glow rad="101600">
                    <a:srgbClr val="C00000">
                      <a:alpha val="60000"/>
                    </a:srgbClr>
                  </a:glow>
                  <a:outerShdw blurRad="38100" dist="38100" dir="2700000" algn="tl">
                    <a:srgbClr val="000000">
                      <a:alpha val="43137"/>
                    </a:srgbClr>
                  </a:outerShdw>
                </a:effectLst>
              </a:rPr>
              <a:t>miraba a el sino a un gran tornado que se aproximaba hacia 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wedge/>
      </p:transition>
    </mc:Choice>
    <mc:Fallback>
      <p:transition spd="slow" advTm="6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93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3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3000" fill="hold"/>
                                        <p:tgtEl>
                                          <p:spTgt spid="16"/>
                                        </p:tgtEl>
                                        <p:attrNameLst>
                                          <p:attrName>ppt_w</p:attrName>
                                        </p:attrNameLst>
                                      </p:cBhvr>
                                      <p:tavLst>
                                        <p:tav tm="0">
                                          <p:val>
                                            <p:strVal val="4/3*#ppt_w"/>
                                          </p:val>
                                        </p:tav>
                                        <p:tav tm="100000">
                                          <p:val>
                                            <p:strVal val="#ppt_w"/>
                                          </p:val>
                                        </p:tav>
                                      </p:tavLst>
                                    </p:anim>
                                    <p:anim calcmode="lin" valueType="num">
                                      <p:cBhvr>
                                        <p:cTn id="25" dur="3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43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0"/>
            <a:ext cx="9143999" cy="5488074"/>
          </a:xfrm>
          <a:prstGeom prst="rect">
            <a:avLst/>
          </a:prstGeom>
          <a:noFill/>
          <a:ln w="9525">
            <a:noFill/>
            <a:miter lim="800000"/>
            <a:headEnd/>
            <a:tailEnd/>
          </a:ln>
        </p:spPr>
      </p:pic>
      <p:sp>
        <p:nvSpPr>
          <p:cNvPr id="5" name="4 CuadroTexto"/>
          <p:cNvSpPr txBox="1"/>
          <p:nvPr/>
        </p:nvSpPr>
        <p:spPr>
          <a:xfrm>
            <a:off x="214282" y="3921929"/>
            <a:ext cx="878684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se asustó y suplicó a los cielos que lo sacaran de aquél aprieto. El tornado </a:t>
            </a:r>
          </a:p>
          <a:p>
            <a:r>
              <a:rPr lang="es-ES" i="1" dirty="0" smtClean="0">
                <a:effectLst>
                  <a:glow rad="101600">
                    <a:srgbClr val="C00000">
                      <a:alpha val="60000"/>
                    </a:srgbClr>
                  </a:glow>
                  <a:outerShdw blurRad="38100" dist="38100" dir="2700000" algn="tl">
                    <a:srgbClr val="000000">
                      <a:alpha val="43137"/>
                    </a:srgbClr>
                  </a:outerShdw>
                </a:effectLst>
              </a:rPr>
              <a:t>golpeó el globo y lo zarandeó con fuerza. Oz cerró los ojos y se aferró a la vida.</a:t>
            </a:r>
          </a:p>
          <a:p>
            <a:r>
              <a:rPr lang="es-ES" i="1" dirty="0" smtClean="0">
                <a:effectLst>
                  <a:glow rad="101600">
                    <a:srgbClr val="C00000">
                      <a:alpha val="60000"/>
                    </a:srgbClr>
                  </a:glow>
                  <a:outerShdw blurRad="38100" dist="38100" dir="2700000" algn="tl">
                    <a:srgbClr val="000000">
                      <a:alpha val="43137"/>
                    </a:srgbClr>
                  </a:outerShdw>
                </a:effectLst>
              </a:rPr>
              <a:t>Entonces todo se volvió oscuridad. Cuando Oz abrió los ojos estaba desconcertado.</a:t>
            </a:r>
          </a:p>
          <a:p>
            <a:r>
              <a:rPr lang="es-ES" i="1" dirty="0" smtClean="0">
                <a:effectLst>
                  <a:glow rad="101600">
                    <a:srgbClr val="C00000">
                      <a:alpha val="60000"/>
                    </a:srgbClr>
                  </a:glow>
                  <a:outerShdw blurRad="38100" dist="38100" dir="2700000" algn="tl">
                    <a:srgbClr val="000000">
                      <a:alpha val="43137"/>
                    </a:srgbClr>
                  </a:outerShdw>
                </a:effectLst>
              </a:rPr>
              <a:t>No sabía donde se encontraba, pero se alegraba de seguir con vida.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357222" y="-357208"/>
            <a:ext cx="9929882" cy="5500708"/>
          </a:xfrm>
          <a:prstGeom prst="rect">
            <a:avLst/>
          </a:prstGeom>
          <a:noFill/>
          <a:ln w="9525">
            <a:noFill/>
            <a:miter lim="800000"/>
            <a:headEnd/>
            <a:tailEnd/>
          </a:ln>
        </p:spPr>
      </p:pic>
      <p:sp>
        <p:nvSpPr>
          <p:cNvPr id="6" name="5 CuadroTexto"/>
          <p:cNvSpPr txBox="1"/>
          <p:nvPr/>
        </p:nvSpPr>
        <p:spPr>
          <a:xfrm>
            <a:off x="428597" y="4179105"/>
            <a:ext cx="8315097"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globo aterrizó en un río de aguas azules cristalinas en medio de un bosque </a:t>
            </a:r>
          </a:p>
          <a:p>
            <a:r>
              <a:rPr lang="es-ES" i="1" dirty="0" smtClean="0">
                <a:effectLst>
                  <a:glow rad="101600">
                    <a:srgbClr val="C00000">
                      <a:alpha val="60000"/>
                    </a:srgbClr>
                  </a:glow>
                  <a:outerShdw blurRad="38100" dist="38100" dir="2700000" algn="tl">
                    <a:srgbClr val="000000">
                      <a:alpha val="43137"/>
                    </a:srgbClr>
                  </a:outerShdw>
                </a:effectLst>
              </a:rPr>
              <a:t>denso y exuberante. Nada más bajar de la cesta, Oz tropezó con una hermosa </a:t>
            </a:r>
          </a:p>
          <a:p>
            <a:r>
              <a:rPr lang="es-ES" i="1" dirty="0" smtClean="0">
                <a:effectLst>
                  <a:glow rad="101600">
                    <a:srgbClr val="C00000">
                      <a:alpha val="60000"/>
                    </a:srgbClr>
                  </a:glow>
                  <a:outerShdw blurRad="38100" dist="38100" dir="2700000" algn="tl">
                    <a:srgbClr val="000000">
                      <a:alpha val="43137"/>
                    </a:srgbClr>
                  </a:outerShdw>
                </a:effectLst>
              </a:rPr>
              <a:t>muchacha y se presentó. Ella se puso muy contenta al oír su nombre.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60000">
        <p15:prstTrans prst="peelOff"/>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1300"/>
                            </p:stCondLst>
                            <p:childTnLst>
                              <p:par>
                                <p:cTn id="19" presetID="10" presetClass="entr" presetSubtype="0" fill="hold" nodeType="afterEffect">
                                  <p:stCondLst>
                                    <p:cond delay="2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0"/>
                                        <p:tgtEl>
                                          <p:spTgt spid="1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0" fill="hold"/>
                                        <p:tgtEl>
                                          <p:spTgt spid="15"/>
                                        </p:tgtEl>
                                        <p:attrNameLst>
                                          <p:attrName>ppt_w</p:attrName>
                                        </p:attrNameLst>
                                      </p:cBhvr>
                                      <p:tavLst>
                                        <p:tav tm="0">
                                          <p:val>
                                            <p:strVal val="4/3*#ppt_w"/>
                                          </p:val>
                                        </p:tav>
                                        <p:tav tm="100000">
                                          <p:val>
                                            <p:strVal val="#ppt_w"/>
                                          </p:val>
                                        </p:tav>
                                      </p:tavLst>
                                    </p:anim>
                                    <p:anim calcmode="lin" valueType="num">
                                      <p:cBhvr>
                                        <p:cTn id="25" dur="5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383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a:stretch>
            <a:fillRect/>
          </a:stretch>
        </p:blipFill>
        <p:spPr bwMode="auto">
          <a:xfrm>
            <a:off x="0" y="0"/>
            <a:ext cx="9144000" cy="5857898"/>
          </a:xfrm>
          <a:prstGeom prst="rect">
            <a:avLst/>
          </a:prstGeom>
          <a:noFill/>
          <a:ln w="9525">
            <a:noFill/>
            <a:miter lim="800000"/>
            <a:headEnd/>
            <a:tailEnd/>
          </a:ln>
        </p:spPr>
      </p:pic>
      <p:sp>
        <p:nvSpPr>
          <p:cNvPr id="4" name="3 CuadroTexto"/>
          <p:cNvSpPr txBox="1"/>
          <p:nvPr/>
        </p:nvSpPr>
        <p:spPr>
          <a:xfrm>
            <a:off x="285721" y="4114811"/>
            <a:ext cx="8456161"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sabía! Exclamó la joven. ¡La profecía del rey es cierta! Según cuentan, un </a:t>
            </a:r>
          </a:p>
          <a:p>
            <a:r>
              <a:rPr lang="es-ES" i="1" dirty="0" smtClean="0">
                <a:effectLst>
                  <a:glow rad="101600">
                    <a:srgbClr val="C00000">
                      <a:alpha val="60000"/>
                    </a:srgbClr>
                  </a:glow>
                  <a:outerShdw blurRad="38100" dist="38100" dir="2700000" algn="tl">
                    <a:srgbClr val="000000">
                      <a:alpha val="43137"/>
                    </a:srgbClr>
                  </a:outerShdw>
                </a:effectLst>
              </a:rPr>
              <a:t>gran mago llamado como nuestra tierra descenderá de los cielos para salvarnos.</a:t>
            </a:r>
          </a:p>
          <a:p>
            <a:r>
              <a:rPr lang="es-ES" i="1" dirty="0" smtClean="0">
                <a:effectLst>
                  <a:glow rad="101600">
                    <a:srgbClr val="C00000">
                      <a:alpha val="60000"/>
                    </a:srgbClr>
                  </a:glow>
                  <a:outerShdw blurRad="38100" dist="38100" dir="2700000" algn="tl">
                    <a:srgbClr val="000000">
                      <a:alpha val="43137"/>
                    </a:srgbClr>
                  </a:outerShdw>
                </a:effectLst>
              </a:rPr>
              <a:t>¡Por fin estás aquí!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354539.jpg"/>
          <p:cNvPicPr>
            <a:picLocks noChangeAspect="1"/>
          </p:cNvPicPr>
          <p:nvPr/>
        </p:nvPicPr>
        <p:blipFill>
          <a:blip r:embed="rId3"/>
          <a:stretch>
            <a:fillRect/>
          </a:stretch>
        </p:blipFill>
        <p:spPr bwMode="auto">
          <a:xfrm>
            <a:off x="0" y="0"/>
            <a:ext cx="9144000" cy="5857898"/>
          </a:xfrm>
          <a:prstGeom prst="rect">
            <a:avLst/>
          </a:prstGeom>
          <a:noFill/>
          <a:ln w="9525">
            <a:noFill/>
            <a:miter lim="800000"/>
            <a:headEnd/>
            <a:tailEnd/>
          </a:ln>
        </p:spPr>
      </p:pic>
      <p:sp>
        <p:nvSpPr>
          <p:cNvPr id="5" name="4 CuadroTexto"/>
          <p:cNvSpPr txBox="1"/>
          <p:nvPr/>
        </p:nvSpPr>
        <p:spPr>
          <a:xfrm>
            <a:off x="285720" y="4179105"/>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Aquello pilló a Oz por sorpresa, pero al enterarse de que el hombre de la profecía </a:t>
            </a:r>
          </a:p>
          <a:p>
            <a:r>
              <a:rPr lang="es-ES" i="1" dirty="0" smtClean="0">
                <a:effectLst>
                  <a:glow rad="101600">
                    <a:srgbClr val="C00000">
                      <a:alpha val="60000"/>
                    </a:srgbClr>
                  </a:glow>
                  <a:outerShdw blurRad="38100" dist="38100" dir="2700000" algn="tl">
                    <a:srgbClr val="000000">
                      <a:alpha val="43137"/>
                    </a:srgbClr>
                  </a:outerShdw>
                </a:effectLst>
              </a:rPr>
              <a:t>estaba destinado a ser el nuevo rey, y de que sus riquezas sobrepasarían lo nunca </a:t>
            </a:r>
          </a:p>
          <a:p>
            <a:r>
              <a:rPr lang="es-ES" i="1" dirty="0" smtClean="0">
                <a:effectLst>
                  <a:glow rad="101600">
                    <a:srgbClr val="C00000">
                      <a:alpha val="60000"/>
                    </a:srgbClr>
                  </a:glow>
                  <a:outerShdw blurRad="38100" dist="38100" dir="2700000" algn="tl">
                    <a:srgbClr val="000000">
                      <a:alpha val="43137"/>
                    </a:srgbClr>
                  </a:outerShdw>
                </a:effectLst>
              </a:rPr>
              <a:t>soñado, decidió hacerse pasar por ese gran mago.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wipe dir="d"/>
      </p:transition>
    </mc:Choice>
    <mc:Fallback>
      <p:transition spd="slow" advTm="50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800"/>
                            </p:stCondLst>
                            <p:childTnLst>
                              <p:par>
                                <p:cTn id="19" presetID="10"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0"/>
                                        <p:tgtEl>
                                          <p:spTgt spid="3"/>
                                        </p:tgtEl>
                                      </p:cBhvr>
                                    </p:animEffect>
                                  </p:childTnLst>
                                </p:cTn>
                              </p:par>
                              <p:par>
                                <p:cTn id="22" presetID="23" presetClass="entr" presetSubtype="272"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0" fill="hold"/>
                                        <p:tgtEl>
                                          <p:spTgt spid="3"/>
                                        </p:tgtEl>
                                        <p:attrNameLst>
                                          <p:attrName>ppt_w</p:attrName>
                                        </p:attrNameLst>
                                      </p:cBhvr>
                                      <p:tavLst>
                                        <p:tav tm="0">
                                          <p:val>
                                            <p:strVal val="2/3*#ppt_w"/>
                                          </p:val>
                                        </p:tav>
                                        <p:tav tm="100000">
                                          <p:val>
                                            <p:strVal val="#ppt_w"/>
                                          </p:val>
                                        </p:tav>
                                      </p:tavLst>
                                    </p:anim>
                                    <p:anim calcmode="lin" valueType="num">
                                      <p:cBhvr>
                                        <p:cTn id="25" dur="5000" fill="hold"/>
                                        <p:tgtEl>
                                          <p:spTgt spid="3"/>
                                        </p:tgtEl>
                                        <p:attrNameLst>
                                          <p:attrName>ppt_h</p:attrName>
                                        </p:attrNameLst>
                                      </p:cBhvr>
                                      <p:tavLst>
                                        <p:tav tm="0">
                                          <p:val>
                                            <p:strVal val="2/3*#ppt_h"/>
                                          </p:val>
                                        </p:tav>
                                        <p:tav tm="100000">
                                          <p:val>
                                            <p:strVal val="#ppt_h"/>
                                          </p:val>
                                        </p:tav>
                                      </p:tavLst>
                                    </p:anim>
                                  </p:childTnLst>
                                </p:cTn>
                              </p:par>
                            </p:childTnLst>
                          </p:cTn>
                        </p:par>
                        <p:par>
                          <p:cTn id="26" fill="hold">
                            <p:stCondLst>
                              <p:cond delay="27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214332"/>
            <a:ext cx="9144000" cy="6357982"/>
          </a:xfrm>
          <a:prstGeom prst="rect">
            <a:avLst/>
          </a:prstGeom>
          <a:noFill/>
          <a:ln w="9525">
            <a:noFill/>
            <a:miter lim="800000"/>
            <a:headEnd/>
            <a:tailEnd/>
          </a:ln>
        </p:spPr>
      </p:pic>
      <p:sp>
        <p:nvSpPr>
          <p:cNvPr id="5" name="4 CuadroTexto"/>
          <p:cNvSpPr txBox="1"/>
          <p:nvPr/>
        </p:nvSpPr>
        <p:spPr>
          <a:xfrm>
            <a:off x="571472" y="4179105"/>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que pudiera preguntar a la chica su nombre, los cielos se oscurecieron </a:t>
            </a:r>
          </a:p>
          <a:p>
            <a:r>
              <a:rPr lang="es-ES" i="1" dirty="0" smtClean="0">
                <a:effectLst>
                  <a:glow rad="101600">
                    <a:srgbClr val="C00000">
                      <a:alpha val="60000"/>
                    </a:srgbClr>
                  </a:glow>
                  <a:outerShdw blurRad="38100" dist="38100" dir="2700000" algn="tl">
                    <a:srgbClr val="000000">
                      <a:alpha val="43137"/>
                    </a:srgbClr>
                  </a:outerShdw>
                </a:effectLst>
              </a:rPr>
              <a:t>y decenas de fieros babuinos voladores se abalanzaron sobre ellos.</a:t>
            </a:r>
          </a:p>
          <a:p>
            <a:r>
              <a:rPr lang="es-ES" i="1" dirty="0" smtClean="0">
                <a:effectLst>
                  <a:glow rad="101600">
                    <a:srgbClr val="C00000">
                      <a:alpha val="60000"/>
                    </a:srgbClr>
                  </a:glow>
                  <a:outerShdw blurRad="38100" dist="38100" dir="2700000" algn="tl">
                    <a:srgbClr val="000000">
                      <a:alpha val="43137"/>
                    </a:srgbClr>
                  </a:outerShdw>
                </a:effectLst>
              </a:rPr>
              <a:t>¡Definitivamente, no estaba en Kansas!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1"/>
            <a:ext cx="9144000" cy="5429269"/>
          </a:xfrm>
          <a:prstGeom prst="rect">
            <a:avLst/>
          </a:prstGeom>
          <a:noFill/>
          <a:ln w="9525">
            <a:noFill/>
            <a:miter lim="800000"/>
            <a:headEnd/>
            <a:tailEnd/>
          </a:ln>
        </p:spPr>
      </p:pic>
      <p:sp>
        <p:nvSpPr>
          <p:cNvPr id="6" name="5 CuadroTexto"/>
          <p:cNvSpPr txBox="1"/>
          <p:nvPr/>
        </p:nvSpPr>
        <p:spPr>
          <a:xfrm>
            <a:off x="214282" y="3664752"/>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y la chica se escondieron detrás de una cascada. Ella le explicó que los </a:t>
            </a:r>
          </a:p>
          <a:p>
            <a:r>
              <a:rPr lang="es-ES" i="1" dirty="0" smtClean="0">
                <a:effectLst>
                  <a:glow rad="101600">
                    <a:srgbClr val="C00000">
                      <a:alpha val="60000"/>
                    </a:srgbClr>
                  </a:glow>
                  <a:outerShdw blurRad="38100" dist="38100" dir="2700000" algn="tl">
                    <a:srgbClr val="000000">
                      <a:alpha val="43137"/>
                    </a:srgbClr>
                  </a:outerShdw>
                </a:effectLst>
              </a:rPr>
              <a:t>babuinos eran los secuaces de la bruja mala. “Debe de estar de broma”, pensó Oz, </a:t>
            </a:r>
          </a:p>
          <a:p>
            <a:r>
              <a:rPr lang="es-ES" i="1" dirty="0" smtClean="0">
                <a:effectLst>
                  <a:glow rad="101600">
                    <a:srgbClr val="C00000">
                      <a:alpha val="60000"/>
                    </a:srgbClr>
                  </a:glow>
                  <a:outerShdw blurRad="38100" dist="38100" dir="2700000" algn="tl">
                    <a:srgbClr val="000000">
                      <a:alpha val="43137"/>
                    </a:srgbClr>
                  </a:outerShdw>
                </a:effectLst>
              </a:rPr>
              <a:t>“¡si las brujas no existen!”. Yo soy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la Buena, también bruja, dijo la bella </a:t>
            </a:r>
          </a:p>
          <a:p>
            <a:r>
              <a:rPr lang="es-ES" i="1" dirty="0" smtClean="0">
                <a:effectLst>
                  <a:glow rad="101600">
                    <a:srgbClr val="C00000">
                      <a:alpha val="60000"/>
                    </a:srgbClr>
                  </a:glow>
                  <a:outerShdw blurRad="38100" dist="38100" dir="2700000" algn="tl">
                    <a:srgbClr val="000000">
                      <a:alpha val="43137"/>
                    </a:srgbClr>
                  </a:outerShdw>
                </a:effectLst>
              </a:rPr>
              <a:t>joven. Al ver que la chica no tenía ni escoba ni verrugas, Oz le gastó una broma, </a:t>
            </a:r>
          </a:p>
          <a:p>
            <a:r>
              <a:rPr lang="es-ES" i="1" dirty="0" smtClean="0">
                <a:effectLst>
                  <a:glow rad="101600">
                    <a:srgbClr val="C00000">
                      <a:alpha val="60000"/>
                    </a:srgbClr>
                  </a:glow>
                  <a:outerShdw blurRad="38100" dist="38100" dir="2700000" algn="tl">
                    <a:srgbClr val="000000">
                      <a:alpha val="43137"/>
                    </a:srgbClr>
                  </a:outerShdw>
                </a:effectLst>
              </a:rPr>
              <a:t>pero ella no le hizo caso.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1000">
        <p:wipe dir="d"/>
      </p:transition>
    </mc:Choice>
    <mc:Fallback>
      <p:transition spd="slow" advTm="61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600"/>
                            </p:stCondLst>
                            <p:childTnLst>
                              <p:par>
                                <p:cTn id="19" presetID="10" presetClass="exit" presetSubtype="0" fill="hold" nodeType="afterEffect">
                                  <p:stCondLst>
                                    <p:cond delay="2000"/>
                                  </p:stCondLst>
                                  <p:childTnLst>
                                    <p:animEffect transition="out" filter="fade">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5000"/>
                                        <p:tgtEl>
                                          <p:spTgt spid="4"/>
                                        </p:tgtEl>
                                        <p:attrNameLst>
                                          <p:attrName>ppt_w</p:attrName>
                                        </p:attrNameLst>
                                      </p:cBhvr>
                                      <p:tavLst>
                                        <p:tav tm="0">
                                          <p:val>
                                            <p:strVal val="ppt_w"/>
                                          </p:val>
                                        </p:tav>
                                        <p:tav tm="100000">
                                          <p:val>
                                            <p:strVal val="4*ppt_w"/>
                                          </p:val>
                                        </p:tav>
                                      </p:tavLst>
                                    </p:anim>
                                    <p:anim calcmode="lin" valueType="num">
                                      <p:cBhvr>
                                        <p:cTn id="24" dur="5000"/>
                                        <p:tgtEl>
                                          <p:spTgt spid="4"/>
                                        </p:tgtEl>
                                        <p:attrNameLst>
                                          <p:attrName>ppt_h</p:attrName>
                                        </p:attrNameLst>
                                      </p:cBhvr>
                                      <p:tavLst>
                                        <p:tav tm="0">
                                          <p:val>
                                            <p:strVal val="ppt_h"/>
                                          </p:val>
                                        </p:tav>
                                        <p:tav tm="100000">
                                          <p:val>
                                            <p:strVal val="4*ppt_h"/>
                                          </p:val>
                                        </p:tav>
                                      </p:tavLst>
                                    </p:anim>
                                    <p:set>
                                      <p:cBhvr>
                                        <p:cTn id="25" dur="1" fill="hold">
                                          <p:stCondLst>
                                            <p:cond delay="4999"/>
                                          </p:stCondLst>
                                        </p:cTn>
                                        <p:tgtEl>
                                          <p:spTgt spid="4"/>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0"/>
                                        <p:tgtEl>
                                          <p:spTgt spid="16"/>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0" fill="hold"/>
                                        <p:tgtEl>
                                          <p:spTgt spid="16"/>
                                        </p:tgtEl>
                                        <p:attrNameLst>
                                          <p:attrName>ppt_w</p:attrName>
                                        </p:attrNameLst>
                                      </p:cBhvr>
                                      <p:tavLst>
                                        <p:tav tm="0">
                                          <p:val>
                                            <p:strVal val="4/3*#ppt_w"/>
                                          </p:val>
                                        </p:tav>
                                        <p:tav tm="100000">
                                          <p:val>
                                            <p:strVal val="#ppt_w"/>
                                          </p:val>
                                        </p:tav>
                                      </p:tavLst>
                                    </p:anim>
                                    <p:anim calcmode="lin" valueType="num">
                                      <p:cBhvr>
                                        <p:cTn id="32" dur="5000" fill="hold"/>
                                        <p:tgtEl>
                                          <p:spTgt spid="16"/>
                                        </p:tgtEl>
                                        <p:attrNameLst>
                                          <p:attrName>ppt_h</p:attrName>
                                        </p:attrNameLst>
                                      </p:cBhvr>
                                      <p:tavLst>
                                        <p:tav tm="0">
                                          <p:val>
                                            <p:strVal val="4/3*#ppt_h"/>
                                          </p:val>
                                        </p:tav>
                                        <p:tav tm="100000">
                                          <p:val>
                                            <p:strVal val="#ppt_h"/>
                                          </p:val>
                                        </p:tav>
                                      </p:tavLst>
                                    </p:anim>
                                  </p:childTnLst>
                                </p:cTn>
                              </p:par>
                            </p:childTnLst>
                          </p:cTn>
                        </p:par>
                        <p:par>
                          <p:cTn id="33" fill="hold">
                            <p:stCondLst>
                              <p:cond delay="286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a:stretch>
            <a:fillRect/>
          </a:stretch>
        </p:blipFill>
        <p:spPr bwMode="auto">
          <a:xfrm>
            <a:off x="-785850" y="1"/>
            <a:ext cx="10715699" cy="5143499"/>
          </a:xfrm>
          <a:prstGeom prst="rect">
            <a:avLst/>
          </a:prstGeom>
          <a:noFill/>
          <a:ln w="9525">
            <a:noFill/>
            <a:miter lim="800000"/>
            <a:headEnd/>
            <a:tailEnd/>
          </a:ln>
        </p:spPr>
      </p:pic>
      <p:pic>
        <p:nvPicPr>
          <p:cNvPr id="5" name="4 Imagen" descr="31 cañon de carro.jpg"/>
          <p:cNvPicPr>
            <a:picLocks noChangeAspect="1"/>
          </p:cNvPicPr>
          <p:nvPr/>
        </p:nvPicPr>
        <p:blipFill>
          <a:blip r:embed="rId2"/>
          <a:stretch>
            <a:fillRect/>
          </a:stretch>
        </p:blipFill>
        <p:spPr bwMode="auto">
          <a:xfrm>
            <a:off x="-785850" y="0"/>
            <a:ext cx="10715700" cy="5143500"/>
          </a:xfrm>
          <a:prstGeom prst="rect">
            <a:avLst/>
          </a:prstGeom>
          <a:noFill/>
          <a:ln w="9525">
            <a:noFill/>
            <a:miter lim="800000"/>
            <a:headEnd/>
            <a:tailEnd/>
          </a:ln>
        </p:spPr>
      </p:pic>
      <p:sp>
        <p:nvSpPr>
          <p:cNvPr id="6" name="5 CuadroTexto"/>
          <p:cNvSpPr txBox="1"/>
          <p:nvPr/>
        </p:nvSpPr>
        <p:spPr>
          <a:xfrm>
            <a:off x="714348" y="4357700"/>
            <a:ext cx="735811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chica lo convenció para que fueran a la Ciudad Esmeralda, por que allí estarían a salvo y Oz podría reclamar su trono…., ¡y el tesoro!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fltVal val="0"/>
                                          </p:val>
                                        </p:tav>
                                        <p:tav tm="100000">
                                          <p:val>
                                            <p:strVal val="#ppt_w"/>
                                          </p:val>
                                        </p:tav>
                                      </p:tavLst>
                                    </p:anim>
                                    <p:anim calcmode="lin" valueType="num">
                                      <p:cBhvr>
                                        <p:cTn id="18" dur="5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a:off x="-357222" y="0"/>
            <a:ext cx="9787006" cy="5143500"/>
          </a:xfrm>
          <a:prstGeom prst="rect">
            <a:avLst/>
          </a:prstGeom>
          <a:noFill/>
          <a:ln w="9525">
            <a:noFill/>
            <a:miter lim="800000"/>
            <a:headEnd/>
            <a:tailEnd/>
          </a:ln>
        </p:spPr>
      </p:pic>
      <p:sp>
        <p:nvSpPr>
          <p:cNvPr id="5" name="4 CuadroTexto"/>
          <p:cNvSpPr txBox="1"/>
          <p:nvPr/>
        </p:nvSpPr>
        <p:spPr>
          <a:xfrm>
            <a:off x="571472" y="4179105"/>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amanecer, reanudaron su viaje hacia Ciudad Esmeralda. Desde la distancia, la reluciente ciudad verde era todo lo que Oz había soñado. Multiplicado por mil, era inmensa, brillante y magnífica.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257196"/>
            <a:ext cx="9144000" cy="5829341"/>
          </a:xfrm>
          <a:prstGeom prst="rect">
            <a:avLst/>
          </a:prstGeom>
          <a:noFill/>
          <a:ln w="9525">
            <a:noFill/>
            <a:miter lim="800000"/>
            <a:headEnd/>
            <a:tailEnd/>
          </a:ln>
        </p:spPr>
      </p:pic>
      <p:sp>
        <p:nvSpPr>
          <p:cNvPr id="6" name="5 CuadroTexto"/>
          <p:cNvSpPr txBox="1"/>
          <p:nvPr/>
        </p:nvSpPr>
        <p:spPr>
          <a:xfrm>
            <a:off x="357158" y="3921929"/>
            <a:ext cx="857256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era un poco mayor que su hermana y desprendía una seriedad de la que carecía la risueña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–He protegido la ciudad Esmeralda mientras </a:t>
            </a:r>
          </a:p>
          <a:p>
            <a:r>
              <a:rPr lang="es-ES" i="1" dirty="0" smtClean="0">
                <a:effectLst>
                  <a:glow rad="101600">
                    <a:srgbClr val="C00000">
                      <a:alpha val="60000"/>
                    </a:srgbClr>
                  </a:glow>
                  <a:outerShdw blurRad="38100" dist="38100" dir="2700000" algn="tl">
                    <a:srgbClr val="000000">
                      <a:alpha val="43137"/>
                    </a:srgbClr>
                  </a:outerShdw>
                </a:effectLst>
              </a:rPr>
              <a:t>esperábamos tu llegada.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le contó más cosas sobre la Tierra de Oz.</a:t>
            </a:r>
          </a:p>
          <a:p>
            <a:r>
              <a:rPr lang="es-ES" i="1" dirty="0" smtClean="0">
                <a:effectLst>
                  <a:glow rad="101600">
                    <a:srgbClr val="C00000">
                      <a:alpha val="60000"/>
                    </a:srgbClr>
                  </a:glow>
                  <a:outerShdw blurRad="38100" dist="38100" dir="2700000" algn="tl">
                    <a:srgbClr val="000000">
                      <a:alpha val="43137"/>
                    </a:srgbClr>
                  </a:outerShdw>
                </a:effectLst>
              </a:rPr>
              <a:t>Después, Oz, se fue a sus aposentos dejando que las hermanas hablaran a solas.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ripple dir="lu"/>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400"/>
                            </p:stCondLst>
                            <p:childTnLst>
                              <p:par>
                                <p:cTn id="19" presetID="10" presetClass="exit" presetSubtype="0" fill="hold" nodeType="afterEffect">
                                  <p:stCondLst>
                                    <p:cond delay="2000"/>
                                  </p:stCondLst>
                                  <p:childTnLst>
                                    <p:animEffect transition="out" filter="fade">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5000"/>
                                        <p:tgtEl>
                                          <p:spTgt spid="7"/>
                                        </p:tgtEl>
                                        <p:attrNameLst>
                                          <p:attrName>ppt_w</p:attrName>
                                        </p:attrNameLst>
                                      </p:cBhvr>
                                      <p:tavLst>
                                        <p:tav tm="0">
                                          <p:val>
                                            <p:strVal val="ppt_w"/>
                                          </p:val>
                                        </p:tav>
                                        <p:tav tm="100000">
                                          <p:val>
                                            <p:strVal val="4*ppt_w"/>
                                          </p:val>
                                        </p:tav>
                                      </p:tavLst>
                                    </p:anim>
                                    <p:anim calcmode="lin" valueType="num">
                                      <p:cBhvr>
                                        <p:cTn id="24" dur="5000"/>
                                        <p:tgtEl>
                                          <p:spTgt spid="7"/>
                                        </p:tgtEl>
                                        <p:attrNameLst>
                                          <p:attrName>ppt_h</p:attrName>
                                        </p:attrNameLst>
                                      </p:cBhvr>
                                      <p:tavLst>
                                        <p:tav tm="0">
                                          <p:val>
                                            <p:strVal val="ppt_h"/>
                                          </p:val>
                                        </p:tav>
                                        <p:tav tm="100000">
                                          <p:val>
                                            <p:strVal val="4*ppt_h"/>
                                          </p:val>
                                        </p:tav>
                                      </p:tavLst>
                                    </p:anim>
                                    <p:set>
                                      <p:cBhvr>
                                        <p:cTn id="25" dur="1" fill="hold">
                                          <p:stCondLst>
                                            <p:cond delay="4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strVal val="4/3*#ppt_w"/>
                                          </p:val>
                                        </p:tav>
                                        <p:tav tm="100000">
                                          <p:val>
                                            <p:strVal val="#ppt_w"/>
                                          </p:val>
                                        </p:tav>
                                      </p:tavLst>
                                    </p:anim>
                                    <p:anim calcmode="lin" valueType="num">
                                      <p:cBhvr>
                                        <p:cTn id="32" dur="5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29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a:stretch>
            <a:fillRect/>
          </a:stretch>
        </p:blipFill>
        <p:spPr bwMode="auto">
          <a:xfrm>
            <a:off x="-1071602" y="0"/>
            <a:ext cx="11144328" cy="5143500"/>
          </a:xfrm>
          <a:prstGeom prst="rect">
            <a:avLst/>
          </a:prstGeom>
          <a:noFill/>
          <a:ln w="9525">
            <a:noFill/>
            <a:miter lim="800000"/>
            <a:headEnd/>
            <a:tailEnd/>
          </a:ln>
        </p:spPr>
      </p:pic>
      <p:sp>
        <p:nvSpPr>
          <p:cNvPr id="4" name="3 CuadroTexto"/>
          <p:cNvSpPr txBox="1"/>
          <p:nvPr/>
        </p:nvSpPr>
        <p:spPr>
          <a:xfrm>
            <a:off x="714349" y="3921929"/>
            <a:ext cx="8101577" cy="1200329"/>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condujo a Oz a la torre más alta de la ciudad Esmeralda, al abrir la </a:t>
            </a:r>
          </a:p>
          <a:p>
            <a:r>
              <a:rPr lang="es-ES" i="1" dirty="0" smtClean="0">
                <a:effectLst>
                  <a:glow rad="101600">
                    <a:srgbClr val="C00000">
                      <a:alpha val="60000"/>
                    </a:srgbClr>
                  </a:glow>
                  <a:outerShdw blurRad="38100" dist="38100" dir="2700000" algn="tl">
                    <a:srgbClr val="000000">
                      <a:alpha val="43137"/>
                    </a:srgbClr>
                  </a:outerShdw>
                </a:effectLst>
              </a:rPr>
              <a:t>portezuela, Oz se quedó boquiabierto. Allí dentro había oro, joyas y tesoros.</a:t>
            </a:r>
          </a:p>
          <a:p>
            <a:r>
              <a:rPr lang="es-ES" i="1" dirty="0" smtClean="0">
                <a:effectLst>
                  <a:glow rad="101600">
                    <a:srgbClr val="C00000">
                      <a:alpha val="60000"/>
                    </a:srgbClr>
                  </a:glow>
                  <a:outerShdw blurRad="38100" dist="38100" dir="2700000" algn="tl">
                    <a:srgbClr val="000000">
                      <a:alpha val="43137"/>
                    </a:srgbClr>
                  </a:outerShdw>
                </a:effectLst>
              </a:rPr>
              <a:t>¡Más riquezas de las que jamás había imaginado! –Este es el Tesoro Real de</a:t>
            </a:r>
          </a:p>
          <a:p>
            <a:r>
              <a:rPr lang="es-ES" i="1" dirty="0" smtClean="0">
                <a:effectLst>
                  <a:glow rad="101600">
                    <a:srgbClr val="C00000">
                      <a:alpha val="60000"/>
                    </a:srgbClr>
                  </a:glow>
                  <a:outerShdw blurRad="38100" dist="38100" dir="2700000" algn="tl">
                    <a:srgbClr val="000000">
                      <a:alpha val="43137"/>
                    </a:srgbClr>
                  </a:outerShdw>
                </a:effectLst>
              </a:rPr>
              <a:t>Oz y te pertenece- dijo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Pero antes debes vencer a la Bruja Mala.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354539.jpg"/>
          <p:cNvPicPr>
            <a:picLocks noChangeAspect="1"/>
          </p:cNvPicPr>
          <p:nvPr/>
        </p:nvPicPr>
        <p:blipFill>
          <a:blip r:embed="rId3" cstate="print"/>
          <a:stretch>
            <a:fillRect/>
          </a:stretch>
        </p:blipFill>
        <p:spPr bwMode="auto">
          <a:xfrm>
            <a:off x="1" y="-357208"/>
            <a:ext cx="9143999" cy="6143668"/>
          </a:xfrm>
          <a:prstGeom prst="rect">
            <a:avLst/>
          </a:prstGeom>
          <a:noFill/>
          <a:ln w="9525">
            <a:noFill/>
            <a:miter lim="800000"/>
            <a:headEnd/>
            <a:tailEnd/>
          </a:ln>
        </p:spPr>
      </p:pic>
      <p:sp>
        <p:nvSpPr>
          <p:cNvPr id="5" name="4 CuadroTexto"/>
          <p:cNvSpPr txBox="1"/>
          <p:nvPr/>
        </p:nvSpPr>
        <p:spPr>
          <a:xfrm>
            <a:off x="285720" y="4179105"/>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después salieron en busca de la Bruja Mala por el Camino de Baldosas</a:t>
            </a:r>
          </a:p>
          <a:p>
            <a:r>
              <a:rPr lang="es-ES" i="1" dirty="0" smtClean="0">
                <a:effectLst>
                  <a:glow rad="101600">
                    <a:srgbClr val="C00000">
                      <a:alpha val="60000"/>
                    </a:srgbClr>
                  </a:glow>
                  <a:outerShdw blurRad="38100" dist="38100" dir="2700000" algn="tl">
                    <a:srgbClr val="000000">
                      <a:alpha val="43137"/>
                    </a:srgbClr>
                  </a:outerShdw>
                </a:effectLst>
              </a:rPr>
              <a:t>Amarillas. A ninguno les hacía gracia el viaje. Finley intentó convencer a su amigo </a:t>
            </a:r>
          </a:p>
          <a:p>
            <a:r>
              <a:rPr lang="es-ES" i="1" dirty="0" smtClean="0">
                <a:effectLst>
                  <a:glow rad="101600">
                    <a:srgbClr val="C00000">
                      <a:alpha val="60000"/>
                    </a:srgbClr>
                  </a:glow>
                  <a:outerShdw blurRad="38100" dist="38100" dir="2700000" algn="tl">
                    <a:srgbClr val="000000">
                      <a:alpha val="43137"/>
                    </a:srgbClr>
                  </a:outerShdw>
                </a:effectLst>
              </a:rPr>
              <a:t>de que dijera la verdad a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y a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pero Oz no quiso hacerlo.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61000">
        <p:blinds dir="vert"/>
      </p:transition>
    </mc:Choice>
    <mc:Fallback>
      <p:transition spd="slow" advTm="6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30700"/>
                            </p:stCondLst>
                            <p:childTnLst>
                              <p:par>
                                <p:cTn id="19" presetID="10"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0"/>
                                        <p:tgtEl>
                                          <p:spTgt spid="3"/>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0" fill="hold"/>
                                        <p:tgtEl>
                                          <p:spTgt spid="3"/>
                                        </p:tgtEl>
                                        <p:attrNameLst>
                                          <p:attrName>ppt_w</p:attrName>
                                        </p:attrNameLst>
                                      </p:cBhvr>
                                      <p:tavLst>
                                        <p:tav tm="0">
                                          <p:val>
                                            <p:strVal val="4/3*#ppt_w"/>
                                          </p:val>
                                        </p:tav>
                                        <p:tav tm="100000">
                                          <p:val>
                                            <p:strVal val="#ppt_w"/>
                                          </p:val>
                                        </p:tav>
                                      </p:tavLst>
                                    </p:anim>
                                    <p:anim calcmode="lin" valueType="num">
                                      <p:cBhvr>
                                        <p:cTn id="25" dur="5000" fill="hold"/>
                                        <p:tgtEl>
                                          <p:spTgt spid="3"/>
                                        </p:tgtEl>
                                        <p:attrNameLst>
                                          <p:attrName>ppt_h</p:attrName>
                                        </p:attrNameLst>
                                      </p:cBhvr>
                                      <p:tavLst>
                                        <p:tav tm="0">
                                          <p:val>
                                            <p:strVal val="4/3*#ppt_h"/>
                                          </p:val>
                                        </p:tav>
                                        <p:tav tm="100000">
                                          <p:val>
                                            <p:strVal val="#ppt_h"/>
                                          </p:val>
                                        </p:tav>
                                      </p:tavLst>
                                    </p:anim>
                                  </p:childTnLst>
                                </p:cTn>
                              </p:par>
                            </p:childTnLst>
                          </p:cTn>
                        </p:par>
                        <p:par>
                          <p:cTn id="26" fill="hold">
                            <p:stCondLst>
                              <p:cond delay="377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6000774"/>
          </a:xfrm>
          <a:prstGeom prst="rect">
            <a:avLst/>
          </a:prstGeom>
          <a:noFill/>
          <a:ln w="9525">
            <a:noFill/>
            <a:miter lim="800000"/>
            <a:headEnd/>
            <a:tailEnd/>
          </a:ln>
        </p:spPr>
      </p:pic>
      <p:sp>
        <p:nvSpPr>
          <p:cNvPr id="5" name="4 CuadroTexto"/>
          <p:cNvSpPr txBox="1"/>
          <p:nvPr/>
        </p:nvSpPr>
        <p:spPr>
          <a:xfrm>
            <a:off x="642910" y="4179105"/>
            <a:ext cx="8165440"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Entonces, Finley divisó unas columnas de humo en el horizonte. Al acercarse,</a:t>
            </a:r>
          </a:p>
          <a:p>
            <a:r>
              <a:rPr lang="es-ES" i="1" dirty="0" smtClean="0">
                <a:effectLst>
                  <a:glow rad="101600">
                    <a:srgbClr val="C00000">
                      <a:alpha val="60000"/>
                    </a:srgbClr>
                  </a:glow>
                  <a:outerShdw blurRad="38100" dist="38100" dir="2700000" algn="tl">
                    <a:srgbClr val="000000">
                      <a:alpha val="43137"/>
                    </a:srgbClr>
                  </a:outerShdw>
                </a:effectLst>
              </a:rPr>
              <a:t>Oz se asustó de lo que vieron, ante ellos yacía todo un pueblo de porcelana, </a:t>
            </a:r>
          </a:p>
          <a:p>
            <a:r>
              <a:rPr lang="es-ES" i="1" dirty="0" smtClean="0">
                <a:effectLst>
                  <a:glow rad="101600">
                    <a:srgbClr val="C00000">
                      <a:alpha val="60000"/>
                    </a:srgbClr>
                  </a:glow>
                  <a:outerShdw blurRad="38100" dist="38100" dir="2700000" algn="tl">
                    <a:srgbClr val="000000">
                      <a:alpha val="43137"/>
                    </a:srgbClr>
                  </a:outerShdw>
                </a:effectLst>
              </a:rPr>
              <a:t>como el juego de té de su tía abuela, hecho añicos.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500084"/>
            <a:ext cx="9144000" cy="6500857"/>
          </a:xfrm>
          <a:prstGeom prst="rect">
            <a:avLst/>
          </a:prstGeom>
          <a:noFill/>
          <a:ln w="9525">
            <a:noFill/>
            <a:miter lim="800000"/>
            <a:headEnd/>
            <a:tailEnd/>
          </a:ln>
        </p:spPr>
      </p:pic>
      <p:sp>
        <p:nvSpPr>
          <p:cNvPr id="6" name="5 CuadroTexto"/>
          <p:cNvSpPr txBox="1"/>
          <p:nvPr/>
        </p:nvSpPr>
        <p:spPr>
          <a:xfrm>
            <a:off x="428596" y="3857635"/>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recorrían las calles devastadas, oyeron llorar  a una niña en una de las </a:t>
            </a:r>
          </a:p>
          <a:p>
            <a:r>
              <a:rPr lang="es-ES" i="1" dirty="0" smtClean="0">
                <a:effectLst>
                  <a:glow rad="101600">
                    <a:srgbClr val="C00000">
                      <a:alpha val="60000"/>
                    </a:srgbClr>
                  </a:glow>
                  <a:outerShdw blurRad="38100" dist="38100" dir="2700000" algn="tl">
                    <a:srgbClr val="000000">
                      <a:alpha val="43137"/>
                    </a:srgbClr>
                  </a:outerShdw>
                </a:effectLst>
              </a:rPr>
              <a:t>casas destruidas. –Este es Finley – dijo Oz, presentándose-. Y yo soy Oz.</a:t>
            </a:r>
          </a:p>
          <a:p>
            <a:r>
              <a:rPr lang="es-ES" i="1" dirty="0" smtClean="0">
                <a:effectLst>
                  <a:glow rad="101600">
                    <a:srgbClr val="C00000">
                      <a:alpha val="60000"/>
                    </a:srgbClr>
                  </a:glow>
                  <a:outerShdw blurRad="38100" dist="38100" dir="2700000" algn="tl">
                    <a:srgbClr val="000000">
                      <a:alpha val="43137"/>
                    </a:srgbClr>
                  </a:outerShdw>
                </a:effectLst>
              </a:rPr>
              <a:t>-¿Eres tú el gran mago? –preguntó la niña sorprendida. Ella también conocía la </a:t>
            </a:r>
          </a:p>
          <a:p>
            <a:r>
              <a:rPr lang="es-ES" i="1" dirty="0" smtClean="0">
                <a:effectLst>
                  <a:glow rad="101600">
                    <a:srgbClr val="C00000">
                      <a:alpha val="60000"/>
                    </a:srgbClr>
                  </a:glow>
                  <a:outerShdw blurRad="38100" dist="38100" dir="2700000" algn="tl">
                    <a:srgbClr val="000000">
                      <a:alpha val="43137"/>
                    </a:srgbClr>
                  </a:outerShdw>
                </a:effectLst>
              </a:rPr>
              <a:t>profecía y se alegró mucho al ver a Oz.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6000">
        <p:split/>
      </p:transition>
    </mc:Choice>
    <mc:Fallback>
      <p:transition spd="slow" advTm="56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4/3*#ppt_w"/>
                                          </p:val>
                                        </p:tav>
                                        <p:tav tm="100000">
                                          <p:val>
                                            <p:strVal val="#ppt_w"/>
                                          </p:val>
                                        </p:tav>
                                      </p:tavLst>
                                    </p:anim>
                                    <p:anim calcmode="lin" valueType="num">
                                      <p:cBhvr>
                                        <p:cTn id="11" dur="5000" fill="hold"/>
                                        <p:tgtEl>
                                          <p:spTgt spid="16"/>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7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297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1" y="0"/>
            <a:ext cx="4429123" cy="5143500"/>
          </a:xfrm>
          <a:prstGeom prst="rect">
            <a:avLst/>
          </a:prstGeom>
          <a:noFill/>
          <a:ln w="9525">
            <a:noFill/>
            <a:miter lim="800000"/>
            <a:headEnd/>
            <a:tailEnd/>
          </a:ln>
        </p:spPr>
      </p:pic>
      <p:sp>
        <p:nvSpPr>
          <p:cNvPr id="5" name="4 CuadroTexto"/>
          <p:cNvSpPr txBox="1"/>
          <p:nvPr/>
        </p:nvSpPr>
        <p:spPr>
          <a:xfrm>
            <a:off x="5143504" y="900101"/>
            <a:ext cx="3786214" cy="397031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Quiso ir con ellos pero sus frágiles piernas de porcelana se habían roto. A Oz se le encogió el corazón. Entonces abrió la maleta que llevaba a cuestas y sacó un tubo de pegamento. Poco a poco fue uniendo los trozos rotos, dando forma a las piernas de la niña.</a:t>
            </a:r>
          </a:p>
          <a:p>
            <a:r>
              <a:rPr lang="es-ES" i="1" dirty="0" smtClean="0">
                <a:effectLst>
                  <a:glow rad="101600">
                    <a:srgbClr val="C00000">
                      <a:alpha val="60000"/>
                    </a:srgbClr>
                  </a:glow>
                  <a:outerShdw blurRad="38100" dist="38100" dir="2700000" algn="tl">
                    <a:srgbClr val="000000">
                      <a:alpha val="43137"/>
                    </a:srgbClr>
                  </a:outerShdw>
                </a:effectLst>
              </a:rPr>
              <a:t>Cuando la niña se puso de pie, Oz y Finley sonrieron. El dúo se había </a:t>
            </a:r>
          </a:p>
          <a:p>
            <a:r>
              <a:rPr lang="es-ES" i="1" dirty="0" smtClean="0">
                <a:effectLst>
                  <a:glow rad="101600">
                    <a:srgbClr val="C00000">
                      <a:alpha val="60000"/>
                    </a:srgbClr>
                  </a:glow>
                  <a:outerShdw blurRad="38100" dist="38100" dir="2700000" algn="tl">
                    <a:srgbClr val="000000">
                      <a:alpha val="43137"/>
                    </a:srgbClr>
                  </a:outerShdw>
                </a:effectLst>
              </a:rPr>
              <a:t>convertido ahora en un trío, y </a:t>
            </a:r>
          </a:p>
          <a:p>
            <a:r>
              <a:rPr lang="es-ES" i="1" dirty="0" smtClean="0">
                <a:effectLst>
                  <a:glow rad="101600">
                    <a:srgbClr val="C00000">
                      <a:alpha val="60000"/>
                    </a:srgbClr>
                  </a:glow>
                  <a:outerShdw blurRad="38100" dist="38100" dir="2700000" algn="tl">
                    <a:srgbClr val="000000">
                      <a:alpha val="43137"/>
                    </a:srgbClr>
                  </a:outerShdw>
                </a:effectLst>
              </a:rPr>
              <a:t>partieron juntos, dispuestos a </a:t>
            </a:r>
          </a:p>
          <a:p>
            <a:r>
              <a:rPr lang="es-ES" i="1" dirty="0" smtClean="0">
                <a:effectLst>
                  <a:glow rad="101600">
                    <a:srgbClr val="C00000">
                      <a:alpha val="60000"/>
                    </a:srgbClr>
                  </a:glow>
                  <a:outerShdw blurRad="38100" dist="38100" dir="2700000" algn="tl">
                    <a:srgbClr val="000000">
                      <a:alpha val="43137"/>
                    </a:srgbClr>
                  </a:outerShdw>
                </a:effectLst>
              </a:rPr>
              <a:t>encontrar a la malvada bruja y </a:t>
            </a:r>
          </a:p>
          <a:p>
            <a:r>
              <a:rPr lang="es-ES" i="1" dirty="0" smtClean="0">
                <a:effectLst>
                  <a:glow rad="101600">
                    <a:srgbClr val="C00000">
                      <a:alpha val="60000"/>
                    </a:srgbClr>
                  </a:glow>
                  <a:outerShdw blurRad="38100" dist="38100" dir="2700000" algn="tl">
                    <a:srgbClr val="000000">
                      <a:alpha val="43137"/>
                    </a:srgbClr>
                  </a:outerShdw>
                </a:effectLst>
              </a:rPr>
              <a:t>acabar con ella.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45 mascaron de proa.jpg"/>
          <p:cNvPicPr>
            <a:picLocks noChangeAspect="1"/>
          </p:cNvPicPr>
          <p:nvPr/>
        </p:nvPicPr>
        <p:blipFill>
          <a:blip r:embed="rId3"/>
          <a:stretch>
            <a:fillRect/>
          </a:stretch>
        </p:blipFill>
        <p:spPr bwMode="auto">
          <a:xfrm>
            <a:off x="-357222" y="0"/>
            <a:ext cx="10001320" cy="5143500"/>
          </a:xfrm>
          <a:prstGeom prst="rect">
            <a:avLst/>
          </a:prstGeom>
          <a:noFill/>
          <a:ln w="9525">
            <a:noFill/>
            <a:miter lim="800000"/>
            <a:headEnd/>
            <a:tailEnd/>
          </a:ln>
        </p:spPr>
      </p:pic>
      <p:pic>
        <p:nvPicPr>
          <p:cNvPr id="9" name="8 Imagen" descr="45 mascaron de proa.jpg"/>
          <p:cNvPicPr>
            <a:picLocks noChangeAspect="1"/>
          </p:cNvPicPr>
          <p:nvPr/>
        </p:nvPicPr>
        <p:blipFill>
          <a:blip r:embed="rId3"/>
          <a:stretch>
            <a:fillRect/>
          </a:stretch>
        </p:blipFill>
        <p:spPr bwMode="auto">
          <a:xfrm>
            <a:off x="-357222" y="0"/>
            <a:ext cx="10001320" cy="5143500"/>
          </a:xfrm>
          <a:prstGeom prst="rect">
            <a:avLst/>
          </a:prstGeom>
          <a:noFill/>
          <a:ln w="9525">
            <a:noFill/>
            <a:miter lim="800000"/>
            <a:headEnd/>
            <a:tailEnd/>
          </a:ln>
        </p:spPr>
      </p:pic>
      <p:sp>
        <p:nvSpPr>
          <p:cNvPr id="10" name="9 CuadroTexto"/>
          <p:cNvSpPr txBox="1"/>
          <p:nvPr/>
        </p:nvSpPr>
        <p:spPr>
          <a:xfrm>
            <a:off x="714348" y="4071948"/>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esperaban a que se secara el pegamento, la niña les contó que </a:t>
            </a:r>
          </a:p>
          <a:p>
            <a:r>
              <a:rPr lang="es-ES" i="1" dirty="0" smtClean="0">
                <a:effectLst>
                  <a:glow rad="101600">
                    <a:srgbClr val="C00000">
                      <a:alpha val="60000"/>
                    </a:srgbClr>
                  </a:glow>
                  <a:outerShdw blurRad="38100" dist="38100" dir="2700000" algn="tl">
                    <a:srgbClr val="000000">
                      <a:alpha val="43137"/>
                    </a:srgbClr>
                  </a:outerShdw>
                </a:effectLst>
              </a:rPr>
              <a:t>los babuinos voladores de la bruja habían destruido la ciudad como castigo </a:t>
            </a:r>
          </a:p>
          <a:p>
            <a:r>
              <a:rPr lang="es-ES" i="1" dirty="0" smtClean="0">
                <a:effectLst>
                  <a:glow rad="101600">
                    <a:srgbClr val="C00000">
                      <a:alpha val="60000"/>
                    </a:srgbClr>
                  </a:glow>
                  <a:outerShdw blurRad="38100" dist="38100" dir="2700000" algn="tl">
                    <a:srgbClr val="000000">
                      <a:alpha val="43137"/>
                    </a:srgbClr>
                  </a:outerShdw>
                </a:effectLst>
              </a:rPr>
              <a:t>por celebrar la llegada del gran mago. “Es culpa mía”, pensó Oz.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70000">
        <p:split/>
      </p:transition>
    </mc:Choice>
    <mc:Fallback>
      <p:transition spd="slow" advTm="7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41600"/>
                            </p:stCondLst>
                            <p:childTnLst>
                              <p:par>
                                <p:cTn id="19" presetID="10" presetClass="exit" presetSubtype="0" fill="hold" nodeType="afterEffect">
                                  <p:stCondLst>
                                    <p:cond delay="2000"/>
                                  </p:stCondLst>
                                  <p:childTnLst>
                                    <p:animEffect transition="out" filter="fade">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5000"/>
                                        <p:tgtEl>
                                          <p:spTgt spid="7"/>
                                        </p:tgtEl>
                                        <p:attrNameLst>
                                          <p:attrName>ppt_w</p:attrName>
                                        </p:attrNameLst>
                                      </p:cBhvr>
                                      <p:tavLst>
                                        <p:tav tm="0">
                                          <p:val>
                                            <p:strVal val="ppt_w"/>
                                          </p:val>
                                        </p:tav>
                                        <p:tav tm="100000">
                                          <p:val>
                                            <p:strVal val="4*ppt_w"/>
                                          </p:val>
                                        </p:tav>
                                      </p:tavLst>
                                    </p:anim>
                                    <p:anim calcmode="lin" valueType="num">
                                      <p:cBhvr>
                                        <p:cTn id="24" dur="5000"/>
                                        <p:tgtEl>
                                          <p:spTgt spid="7"/>
                                        </p:tgtEl>
                                        <p:attrNameLst>
                                          <p:attrName>ppt_h</p:attrName>
                                        </p:attrNameLst>
                                      </p:cBhvr>
                                      <p:tavLst>
                                        <p:tav tm="0">
                                          <p:val>
                                            <p:strVal val="ppt_h"/>
                                          </p:val>
                                        </p:tav>
                                        <p:tav tm="100000">
                                          <p:val>
                                            <p:strVal val="4*ppt_h"/>
                                          </p:val>
                                        </p:tav>
                                      </p:tavLst>
                                    </p:anim>
                                    <p:set>
                                      <p:cBhvr>
                                        <p:cTn id="25" dur="1" fill="hold">
                                          <p:stCondLst>
                                            <p:cond delay="4999"/>
                                          </p:stCondLst>
                                        </p:cTn>
                                        <p:tgtEl>
                                          <p:spTgt spid="7"/>
                                        </p:tgtEl>
                                        <p:attrNameLst>
                                          <p:attrName>style.visibility</p:attrName>
                                        </p:attrNameLst>
                                      </p:cBhvr>
                                      <p:to>
                                        <p:strVal val="hidden"/>
                                      </p:to>
                                    </p:set>
                                  </p:childTnLst>
                                </p:cTn>
                              </p:par>
                              <p:par>
                                <p:cTn id="26" presetID="16" presetClass="entr" presetSubtype="26" fill="hold" nodeType="withEffect">
                                  <p:stCondLst>
                                    <p:cond delay="2000"/>
                                  </p:stCondLst>
                                  <p:childTnLst>
                                    <p:set>
                                      <p:cBhvr>
                                        <p:cTn id="27" dur="1" fill="hold">
                                          <p:stCondLst>
                                            <p:cond delay="0"/>
                                          </p:stCondLst>
                                        </p:cTn>
                                        <p:tgtEl>
                                          <p:spTgt spid="6"/>
                                        </p:tgtEl>
                                        <p:attrNameLst>
                                          <p:attrName>style.visibility</p:attrName>
                                        </p:attrNameLst>
                                      </p:cBhvr>
                                      <p:to>
                                        <p:strVal val="visible"/>
                                      </p:to>
                                    </p:set>
                                    <p:animEffect transition="in" filter="barn(inHorizontal)">
                                      <p:cBhvr>
                                        <p:cTn id="28" dur="5000"/>
                                        <p:tgtEl>
                                          <p:spTgt spid="6"/>
                                        </p:tgtEl>
                                      </p:cBhvr>
                                    </p:animEffect>
                                  </p:childTnLst>
                                </p:cTn>
                              </p:par>
                              <p:par>
                                <p:cTn id="29" presetID="50" presetClass="entr" presetSubtype="0" decel="100000" fill="hold" nodeType="withEffect">
                                  <p:stCondLst>
                                    <p:cond delay="2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0" fill="hold"/>
                                        <p:tgtEl>
                                          <p:spTgt spid="6"/>
                                        </p:tgtEl>
                                        <p:attrNameLst>
                                          <p:attrName>ppt_w</p:attrName>
                                        </p:attrNameLst>
                                      </p:cBhvr>
                                      <p:tavLst>
                                        <p:tav tm="0">
                                          <p:val>
                                            <p:strVal val="#ppt_w+.3"/>
                                          </p:val>
                                        </p:tav>
                                        <p:tav tm="100000">
                                          <p:val>
                                            <p:strVal val="#ppt_w"/>
                                          </p:val>
                                        </p:tav>
                                      </p:tavLst>
                                    </p:anim>
                                    <p:anim calcmode="lin" valueType="num">
                                      <p:cBhvr>
                                        <p:cTn id="32" dur="5000" fill="hold"/>
                                        <p:tgtEl>
                                          <p:spTgt spid="6"/>
                                        </p:tgtEl>
                                        <p:attrNameLst>
                                          <p:attrName>ppt_h</p:attrName>
                                        </p:attrNameLst>
                                      </p:cBhvr>
                                      <p:tavLst>
                                        <p:tav tm="0">
                                          <p:val>
                                            <p:strVal val="#ppt_h"/>
                                          </p:val>
                                        </p:tav>
                                        <p:tav tm="100000">
                                          <p:val>
                                            <p:strVal val="#ppt_h"/>
                                          </p:val>
                                        </p:tav>
                                      </p:tavLst>
                                    </p:anim>
                                    <p:animEffect transition="in" filter="fade">
                                      <p:cBhvr>
                                        <p:cTn id="33" dur="5000"/>
                                        <p:tgtEl>
                                          <p:spTgt spid="6"/>
                                        </p:tgtEl>
                                      </p:cBhvr>
                                    </p:animEffect>
                                  </p:childTnLst>
                                </p:cTn>
                              </p:par>
                              <p:par>
                                <p:cTn id="34" presetID="16" presetClass="entr" presetSubtype="37" fill="hold" nodeType="withEffect">
                                  <p:stCondLst>
                                    <p:cond delay="2000"/>
                                  </p:stCondLst>
                                  <p:childTnLst>
                                    <p:set>
                                      <p:cBhvr>
                                        <p:cTn id="35" dur="1" fill="hold">
                                          <p:stCondLst>
                                            <p:cond delay="0"/>
                                          </p:stCondLst>
                                        </p:cTn>
                                        <p:tgtEl>
                                          <p:spTgt spid="9"/>
                                        </p:tgtEl>
                                        <p:attrNameLst>
                                          <p:attrName>style.visibility</p:attrName>
                                        </p:attrNameLst>
                                      </p:cBhvr>
                                      <p:to>
                                        <p:strVal val="visible"/>
                                      </p:to>
                                    </p:set>
                                    <p:animEffect transition="in" filter="barn(outVertical)">
                                      <p:cBhvr>
                                        <p:cTn id="36" dur="5000"/>
                                        <p:tgtEl>
                                          <p:spTgt spid="9"/>
                                        </p:tgtEl>
                                      </p:cBhvr>
                                    </p:animEffect>
                                  </p:childTnLst>
                                </p:cTn>
                              </p:par>
                              <p:par>
                                <p:cTn id="37" presetID="50" presetClass="entr" presetSubtype="0" decel="100000" fill="hold" nodeType="withEffect">
                                  <p:stCondLst>
                                    <p:cond delay="2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0" fill="hold"/>
                                        <p:tgtEl>
                                          <p:spTgt spid="9"/>
                                        </p:tgtEl>
                                        <p:attrNameLst>
                                          <p:attrName>ppt_w</p:attrName>
                                        </p:attrNameLst>
                                      </p:cBhvr>
                                      <p:tavLst>
                                        <p:tav tm="0">
                                          <p:val>
                                            <p:strVal val="#ppt_w+.3"/>
                                          </p:val>
                                        </p:tav>
                                        <p:tav tm="100000">
                                          <p:val>
                                            <p:strVal val="#ppt_w"/>
                                          </p:val>
                                        </p:tav>
                                      </p:tavLst>
                                    </p:anim>
                                    <p:anim calcmode="lin" valueType="num">
                                      <p:cBhvr>
                                        <p:cTn id="40" dur="5000" fill="hold"/>
                                        <p:tgtEl>
                                          <p:spTgt spid="9"/>
                                        </p:tgtEl>
                                        <p:attrNameLst>
                                          <p:attrName>ppt_h</p:attrName>
                                        </p:attrNameLst>
                                      </p:cBhvr>
                                      <p:tavLst>
                                        <p:tav tm="0">
                                          <p:val>
                                            <p:strVal val="#ppt_h"/>
                                          </p:val>
                                        </p:tav>
                                        <p:tav tm="100000">
                                          <p:val>
                                            <p:strVal val="#ppt_h"/>
                                          </p:val>
                                        </p:tav>
                                      </p:tavLst>
                                    </p:anim>
                                    <p:animEffect transition="in" filter="fade">
                                      <p:cBhvr>
                                        <p:cTn id="41" dur="5000"/>
                                        <p:tgtEl>
                                          <p:spTgt spid="9"/>
                                        </p:tgtEl>
                                      </p:cBhvr>
                                    </p:animEffect>
                                  </p:childTnLst>
                                </p:cTn>
                              </p:par>
                            </p:childTnLst>
                          </p:cTn>
                        </p:par>
                        <p:par>
                          <p:cTn id="42" fill="hold">
                            <p:stCondLst>
                              <p:cond delay="486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4000" cy="5643584"/>
          </a:xfrm>
          <a:prstGeom prst="rect">
            <a:avLst/>
          </a:prstGeom>
          <a:noFill/>
          <a:ln w="9525">
            <a:noFill/>
            <a:miter lim="800000"/>
            <a:headEnd/>
            <a:tailEnd/>
          </a:ln>
        </p:spPr>
      </p:pic>
      <p:sp>
        <p:nvSpPr>
          <p:cNvPr id="3" name="2 CuadroTexto"/>
          <p:cNvSpPr txBox="1"/>
          <p:nvPr/>
        </p:nvSpPr>
        <p:spPr>
          <a:xfrm>
            <a:off x="214282" y="3921929"/>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¿Eres tú el mago? –preguntó una voz a su espalda. He estado esperándote –dijo la bella bruja -. Soy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la Buena, la Bruja del Sur. “Pero, ¿Cuántas brujas hay en esta extraña tierra?”, pensó Oz, confuso.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le explicó que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era la auténtica Bruja Mala, y que había engañado a toda la gente de Oz.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20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7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0"/>
            <a:ext cx="9144000" cy="5552881"/>
          </a:xfrm>
          <a:prstGeom prst="rect">
            <a:avLst/>
          </a:prstGeom>
          <a:noFill/>
          <a:ln w="9525">
            <a:noFill/>
            <a:miter lim="800000"/>
            <a:headEnd/>
            <a:tailEnd/>
          </a:ln>
        </p:spPr>
      </p:pic>
      <p:sp>
        <p:nvSpPr>
          <p:cNvPr id="6" name="5 CuadroTexto"/>
          <p:cNvSpPr txBox="1"/>
          <p:nvPr/>
        </p:nvSpPr>
        <p:spPr>
          <a:xfrm>
            <a:off x="285720" y="3857635"/>
            <a:ext cx="8699818"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Finley y la muñeca de porcelana caminaron por el Bosque Oscuro hasta el </a:t>
            </a:r>
          </a:p>
          <a:p>
            <a:r>
              <a:rPr lang="es-ES" i="1" dirty="0" smtClean="0">
                <a:effectLst>
                  <a:glow rad="101600">
                    <a:srgbClr val="C00000">
                      <a:alpha val="60000"/>
                    </a:srgbClr>
                  </a:glow>
                  <a:outerShdw blurRad="38100" dist="38100" dir="2700000" algn="tl">
                    <a:srgbClr val="000000">
                      <a:alpha val="43137"/>
                    </a:srgbClr>
                  </a:outerShdw>
                </a:effectLst>
              </a:rPr>
              <a:t>límite del cementerio, y esperaron a que apareciese la Bruja Mala. Se escondieron </a:t>
            </a:r>
          </a:p>
          <a:p>
            <a:r>
              <a:rPr lang="es-ES" i="1" dirty="0" smtClean="0">
                <a:effectLst>
                  <a:glow rad="101600">
                    <a:srgbClr val="C00000">
                      <a:alpha val="60000"/>
                    </a:srgbClr>
                  </a:glow>
                  <a:outerShdw blurRad="38100" dist="38100" dir="2700000" algn="tl">
                    <a:srgbClr val="000000">
                      <a:alpha val="43137"/>
                    </a:srgbClr>
                  </a:outerShdw>
                </a:effectLst>
              </a:rPr>
              <a:t>tras una gran roca cuando una figura solitaria, envuelta en una capa, entró por las </a:t>
            </a:r>
          </a:p>
          <a:p>
            <a:r>
              <a:rPr lang="es-ES" i="1" dirty="0" smtClean="0">
                <a:effectLst>
                  <a:glow rad="101600">
                    <a:srgbClr val="C00000">
                      <a:alpha val="60000"/>
                    </a:srgbClr>
                  </a:glow>
                  <a:outerShdw blurRad="38100" dist="38100" dir="2700000" algn="tl">
                    <a:srgbClr val="000000">
                      <a:alpha val="43137"/>
                    </a:srgbClr>
                  </a:outerShdw>
                </a:effectLst>
              </a:rPr>
              <a:t>puertas del camposanto.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354539.jpg"/>
          <p:cNvPicPr>
            <a:picLocks noChangeAspect="1"/>
          </p:cNvPicPr>
          <p:nvPr/>
        </p:nvPicPr>
        <p:blipFill>
          <a:blip r:embed="rId3"/>
          <a:stretch>
            <a:fillRect/>
          </a:stretch>
        </p:blipFill>
        <p:spPr bwMode="auto">
          <a:xfrm>
            <a:off x="-500098" y="0"/>
            <a:ext cx="10715700" cy="5143500"/>
          </a:xfrm>
          <a:prstGeom prst="rect">
            <a:avLst/>
          </a:prstGeom>
          <a:noFill/>
          <a:ln w="9525">
            <a:noFill/>
            <a:miter lim="800000"/>
            <a:headEnd/>
            <a:tailEnd/>
          </a:ln>
        </p:spPr>
      </p:pic>
      <p:sp>
        <p:nvSpPr>
          <p:cNvPr id="5" name="4 CuadroTexto"/>
          <p:cNvSpPr txBox="1"/>
          <p:nvPr/>
        </p:nvSpPr>
        <p:spPr>
          <a:xfrm>
            <a:off x="357158" y="4357700"/>
            <a:ext cx="8072494"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saltando al vacío les pidió que la siguieran. Oz protestó, pero prefería </a:t>
            </a:r>
          </a:p>
          <a:p>
            <a:r>
              <a:rPr lang="es-ES" i="1" dirty="0" smtClean="0">
                <a:effectLst>
                  <a:glow rad="101600">
                    <a:srgbClr val="C00000">
                      <a:alpha val="60000"/>
                    </a:srgbClr>
                  </a:glow>
                  <a:outerShdw blurRad="38100" dist="38100" dir="2700000" algn="tl">
                    <a:srgbClr val="000000">
                      <a:alpha val="43137"/>
                    </a:srgbClr>
                  </a:outerShdw>
                </a:effectLst>
              </a:rPr>
              <a:t>saltar a enfrentarse a los babuinos voladores que les seguían.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randomBar dir="vert"/>
      </p:transition>
    </mc:Choice>
    <mc:Fallback>
      <p:transition spd="slow" advTm="51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8000"/>
                            </p:stCondLst>
                            <p:childTnLst>
                              <p:par>
                                <p:cTn id="19" presetID="10"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0"/>
                                        <p:tgtEl>
                                          <p:spTgt spid="3"/>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0" fill="hold"/>
                                        <p:tgtEl>
                                          <p:spTgt spid="3"/>
                                        </p:tgtEl>
                                        <p:attrNameLst>
                                          <p:attrName>ppt_w</p:attrName>
                                        </p:attrNameLst>
                                      </p:cBhvr>
                                      <p:tavLst>
                                        <p:tav tm="0">
                                          <p:val>
                                            <p:strVal val="4/3*#ppt_w"/>
                                          </p:val>
                                        </p:tav>
                                        <p:tav tm="100000">
                                          <p:val>
                                            <p:strVal val="#ppt_w"/>
                                          </p:val>
                                        </p:tav>
                                      </p:tavLst>
                                    </p:anim>
                                    <p:anim calcmode="lin" valueType="num">
                                      <p:cBhvr>
                                        <p:cTn id="25" dur="5000" fill="hold"/>
                                        <p:tgtEl>
                                          <p:spTgt spid="3"/>
                                        </p:tgtEl>
                                        <p:attrNameLst>
                                          <p:attrName>ppt_h</p:attrName>
                                        </p:attrNameLst>
                                      </p:cBhvr>
                                      <p:tavLst>
                                        <p:tav tm="0">
                                          <p:val>
                                            <p:strVal val="4/3*#ppt_h"/>
                                          </p:val>
                                        </p:tav>
                                        <p:tav tm="100000">
                                          <p:val>
                                            <p:strVal val="#ppt_h"/>
                                          </p:val>
                                        </p:tav>
                                      </p:tavLst>
                                    </p:anim>
                                  </p:childTnLst>
                                </p:cTn>
                              </p:par>
                            </p:childTnLst>
                          </p:cTn>
                        </p:par>
                        <p:par>
                          <p:cTn id="26" fill="hold">
                            <p:stCondLst>
                              <p:cond delay="3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a:stretch>
            <a:fillRect/>
          </a:stretch>
        </p:blipFill>
        <p:spPr bwMode="auto">
          <a:xfrm>
            <a:off x="-428660" y="0"/>
            <a:ext cx="10215634" cy="5143500"/>
          </a:xfrm>
          <a:prstGeom prst="rect">
            <a:avLst/>
          </a:prstGeom>
          <a:noFill/>
          <a:ln w="9525">
            <a:noFill/>
            <a:miter lim="800000"/>
            <a:headEnd/>
            <a:tailEnd/>
          </a:ln>
        </p:spPr>
      </p:pic>
      <p:pic>
        <p:nvPicPr>
          <p:cNvPr id="5" name="4 Imagen" descr="45 mascaron de proa.jpg"/>
          <p:cNvPicPr>
            <a:picLocks noChangeAspect="1"/>
          </p:cNvPicPr>
          <p:nvPr/>
        </p:nvPicPr>
        <p:blipFill>
          <a:blip r:embed="rId2"/>
          <a:stretch>
            <a:fillRect/>
          </a:stretch>
        </p:blipFill>
        <p:spPr bwMode="auto">
          <a:xfrm>
            <a:off x="-428660" y="0"/>
            <a:ext cx="10215634" cy="5143500"/>
          </a:xfrm>
          <a:prstGeom prst="rect">
            <a:avLst/>
          </a:prstGeom>
          <a:noFill/>
          <a:ln w="9525">
            <a:noFill/>
            <a:miter lim="800000"/>
            <a:headEnd/>
            <a:tailEnd/>
          </a:ln>
        </p:spPr>
      </p:pic>
      <p:sp>
        <p:nvSpPr>
          <p:cNvPr id="8" name="7 CuadroTexto"/>
          <p:cNvSpPr txBox="1"/>
          <p:nvPr/>
        </p:nvSpPr>
        <p:spPr>
          <a:xfrm>
            <a:off x="500034" y="4071948"/>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 fue su sorpresa cuando empezaron a flotar dentro de una especie de gran pompa de jabón!  Ese era el medio de transporte de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y pusieron rumbo al reino de la bruja buena.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wipe dir="r"/>
      </p:transition>
    </mc:Choice>
    <mc:Fallback>
      <p:transition spd="slow" advTm="24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p:val>
                                            <p:strVal val="#ppt_w+.3"/>
                                          </p:val>
                                        </p:tav>
                                        <p:tav tm="100000">
                                          <p:val>
                                            <p:strVal val="#ppt_w"/>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animEffect transition="in" filter="fade">
                                      <p:cBhvr>
                                        <p:cTn id="20" dur="5000"/>
                                        <p:tgtEl>
                                          <p:spTgt spid="5"/>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1" y="0"/>
            <a:ext cx="9143999" cy="5657872"/>
          </a:xfrm>
          <a:prstGeom prst="rect">
            <a:avLst/>
          </a:prstGeom>
          <a:noFill/>
          <a:ln w="9525">
            <a:noFill/>
            <a:miter lim="800000"/>
            <a:headEnd/>
            <a:tailEnd/>
          </a:ln>
        </p:spPr>
      </p:pic>
      <p:sp>
        <p:nvSpPr>
          <p:cNvPr id="4" name="3 CuadroTexto"/>
          <p:cNvSpPr txBox="1"/>
          <p:nvPr/>
        </p:nvSpPr>
        <p:spPr>
          <a:xfrm>
            <a:off x="428596" y="3921929"/>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allí, Oz fue aclamado por la multitud. -¡Te saludamos, gran y poderoso </a:t>
            </a:r>
          </a:p>
          <a:p>
            <a:r>
              <a:rPr lang="es-ES" i="1" dirty="0" smtClean="0">
                <a:effectLst>
                  <a:glow rad="101600">
                    <a:srgbClr val="C00000">
                      <a:alpha val="60000"/>
                    </a:srgbClr>
                  </a:glow>
                  <a:outerShdw blurRad="38100" dist="38100" dir="2700000" algn="tl">
                    <a:srgbClr val="000000">
                      <a:alpha val="43137"/>
                    </a:srgbClr>
                  </a:outerShdw>
                </a:effectLst>
              </a:rPr>
              <a:t>mago! –exclamaron. Oz no podía más, tenía que sincerarse. Cogió 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del </a:t>
            </a:r>
          </a:p>
          <a:p>
            <a:r>
              <a:rPr lang="es-ES" i="1" dirty="0" smtClean="0">
                <a:effectLst>
                  <a:glow rad="101600">
                    <a:srgbClr val="C00000">
                      <a:alpha val="60000"/>
                    </a:srgbClr>
                  </a:glow>
                  <a:outerShdw blurRad="38100" dist="38100" dir="2700000" algn="tl">
                    <a:srgbClr val="000000">
                      <a:alpha val="43137"/>
                    </a:srgbClr>
                  </a:outerShdw>
                </a:effectLst>
              </a:rPr>
              <a:t>brazo y le confesó que el no era un mago de verdad. Cuando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le confió que </a:t>
            </a:r>
          </a:p>
          <a:p>
            <a:r>
              <a:rPr lang="es-ES" i="1" dirty="0" smtClean="0">
                <a:effectLst>
                  <a:glow rad="101600">
                    <a:srgbClr val="C00000">
                      <a:alpha val="60000"/>
                    </a:srgbClr>
                  </a:glow>
                  <a:outerShdw blurRad="38100" dist="38100" dir="2700000" algn="tl">
                    <a:srgbClr val="000000">
                      <a:alpha val="43137"/>
                    </a:srgbClr>
                  </a:outerShdw>
                </a:effectLst>
              </a:rPr>
              <a:t>ya lo sabía, Oz no supo que decir.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1000164" y="0"/>
            <a:ext cx="10787138" cy="5143500"/>
          </a:xfrm>
          <a:prstGeom prst="rect">
            <a:avLst/>
          </a:prstGeom>
          <a:noFill/>
          <a:ln w="9525">
            <a:noFill/>
            <a:miter lim="800000"/>
            <a:headEnd/>
            <a:tailEnd/>
          </a:ln>
        </p:spPr>
      </p:pic>
      <p:sp>
        <p:nvSpPr>
          <p:cNvPr id="5" name="4 CuadroTexto"/>
          <p:cNvSpPr txBox="1"/>
          <p:nvPr/>
        </p:nvSpPr>
        <p:spPr>
          <a:xfrm>
            <a:off x="785786" y="4071948"/>
            <a:ext cx="7199407"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que eres débil, egoísta y un cuentista –continuó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Lo que no se es si me ayudarás a salvar a mi pueblo. Consigue que </a:t>
            </a:r>
          </a:p>
          <a:p>
            <a:r>
              <a:rPr lang="es-ES" i="1" dirty="0" smtClean="0">
                <a:effectLst>
                  <a:glow rad="101600">
                    <a:srgbClr val="C00000">
                      <a:alpha val="60000"/>
                    </a:srgbClr>
                  </a:glow>
                  <a:outerShdw blurRad="38100" dist="38100" dir="2700000" algn="tl">
                    <a:srgbClr val="000000">
                      <a:alpha val="43137"/>
                    </a:srgbClr>
                  </a:outerShdw>
                </a:effectLst>
              </a:rPr>
              <a:t>crean en ti, eso bastará. ¿Podrás hacerlo?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750" advTm="54000">
        <p:checker/>
      </p:transition>
    </mc:Choice>
    <mc:Fallback>
      <p:transition spd="slow" advTm="5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78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0"/>
                                        <p:tgtEl>
                                          <p:spTgt spid="15"/>
                                        </p:tgtEl>
                                      </p:cBhvr>
                                    </p:animEffect>
                                  </p:childTnLst>
                                </p:cTn>
                              </p:par>
                              <p:par>
                                <p:cTn id="23" presetID="50" presetClass="entr" presetSubtype="0" decel="10000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0" fill="hold"/>
                                        <p:tgtEl>
                                          <p:spTgt spid="15"/>
                                        </p:tgtEl>
                                        <p:attrNameLst>
                                          <p:attrName>ppt_w</p:attrName>
                                        </p:attrNameLst>
                                      </p:cBhvr>
                                      <p:tavLst>
                                        <p:tav tm="0">
                                          <p:val>
                                            <p:strVal val="#ppt_w+.3"/>
                                          </p:val>
                                        </p:tav>
                                        <p:tav tm="100000">
                                          <p:val>
                                            <p:strVal val="#ppt_w"/>
                                          </p:val>
                                        </p:tav>
                                      </p:tavLst>
                                    </p:anim>
                                    <p:anim calcmode="lin" valueType="num">
                                      <p:cBhvr>
                                        <p:cTn id="26" dur="5000" fill="hold"/>
                                        <p:tgtEl>
                                          <p:spTgt spid="15"/>
                                        </p:tgtEl>
                                        <p:attrNameLst>
                                          <p:attrName>ppt_h</p:attrName>
                                        </p:attrNameLst>
                                      </p:cBhvr>
                                      <p:tavLst>
                                        <p:tav tm="0">
                                          <p:val>
                                            <p:strVal val="#ppt_h"/>
                                          </p:val>
                                        </p:tav>
                                        <p:tav tm="100000">
                                          <p:val>
                                            <p:strVal val="#ppt_h"/>
                                          </p:val>
                                        </p:tav>
                                      </p:tavLst>
                                    </p:anim>
                                    <p:animEffect transition="in" filter="fade">
                                      <p:cBhvr>
                                        <p:cTn id="27" dur="5000"/>
                                        <p:tgtEl>
                                          <p:spTgt spid="15"/>
                                        </p:tgtEl>
                                      </p:cBhvr>
                                    </p:animEffect>
                                  </p:childTnLst>
                                </p:cTn>
                              </p:par>
                            </p:childTnLst>
                          </p:cTn>
                        </p:par>
                        <p:par>
                          <p:cTn id="28" fill="hold">
                            <p:stCondLst>
                              <p:cond delay="348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a:stretch>
            <a:fillRect/>
          </a:stretch>
        </p:blipFill>
        <p:spPr bwMode="auto">
          <a:xfrm>
            <a:off x="-857288" y="0"/>
            <a:ext cx="11072890" cy="51435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a:stretch>
            <a:fillRect/>
          </a:stretch>
        </p:blipFill>
        <p:spPr bwMode="auto">
          <a:xfrm>
            <a:off x="-857288" y="0"/>
            <a:ext cx="11072890" cy="5143500"/>
          </a:xfrm>
          <a:prstGeom prst="rect">
            <a:avLst/>
          </a:prstGeom>
          <a:noFill/>
          <a:ln w="9525">
            <a:noFill/>
            <a:miter lim="800000"/>
            <a:headEnd/>
            <a:tailEnd/>
          </a:ln>
        </p:spPr>
      </p:pic>
      <p:sp>
        <p:nvSpPr>
          <p:cNvPr id="4" name="3 CuadroTexto"/>
          <p:cNvSpPr txBox="1"/>
          <p:nvPr/>
        </p:nvSpPr>
        <p:spPr>
          <a:xfrm>
            <a:off x="428596" y="4357700"/>
            <a:ext cx="8327921"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pensó en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y los suyos, pero sobre todo, en el oro: -¡Habitantes de Oz!</a:t>
            </a:r>
          </a:p>
          <a:p>
            <a:r>
              <a:rPr lang="es-ES" i="1" dirty="0" smtClean="0">
                <a:effectLst>
                  <a:glow rad="101600">
                    <a:srgbClr val="C00000">
                      <a:alpha val="60000"/>
                    </a:srgbClr>
                  </a:glow>
                  <a:outerShdw blurRad="38100" dist="38100" dir="2700000" algn="tl">
                    <a:srgbClr val="000000">
                      <a:alpha val="43137"/>
                    </a:srgbClr>
                  </a:outerShdw>
                </a:effectLst>
              </a:rPr>
              <a:t>¡Vuestro mago está aquí! Los gritos de alegría fueron incluso mayores.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5000"/>
                                        <p:tgtEl>
                                          <p:spTgt spid="6"/>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385783"/>
            <a:ext cx="9144000" cy="6300832"/>
          </a:xfrm>
          <a:prstGeom prst="rect">
            <a:avLst/>
          </a:prstGeom>
          <a:noFill/>
          <a:ln w="9525">
            <a:noFill/>
            <a:miter lim="800000"/>
            <a:headEnd/>
            <a:tailEnd/>
          </a:ln>
        </p:spPr>
      </p:pic>
      <p:sp>
        <p:nvSpPr>
          <p:cNvPr id="3" name="2 CuadroTexto"/>
          <p:cNvSpPr txBox="1"/>
          <p:nvPr/>
        </p:nvSpPr>
        <p:spPr>
          <a:xfrm>
            <a:off x="500034" y="4179105"/>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bola mágica de cristal,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vio a Oz y 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dirigiéndose a una </a:t>
            </a:r>
          </a:p>
          <a:p>
            <a:r>
              <a:rPr lang="es-ES" i="1" dirty="0" smtClean="0">
                <a:effectLst>
                  <a:glow rad="101600">
                    <a:srgbClr val="C00000">
                      <a:alpha val="60000"/>
                    </a:srgbClr>
                  </a:glow>
                  <a:outerShdw blurRad="38100" dist="38100" dir="2700000" algn="tl">
                    <a:srgbClr val="000000">
                      <a:alpha val="43137"/>
                    </a:srgbClr>
                  </a:outerShdw>
                </a:effectLst>
              </a:rPr>
              <a:t>multitud entusiasmada.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entró en el Salón del Trono y vio a su hermana </a:t>
            </a:r>
          </a:p>
          <a:p>
            <a:r>
              <a:rPr lang="es-ES" i="1" dirty="0" smtClean="0">
                <a:effectLst>
                  <a:glow rad="101600">
                    <a:srgbClr val="C00000">
                      <a:alpha val="60000"/>
                    </a:srgbClr>
                  </a:glow>
                  <a:outerShdw blurRad="38100" dist="38100" dir="2700000" algn="tl">
                    <a:srgbClr val="000000">
                      <a:alpha val="43137"/>
                    </a:srgbClr>
                  </a:outerShdw>
                </a:effectLst>
              </a:rPr>
              <a:t>llorando. –Te ayudaré –le susurró-, a cambio de que tú me ayudes a mí.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warp/>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ppt_w+.3"/>
                                          </p:val>
                                        </p:tav>
                                        <p:tav tm="100000">
                                          <p:val>
                                            <p:strVal val="#ppt_w"/>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animEffect transition="in" filter="fade">
                                      <p:cBhvr>
                                        <p:cTn id="12" dur="5000"/>
                                        <p:tgtEl>
                                          <p:spTgt spid="2"/>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643584"/>
          </a:xfrm>
          <a:prstGeom prst="rect">
            <a:avLst/>
          </a:prstGeom>
          <a:noFill/>
          <a:ln w="9525">
            <a:noFill/>
            <a:miter lim="800000"/>
            <a:headEnd/>
            <a:tailEnd/>
          </a:ln>
        </p:spPr>
      </p:pic>
      <p:sp>
        <p:nvSpPr>
          <p:cNvPr id="5" name="4 CuadroTexto"/>
          <p:cNvSpPr txBox="1"/>
          <p:nvPr/>
        </p:nvSpPr>
        <p:spPr>
          <a:xfrm>
            <a:off x="357158" y="3857635"/>
            <a:ext cx="857256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llevó a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a otra habitación, sacó un frasquito de poción y echó </a:t>
            </a:r>
          </a:p>
          <a:p>
            <a:r>
              <a:rPr lang="es-ES" i="1" dirty="0" smtClean="0">
                <a:effectLst>
                  <a:glow rad="101600">
                    <a:srgbClr val="C00000">
                      <a:alpha val="60000"/>
                    </a:srgbClr>
                  </a:glow>
                  <a:outerShdw blurRad="38100" dist="38100" dir="2700000" algn="tl">
                    <a:srgbClr val="000000">
                      <a:alpha val="43137"/>
                    </a:srgbClr>
                  </a:outerShdw>
                </a:effectLst>
              </a:rPr>
              <a:t>unas gotas sobre una manzana verde. –Con un solo mordisco, tu corazón se </a:t>
            </a:r>
          </a:p>
          <a:p>
            <a:r>
              <a:rPr lang="es-ES" i="1" dirty="0" smtClean="0">
                <a:effectLst>
                  <a:glow rad="101600">
                    <a:srgbClr val="C00000">
                      <a:alpha val="60000"/>
                    </a:srgbClr>
                  </a:glow>
                  <a:outerShdw blurRad="38100" dist="38100" dir="2700000" algn="tl">
                    <a:srgbClr val="000000">
                      <a:alpha val="43137"/>
                    </a:srgbClr>
                  </a:outerShdw>
                </a:effectLst>
              </a:rPr>
              <a:t>volverá impenetrable –dijo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y tú y yo compartiremos finalmente el trono…</a:t>
            </a:r>
          </a:p>
          <a:p>
            <a:r>
              <a:rPr lang="es-ES" i="1" dirty="0" smtClean="0">
                <a:effectLst>
                  <a:glow rad="101600">
                    <a:srgbClr val="C00000">
                      <a:alpha val="60000"/>
                    </a:srgbClr>
                  </a:glow>
                  <a:outerShdw blurRad="38100" dist="38100" dir="2700000" algn="tl">
                    <a:srgbClr val="000000">
                      <a:alpha val="43137"/>
                    </a:srgbClr>
                  </a:outerShdw>
                </a:effectLst>
              </a:rPr>
              <a:t>A no ser que prefieras ver a Oz y 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juntos en él… -añadió burlona.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409382"/>
            <a:ext cx="9144000" cy="6624469"/>
          </a:xfrm>
          <a:prstGeom prst="rect">
            <a:avLst/>
          </a:prstGeom>
          <a:noFill/>
          <a:ln w="9525">
            <a:noFill/>
            <a:miter lim="800000"/>
            <a:headEnd/>
            <a:tailEnd/>
          </a:ln>
        </p:spPr>
      </p:pic>
      <p:sp>
        <p:nvSpPr>
          <p:cNvPr id="6" name="5 CuadroTexto"/>
          <p:cNvSpPr txBox="1"/>
          <p:nvPr/>
        </p:nvSpPr>
        <p:spPr>
          <a:xfrm>
            <a:off x="428597" y="3921929"/>
            <a:ext cx="8533105" cy="1200329"/>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cogió la manzana, la mordió y cayó al suelo fulminada. Se convulsionó </a:t>
            </a:r>
          </a:p>
          <a:p>
            <a:r>
              <a:rPr lang="es-ES" i="1" dirty="0" smtClean="0">
                <a:effectLst>
                  <a:glow rad="101600">
                    <a:srgbClr val="C00000">
                      <a:alpha val="60000"/>
                    </a:srgbClr>
                  </a:glow>
                  <a:outerShdw blurRad="38100" dist="38100" dir="2700000" algn="tl">
                    <a:srgbClr val="000000">
                      <a:alpha val="43137"/>
                    </a:srgbClr>
                  </a:outerShdw>
                </a:effectLst>
              </a:rPr>
              <a:t>y gritó de dolor hasta que la piel se le puso verde, la nariz ganchuda, y la barbilla </a:t>
            </a:r>
          </a:p>
          <a:p>
            <a:r>
              <a:rPr lang="es-ES" i="1" dirty="0" smtClean="0">
                <a:effectLst>
                  <a:glow rad="101600">
                    <a:srgbClr val="C00000">
                      <a:alpha val="60000"/>
                    </a:srgbClr>
                  </a:glow>
                  <a:outerShdw blurRad="38100" dist="38100" dir="2700000" algn="tl">
                    <a:srgbClr val="000000">
                      <a:alpha val="43137"/>
                    </a:srgbClr>
                  </a:outerShdw>
                </a:effectLst>
              </a:rPr>
              <a:t>alargada. Ahora era la Bruja Mala del Oeste y, junto a su hermana, gobernarían </a:t>
            </a:r>
          </a:p>
          <a:p>
            <a:r>
              <a:rPr lang="es-ES" i="1" dirty="0" smtClean="0">
                <a:effectLst>
                  <a:glow rad="101600">
                    <a:srgbClr val="C00000">
                      <a:alpha val="60000"/>
                    </a:srgbClr>
                  </a:glow>
                  <a:outerShdw blurRad="38100" dist="38100" dir="2700000" algn="tl">
                    <a:srgbClr val="000000">
                      <a:alpha val="43137"/>
                    </a:srgbClr>
                  </a:outerShdw>
                </a:effectLst>
              </a:rPr>
              <a:t>en todo Oz con mano de hierro.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4000">
        <p14:doors dir="vert"/>
      </p:transition>
    </mc:Choice>
    <mc:Fallback>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1200"/>
                            </p:stCondLst>
                            <p:childTnLst>
                              <p:par>
                                <p:cTn id="19" presetID="10" presetClass="entr" presetSubtype="0" fill="hold" nodeType="afterEffect">
                                  <p:stCondLst>
                                    <p:cond delay="2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0"/>
                                        <p:tgtEl>
                                          <p:spTgt spid="1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0" fill="hold"/>
                                        <p:tgtEl>
                                          <p:spTgt spid="15"/>
                                        </p:tgtEl>
                                        <p:attrNameLst>
                                          <p:attrName>ppt_w</p:attrName>
                                        </p:attrNameLst>
                                      </p:cBhvr>
                                      <p:tavLst>
                                        <p:tav tm="0">
                                          <p:val>
                                            <p:strVal val="4/3*#ppt_w"/>
                                          </p:val>
                                        </p:tav>
                                        <p:tav tm="100000">
                                          <p:val>
                                            <p:strVal val="#ppt_w"/>
                                          </p:val>
                                        </p:tav>
                                      </p:tavLst>
                                    </p:anim>
                                    <p:anim calcmode="lin" valueType="num">
                                      <p:cBhvr>
                                        <p:cTn id="25" dur="5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38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0"/>
            <a:ext cx="9144000" cy="5929336"/>
          </a:xfrm>
          <a:prstGeom prst="rect">
            <a:avLst/>
          </a:prstGeom>
          <a:noFill/>
          <a:ln w="9525">
            <a:noFill/>
            <a:miter lim="800000"/>
            <a:headEnd/>
            <a:tailEnd/>
          </a:ln>
        </p:spPr>
      </p:pic>
      <p:sp>
        <p:nvSpPr>
          <p:cNvPr id="4" name="3 CuadroTexto"/>
          <p:cNvSpPr txBox="1"/>
          <p:nvPr/>
        </p:nvSpPr>
        <p:spPr>
          <a:xfrm>
            <a:off x="500034" y="4179105"/>
            <a:ext cx="835824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encontró a Oz haciendo las maletas. –Prometiste ayudarnos –le rogó </a:t>
            </a:r>
          </a:p>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Oz suspiró, quería ayudar, pero lo perseguían dos brujas malvadas y no </a:t>
            </a:r>
          </a:p>
          <a:p>
            <a:r>
              <a:rPr lang="es-ES" i="1" dirty="0" smtClean="0">
                <a:effectLst>
                  <a:glow rad="101600">
                    <a:srgbClr val="C00000">
                      <a:alpha val="60000"/>
                    </a:srgbClr>
                  </a:glow>
                  <a:outerShdw blurRad="38100" dist="38100" dir="2700000" algn="tl">
                    <a:srgbClr val="000000">
                      <a:alpha val="43137"/>
                    </a:srgbClr>
                  </a:outerShdw>
                </a:effectLst>
              </a:rPr>
              <a:t>quería que nadie sufriera por culpa de su engaño.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 name="2 Imagen" descr="354539.jpg"/>
          <p:cNvPicPr>
            <a:picLocks noChangeAspect="1"/>
          </p:cNvPicPr>
          <p:nvPr/>
        </p:nvPicPr>
        <p:blipFill>
          <a:blip r:embed="rId3" cstate="print"/>
          <a:stretch>
            <a:fillRect/>
          </a:stretch>
        </p:blipFill>
        <p:spPr bwMode="auto">
          <a:xfrm>
            <a:off x="1" y="0"/>
            <a:ext cx="9143999" cy="5929336"/>
          </a:xfrm>
          <a:prstGeom prst="rect">
            <a:avLst/>
          </a:prstGeom>
          <a:noFill/>
          <a:ln w="9525">
            <a:noFill/>
            <a:miter lim="800000"/>
            <a:headEnd/>
            <a:tailEnd/>
          </a:ln>
        </p:spPr>
      </p:pic>
      <p:sp>
        <p:nvSpPr>
          <p:cNvPr id="5" name="4 CuadroTexto"/>
          <p:cNvSpPr txBox="1"/>
          <p:nvPr/>
        </p:nvSpPr>
        <p:spPr>
          <a:xfrm>
            <a:off x="285720" y="3786196"/>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hora después, Oz entró en el taller de los </a:t>
            </a:r>
            <a:r>
              <a:rPr lang="es-ES" i="1" dirty="0" err="1" smtClean="0">
                <a:effectLst>
                  <a:glow rad="101600">
                    <a:srgbClr val="C00000">
                      <a:alpha val="60000"/>
                    </a:srgbClr>
                  </a:glow>
                  <a:outerShdw blurRad="38100" dist="38100" dir="2700000" algn="tl">
                    <a:srgbClr val="000000">
                      <a:alpha val="43137"/>
                    </a:srgbClr>
                  </a:outerShdw>
                </a:effectLst>
              </a:rPr>
              <a:t>tinkers</a:t>
            </a:r>
            <a:r>
              <a:rPr lang="es-ES" i="1" dirty="0" smtClean="0">
                <a:effectLst>
                  <a:glow rad="101600">
                    <a:srgbClr val="C00000">
                      <a:alpha val="60000"/>
                    </a:srgbClr>
                  </a:glow>
                  <a:outerShdw blurRad="38100" dist="38100" dir="2700000" algn="tl">
                    <a:srgbClr val="000000">
                      <a:alpha val="43137"/>
                    </a:srgbClr>
                  </a:outerShdw>
                </a:effectLst>
              </a:rPr>
              <a:t> con unos planos bajo el brazo </a:t>
            </a:r>
          </a:p>
          <a:p>
            <a:r>
              <a:rPr lang="es-ES" i="1" dirty="0" smtClean="0">
                <a:effectLst>
                  <a:glow rad="101600">
                    <a:srgbClr val="C00000">
                      <a:alpha val="60000"/>
                    </a:srgbClr>
                  </a:glow>
                  <a:outerShdw blurRad="38100" dist="38100" dir="2700000" algn="tl">
                    <a:srgbClr val="000000">
                      <a:alpha val="43137"/>
                    </a:srgbClr>
                  </a:outerShdw>
                </a:effectLst>
              </a:rPr>
              <a:t>y les dio instrucciones para construir un artilugio especial. Luego, dio órdenes a los </a:t>
            </a:r>
          </a:p>
          <a:p>
            <a:r>
              <a:rPr lang="es-ES" i="1" dirty="0" err="1" smtClean="0">
                <a:effectLst>
                  <a:glow rad="101600">
                    <a:srgbClr val="C00000">
                      <a:alpha val="60000"/>
                    </a:srgbClr>
                  </a:glow>
                  <a:outerShdw blurRad="38100" dist="38100" dir="2700000" algn="tl">
                    <a:srgbClr val="000000">
                      <a:alpha val="43137"/>
                    </a:srgbClr>
                  </a:outerShdw>
                </a:effectLst>
              </a:rPr>
              <a:t>munchkins</a:t>
            </a:r>
            <a:r>
              <a:rPr lang="es-ES" i="1" dirty="0" smtClean="0">
                <a:effectLst>
                  <a:glow rad="101600">
                    <a:srgbClr val="C00000">
                      <a:alpha val="60000"/>
                    </a:srgbClr>
                  </a:glow>
                  <a:outerShdw blurRad="38100" dist="38100" dir="2700000" algn="tl">
                    <a:srgbClr val="000000">
                      <a:alpha val="43137"/>
                    </a:srgbClr>
                  </a:outerShdw>
                </a:effectLst>
              </a:rPr>
              <a:t> y a los </a:t>
            </a:r>
            <a:r>
              <a:rPr lang="es-ES" i="1" dirty="0" err="1" smtClean="0">
                <a:effectLst>
                  <a:glow rad="101600">
                    <a:srgbClr val="C00000">
                      <a:alpha val="60000"/>
                    </a:srgbClr>
                  </a:glow>
                  <a:outerShdw blurRad="38100" dist="38100" dir="2700000" algn="tl">
                    <a:srgbClr val="000000">
                      <a:alpha val="43137"/>
                    </a:srgbClr>
                  </a:outerShdw>
                </a:effectLst>
              </a:rPr>
              <a:t>quadlings</a:t>
            </a:r>
            <a:r>
              <a:rPr lang="es-ES" i="1" dirty="0" smtClean="0">
                <a:effectLst>
                  <a:glow rad="101600">
                    <a:srgbClr val="C00000">
                      <a:alpha val="60000"/>
                    </a:srgbClr>
                  </a:glow>
                  <a:outerShdw blurRad="38100" dist="38100" dir="2700000" algn="tl">
                    <a:srgbClr val="000000">
                      <a:alpha val="43137"/>
                    </a:srgbClr>
                  </a:outerShdw>
                </a:effectLst>
              </a:rPr>
              <a:t>. A ninguno les dijo qué se traía entre manos, así nadie encontró sentido a lo que estaban haciendo.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54000">
        <p15:prstTrans prst="curtains"/>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2900"/>
                            </p:stCondLst>
                            <p:childTnLst>
                              <p:par>
                                <p:cTn id="19" presetID="10"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0"/>
                                        <p:tgtEl>
                                          <p:spTgt spid="3"/>
                                        </p:tgtEl>
                                      </p:cBhvr>
                                    </p:animEffect>
                                  </p:childTnLst>
                                </p:cTn>
                              </p:par>
                              <p:par>
                                <p:cTn id="22" presetID="42" presetClass="entr" presetSubtype="0"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0"/>
                                        <p:tgtEl>
                                          <p:spTgt spid="3"/>
                                        </p:tgtEl>
                                      </p:cBhvr>
                                    </p:animEffect>
                                    <p:anim calcmode="lin" valueType="num">
                                      <p:cBhvr>
                                        <p:cTn id="25" dur="5000" fill="hold"/>
                                        <p:tgtEl>
                                          <p:spTgt spid="3"/>
                                        </p:tgtEl>
                                        <p:attrNameLst>
                                          <p:attrName>ppt_x</p:attrName>
                                        </p:attrNameLst>
                                      </p:cBhvr>
                                      <p:tavLst>
                                        <p:tav tm="0">
                                          <p:val>
                                            <p:strVal val="#ppt_x"/>
                                          </p:val>
                                        </p:tav>
                                        <p:tav tm="100000">
                                          <p:val>
                                            <p:strVal val="#ppt_x"/>
                                          </p:val>
                                        </p:tav>
                                      </p:tavLst>
                                    </p:anim>
                                    <p:anim calcmode="lin" valueType="num">
                                      <p:cBhvr>
                                        <p:cTn id="26" dur="5000" fill="hold"/>
                                        <p:tgtEl>
                                          <p:spTgt spid="3"/>
                                        </p:tgtEl>
                                        <p:attrNameLst>
                                          <p:attrName>ppt_y</p:attrName>
                                        </p:attrNameLst>
                                      </p:cBhvr>
                                      <p:tavLst>
                                        <p:tav tm="0">
                                          <p:val>
                                            <p:strVal val="#ppt_y+.1"/>
                                          </p:val>
                                        </p:tav>
                                        <p:tav tm="100000">
                                          <p:val>
                                            <p:strVal val="#ppt_y"/>
                                          </p:val>
                                        </p:tav>
                                      </p:tavLst>
                                    </p:anim>
                                  </p:childTnLst>
                                </p:cTn>
                              </p:par>
                            </p:childTnLst>
                          </p:cTn>
                        </p:par>
                        <p:par>
                          <p:cTn id="27" fill="hold">
                            <p:stCondLst>
                              <p:cond delay="299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a:stretch>
            <a:fillRect/>
          </a:stretch>
        </p:blipFill>
        <p:spPr bwMode="auto">
          <a:xfrm>
            <a:off x="-928726" y="1"/>
            <a:ext cx="11287204" cy="5143499"/>
          </a:xfrm>
          <a:prstGeom prst="rect">
            <a:avLst/>
          </a:prstGeom>
          <a:noFill/>
          <a:ln w="9525">
            <a:noFill/>
            <a:miter lim="800000"/>
            <a:headEnd/>
            <a:tailEnd/>
          </a:ln>
        </p:spPr>
      </p:pic>
      <p:pic>
        <p:nvPicPr>
          <p:cNvPr id="5" name="4 Imagen" descr="52 pistolas y trabucos.jpg"/>
          <p:cNvPicPr>
            <a:picLocks noChangeAspect="1"/>
          </p:cNvPicPr>
          <p:nvPr/>
        </p:nvPicPr>
        <p:blipFill>
          <a:blip r:embed="rId2"/>
          <a:stretch>
            <a:fillRect/>
          </a:stretch>
        </p:blipFill>
        <p:spPr bwMode="auto">
          <a:xfrm>
            <a:off x="-928726" y="1"/>
            <a:ext cx="11287204" cy="5143499"/>
          </a:xfrm>
          <a:prstGeom prst="rect">
            <a:avLst/>
          </a:prstGeom>
          <a:noFill/>
          <a:ln w="9525">
            <a:noFill/>
            <a:miter lim="800000"/>
            <a:headEnd/>
            <a:tailEnd/>
          </a:ln>
        </p:spPr>
      </p:pic>
      <p:sp>
        <p:nvSpPr>
          <p:cNvPr id="6" name="5 CuadroTexto"/>
          <p:cNvSpPr txBox="1"/>
          <p:nvPr/>
        </p:nvSpPr>
        <p:spPr>
          <a:xfrm>
            <a:off x="500034" y="3786196"/>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Oz sí. Era un experto en crear ilusiones, distracciones y efectos teatrales. </a:t>
            </a:r>
          </a:p>
          <a:p>
            <a:r>
              <a:rPr lang="es-ES" i="1" dirty="0" smtClean="0">
                <a:effectLst>
                  <a:glow rad="101600">
                    <a:srgbClr val="C00000">
                      <a:alpha val="60000"/>
                    </a:srgbClr>
                  </a:glow>
                  <a:outerShdw blurRad="38100" dist="38100" dir="2700000" algn="tl">
                    <a:srgbClr val="000000">
                      <a:alpha val="43137"/>
                    </a:srgbClr>
                  </a:outerShdw>
                </a:effectLst>
              </a:rPr>
              <a:t>Utilizaría todos sus conocimientos contra las brujas malas. Tal vez no fuera el </a:t>
            </a:r>
          </a:p>
          <a:p>
            <a:r>
              <a:rPr lang="es-ES" i="1" dirty="0" smtClean="0">
                <a:effectLst>
                  <a:glow rad="101600">
                    <a:srgbClr val="C00000">
                      <a:alpha val="60000"/>
                    </a:srgbClr>
                  </a:glow>
                  <a:outerShdw blurRad="38100" dist="38100" dir="2700000" algn="tl">
                    <a:srgbClr val="000000">
                      <a:alpha val="43137"/>
                    </a:srgbClr>
                  </a:outerShdw>
                </a:effectLst>
              </a:rPr>
              <a:t>mago que esperaban, pero sería el mago que necesitaban. La batalla estaba a </a:t>
            </a:r>
          </a:p>
          <a:p>
            <a:r>
              <a:rPr lang="es-ES" i="1" dirty="0" smtClean="0">
                <a:effectLst>
                  <a:glow rad="101600">
                    <a:srgbClr val="C00000">
                      <a:alpha val="60000"/>
                    </a:srgbClr>
                  </a:glow>
                  <a:outerShdw blurRad="38100" dist="38100" dir="2700000" algn="tl">
                    <a:srgbClr val="000000">
                      <a:alpha val="43137"/>
                    </a:srgbClr>
                  </a:outerShdw>
                </a:effectLst>
              </a:rPr>
              <a:t>punto de comenzar.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p:cNvPicPr>
            <a:picLocks noChangeAspect="1"/>
          </p:cNvPicPr>
          <p:nvPr/>
        </p:nvPicPr>
        <p:blipFill>
          <a:blip r:embed="rId2" cstate="print"/>
          <a:stretch>
            <a:fillRect/>
          </a:stretch>
        </p:blipFill>
        <p:spPr bwMode="auto">
          <a:xfrm>
            <a:off x="0" y="-214332"/>
            <a:ext cx="9144000" cy="5896828"/>
          </a:xfrm>
          <a:prstGeom prst="rect">
            <a:avLst/>
          </a:prstGeom>
          <a:noFill/>
          <a:ln w="9525">
            <a:noFill/>
            <a:miter lim="800000"/>
            <a:headEnd/>
            <a:tailEnd/>
          </a:ln>
        </p:spPr>
      </p:pic>
      <p:sp>
        <p:nvSpPr>
          <p:cNvPr id="4" name="3 CuadroTexto"/>
          <p:cNvSpPr txBox="1"/>
          <p:nvPr/>
        </p:nvSpPr>
        <p:spPr>
          <a:xfrm>
            <a:off x="500034" y="3921929"/>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y los </a:t>
            </a:r>
            <a:r>
              <a:rPr lang="es-ES" i="1" dirty="0" err="1" smtClean="0">
                <a:effectLst>
                  <a:glow rad="101600">
                    <a:srgbClr val="C00000">
                      <a:alpha val="60000"/>
                    </a:srgbClr>
                  </a:glow>
                  <a:outerShdw blurRad="38100" dist="38100" dir="2700000" algn="tl">
                    <a:srgbClr val="000000">
                      <a:alpha val="43137"/>
                    </a:srgbClr>
                  </a:outerShdw>
                </a:effectLst>
              </a:rPr>
              <a:t>tinkers</a:t>
            </a:r>
            <a:r>
              <a:rPr lang="es-ES" i="1" dirty="0" smtClean="0">
                <a:effectLst>
                  <a:glow rad="101600">
                    <a:srgbClr val="C00000">
                      <a:alpha val="60000"/>
                    </a:srgbClr>
                  </a:glow>
                  <a:outerShdw blurRad="38100" dist="38100" dir="2700000" algn="tl">
                    <a:srgbClr val="000000">
                      <a:alpha val="43137"/>
                    </a:srgbClr>
                  </a:outerShdw>
                </a:effectLst>
              </a:rPr>
              <a:t> llevaron la carreta de proyección que habían construido hasta la Ciudad Esmeralda. Entretanto, las dos brujas malas esperaban que la guerra </a:t>
            </a:r>
          </a:p>
          <a:p>
            <a:r>
              <a:rPr lang="es-ES" i="1" dirty="0" smtClean="0">
                <a:effectLst>
                  <a:glow rad="101600">
                    <a:srgbClr val="C00000">
                      <a:alpha val="60000"/>
                    </a:srgbClr>
                  </a:glow>
                  <a:outerShdw blurRad="38100" dist="38100" dir="2700000" algn="tl">
                    <a:srgbClr val="000000">
                      <a:alpha val="43137"/>
                    </a:srgbClr>
                  </a:outerShdw>
                </a:effectLst>
              </a:rPr>
              <a:t>comenzase. Los babuinos voladores y los guardias </a:t>
            </a:r>
            <a:r>
              <a:rPr lang="es-ES" i="1" dirty="0" err="1" smtClean="0">
                <a:effectLst>
                  <a:glow rad="101600">
                    <a:srgbClr val="C00000">
                      <a:alpha val="60000"/>
                    </a:srgbClr>
                  </a:glow>
                  <a:outerShdw blurRad="38100" dist="38100" dir="2700000" algn="tl">
                    <a:srgbClr val="000000">
                      <a:alpha val="43137"/>
                    </a:srgbClr>
                  </a:outerShdw>
                </a:effectLst>
              </a:rPr>
              <a:t>winkies</a:t>
            </a:r>
            <a:r>
              <a:rPr lang="es-ES" i="1" dirty="0" smtClean="0">
                <a:effectLst>
                  <a:glow rad="101600">
                    <a:srgbClr val="C00000">
                      <a:alpha val="60000"/>
                    </a:srgbClr>
                  </a:glow>
                  <a:outerShdw blurRad="38100" dist="38100" dir="2700000" algn="tl">
                    <a:srgbClr val="000000">
                      <a:alpha val="43137"/>
                    </a:srgbClr>
                  </a:outerShdw>
                </a:effectLst>
              </a:rPr>
              <a:t> estaban listos en </a:t>
            </a:r>
          </a:p>
          <a:p>
            <a:r>
              <a:rPr lang="es-ES" i="1" dirty="0" smtClean="0">
                <a:effectLst>
                  <a:glow rad="101600">
                    <a:srgbClr val="C00000">
                      <a:alpha val="60000"/>
                    </a:srgbClr>
                  </a:glow>
                  <a:outerShdw blurRad="38100" dist="38100" dir="2700000" algn="tl">
                    <a:srgbClr val="000000">
                      <a:alpha val="43137"/>
                    </a:srgbClr>
                  </a:outerShdw>
                </a:effectLst>
              </a:rPr>
              <a:t>formación.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195762.jpg"/>
          <p:cNvPicPr>
            <a:picLocks noChangeAspect="1"/>
          </p:cNvPicPr>
          <p:nvPr/>
        </p:nvPicPr>
        <p:blipFill>
          <a:blip r:embed="rId3" cstate="print"/>
          <a:stretch>
            <a:fillRect/>
          </a:stretch>
        </p:blipFill>
        <p:spPr bwMode="auto">
          <a:xfrm>
            <a:off x="1" y="-214332"/>
            <a:ext cx="9143999" cy="5872204"/>
          </a:xfrm>
          <a:prstGeom prst="rect">
            <a:avLst/>
          </a:prstGeom>
          <a:noFill/>
          <a:ln w="9525">
            <a:noFill/>
            <a:miter lim="800000"/>
            <a:headEnd/>
            <a:tailEnd/>
          </a:ln>
        </p:spPr>
      </p:pic>
      <p:sp>
        <p:nvSpPr>
          <p:cNvPr id="6" name="5 CuadroTexto"/>
          <p:cNvSpPr txBox="1"/>
          <p:nvPr/>
        </p:nvSpPr>
        <p:spPr>
          <a:xfrm>
            <a:off x="500034" y="4179105"/>
            <a:ext cx="835824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llegó a los Campos de Amapolas y formó una tupida niebla con su varita.</a:t>
            </a:r>
          </a:p>
          <a:p>
            <a:r>
              <a:rPr lang="es-ES" i="1" dirty="0" smtClean="0">
                <a:effectLst>
                  <a:glow rad="101600">
                    <a:srgbClr val="C00000">
                      <a:alpha val="60000"/>
                    </a:srgbClr>
                  </a:glow>
                  <a:outerShdw blurRad="38100" dist="38100" dir="2700000" algn="tl">
                    <a:srgbClr val="000000">
                      <a:alpha val="43137"/>
                    </a:srgbClr>
                  </a:outerShdw>
                </a:effectLst>
              </a:rPr>
              <a:t>Con otro gesto, la niebla se espesó aún más y avanzó colina abajo hasta la </a:t>
            </a:r>
          </a:p>
          <a:p>
            <a:r>
              <a:rPr lang="es-ES" i="1" dirty="0" smtClean="0">
                <a:effectLst>
                  <a:glow rad="101600">
                    <a:srgbClr val="C00000">
                      <a:alpha val="60000"/>
                    </a:srgbClr>
                  </a:glow>
                  <a:outerShdw blurRad="38100" dist="38100" dir="2700000" algn="tl">
                    <a:srgbClr val="000000">
                      <a:alpha val="43137"/>
                    </a:srgbClr>
                  </a:outerShdw>
                </a:effectLst>
              </a:rPr>
              <a:t>Ciudad Esmeralda. A la masa blanca le siguió el sonido de cientos de pisadas.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ripple/>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7"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6500"/>
                            </p:stCondLst>
                            <p:childTnLst>
                              <p:par>
                                <p:cTn id="20" presetID="10" presetClass="entr" presetSubtype="0" fill="hold" nodeType="after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0"/>
                                        <p:tgtEl>
                                          <p:spTgt spid="5"/>
                                        </p:tgtEl>
                                      </p:cBhvr>
                                    </p:animEffect>
                                  </p:childTnLst>
                                </p:cTn>
                              </p:par>
                              <p:par>
                                <p:cTn id="23" presetID="42" presetClass="entr" presetSubtype="0" fill="hold" nodeType="withEffect">
                                  <p:stCondLst>
                                    <p:cond delay="20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0"/>
                                        <p:tgtEl>
                                          <p:spTgt spid="5"/>
                                        </p:tgtEl>
                                      </p:cBhvr>
                                    </p:animEffect>
                                    <p:anim calcmode="lin" valueType="num">
                                      <p:cBhvr>
                                        <p:cTn id="26" dur="5000" fill="hold"/>
                                        <p:tgtEl>
                                          <p:spTgt spid="5"/>
                                        </p:tgtEl>
                                        <p:attrNameLst>
                                          <p:attrName>ppt_x</p:attrName>
                                        </p:attrNameLst>
                                      </p:cBhvr>
                                      <p:tavLst>
                                        <p:tav tm="0">
                                          <p:val>
                                            <p:strVal val="#ppt_x"/>
                                          </p:val>
                                        </p:tav>
                                        <p:tav tm="100000">
                                          <p:val>
                                            <p:strVal val="#ppt_x"/>
                                          </p:val>
                                        </p:tav>
                                      </p:tavLst>
                                    </p:anim>
                                    <p:anim calcmode="lin" valueType="num">
                                      <p:cBhvr>
                                        <p:cTn id="27" dur="500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3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39214"/>
          </a:xfrm>
          <a:prstGeom prst="rect">
            <a:avLst/>
          </a:prstGeom>
          <a:noFill/>
          <a:ln w="9525">
            <a:noFill/>
            <a:miter lim="800000"/>
            <a:headEnd/>
            <a:tailEnd/>
          </a:ln>
        </p:spPr>
      </p:pic>
      <p:sp>
        <p:nvSpPr>
          <p:cNvPr id="5" name="4 CuadroTexto"/>
          <p:cNvSpPr txBox="1"/>
          <p:nvPr/>
        </p:nvSpPr>
        <p:spPr>
          <a:xfrm>
            <a:off x="357159" y="4114811"/>
            <a:ext cx="8456161"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se disipó la niebla, dos babuinos volaron hacia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la atraparon y </a:t>
            </a:r>
          </a:p>
          <a:p>
            <a:r>
              <a:rPr lang="es-ES" i="1" dirty="0" smtClean="0">
                <a:effectLst>
                  <a:glow rad="101600">
                    <a:srgbClr val="C00000">
                      <a:alpha val="60000"/>
                    </a:srgbClr>
                  </a:glow>
                  <a:outerShdw blurRad="38100" dist="38100" dir="2700000" algn="tl">
                    <a:srgbClr val="000000">
                      <a:alpha val="43137"/>
                    </a:srgbClr>
                  </a:outerShdw>
                </a:effectLst>
              </a:rPr>
              <a:t>la llevaron a la Ciudad Esmeralda. En el forcejeo,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dejó caer su varita </a:t>
            </a:r>
          </a:p>
          <a:p>
            <a:r>
              <a:rPr lang="es-ES" i="1" dirty="0" smtClean="0">
                <a:effectLst>
                  <a:glow rad="101600">
                    <a:srgbClr val="C00000">
                      <a:alpha val="60000"/>
                    </a:srgbClr>
                  </a:glow>
                  <a:outerShdw blurRad="38100" dist="38100" dir="2700000" algn="tl">
                    <a:srgbClr val="000000">
                      <a:alpha val="43137"/>
                    </a:srgbClr>
                  </a:outerShdw>
                </a:effectLst>
              </a:rPr>
              <a:t>mágica, pero la Muñeca de Porcelana la recuperó sin que los babuinos la vieran.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6000760" cy="5143500"/>
          </a:xfrm>
          <a:prstGeom prst="rect">
            <a:avLst/>
          </a:prstGeom>
          <a:noFill/>
          <a:ln w="9525">
            <a:noFill/>
            <a:miter lim="800000"/>
            <a:headEnd/>
            <a:tailEnd/>
          </a:ln>
        </p:spPr>
      </p:pic>
      <p:sp>
        <p:nvSpPr>
          <p:cNvPr id="6" name="5 CuadroTexto"/>
          <p:cNvSpPr txBox="1"/>
          <p:nvPr/>
        </p:nvSpPr>
        <p:spPr>
          <a:xfrm>
            <a:off x="6215074" y="578630"/>
            <a:ext cx="2749471" cy="4247317"/>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que ahora era </a:t>
            </a:r>
          </a:p>
          <a:p>
            <a:r>
              <a:rPr lang="es-ES" i="1" dirty="0" smtClean="0">
                <a:effectLst>
                  <a:glow rad="101600">
                    <a:srgbClr val="C00000">
                      <a:alpha val="60000"/>
                    </a:srgbClr>
                  </a:glow>
                  <a:outerShdw blurRad="38100" dist="38100" dir="2700000" algn="tl">
                    <a:srgbClr val="000000">
                      <a:alpha val="43137"/>
                    </a:srgbClr>
                  </a:outerShdw>
                </a:effectLst>
              </a:rPr>
              <a:t>prisionera de las brujas </a:t>
            </a:r>
          </a:p>
          <a:p>
            <a:r>
              <a:rPr lang="es-ES" i="1" dirty="0" smtClean="0">
                <a:effectLst>
                  <a:glow rad="101600">
                    <a:srgbClr val="C00000">
                      <a:alpha val="60000"/>
                    </a:srgbClr>
                  </a:glow>
                  <a:outerShdw blurRad="38100" dist="38100" dir="2700000" algn="tl">
                    <a:srgbClr val="000000">
                      <a:alpha val="43137"/>
                    </a:srgbClr>
                  </a:outerShdw>
                </a:effectLst>
              </a:rPr>
              <a:t>malas, miró entristecida </a:t>
            </a:r>
          </a:p>
          <a:p>
            <a:r>
              <a:rPr lang="es-ES" i="1" dirty="0" smtClean="0">
                <a:effectLst>
                  <a:glow rad="101600">
                    <a:srgbClr val="C00000">
                      <a:alpha val="60000"/>
                    </a:srgbClr>
                  </a:glow>
                  <a:outerShdw blurRad="38100" dist="38100" dir="2700000" algn="tl">
                    <a:srgbClr val="000000">
                      <a:alpha val="43137"/>
                    </a:srgbClr>
                  </a:outerShdw>
                </a:effectLst>
              </a:rPr>
              <a:t>el globo, que ya había </a:t>
            </a:r>
          </a:p>
          <a:p>
            <a:r>
              <a:rPr lang="es-ES" i="1" dirty="0" smtClean="0">
                <a:effectLst>
                  <a:glow rad="101600">
                    <a:srgbClr val="C00000">
                      <a:alpha val="60000"/>
                    </a:srgbClr>
                  </a:glow>
                  <a:outerShdw blurRad="38100" dist="38100" dir="2700000" algn="tl">
                    <a:srgbClr val="000000">
                      <a:alpha val="43137"/>
                    </a:srgbClr>
                  </a:outerShdw>
                </a:effectLst>
              </a:rPr>
              <a:t>tomado altura. </a:t>
            </a:r>
          </a:p>
          <a:p>
            <a:r>
              <a:rPr lang="es-ES" i="1" dirty="0" smtClean="0">
                <a:effectLst>
                  <a:glow rad="101600">
                    <a:srgbClr val="C00000">
                      <a:alpha val="60000"/>
                    </a:srgbClr>
                  </a:glow>
                  <a:outerShdw blurRad="38100" dist="38100" dir="2700000" algn="tl">
                    <a:srgbClr val="000000">
                      <a:alpha val="43137"/>
                    </a:srgbClr>
                  </a:outerShdw>
                </a:effectLst>
              </a:rPr>
              <a:t>Seguramente Oz </a:t>
            </a:r>
          </a:p>
          <a:p>
            <a:r>
              <a:rPr lang="es-ES" i="1" dirty="0" smtClean="0">
                <a:effectLst>
                  <a:glow rad="101600">
                    <a:srgbClr val="C00000">
                      <a:alpha val="60000"/>
                    </a:srgbClr>
                  </a:glow>
                  <a:outerShdw blurRad="38100" dist="38100" dir="2700000" algn="tl">
                    <a:srgbClr val="000000">
                      <a:alpha val="43137"/>
                    </a:srgbClr>
                  </a:outerShdw>
                </a:effectLst>
              </a:rPr>
              <a:t>iría en el con su oro.</a:t>
            </a:r>
          </a:p>
          <a:p>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sonrió con </a:t>
            </a:r>
          </a:p>
          <a:p>
            <a:r>
              <a:rPr lang="es-ES" i="1" dirty="0" smtClean="0">
                <a:effectLst>
                  <a:glow rad="101600">
                    <a:srgbClr val="C00000">
                      <a:alpha val="60000"/>
                    </a:srgbClr>
                  </a:glow>
                  <a:outerShdw blurRad="38100" dist="38100" dir="2700000" algn="tl">
                    <a:srgbClr val="000000">
                      <a:alpha val="43137"/>
                    </a:srgbClr>
                  </a:outerShdw>
                </a:effectLst>
              </a:rPr>
              <a:t>maldad y lanzó una bola </a:t>
            </a:r>
          </a:p>
          <a:p>
            <a:r>
              <a:rPr lang="es-ES" i="1" dirty="0" smtClean="0">
                <a:effectLst>
                  <a:glow rad="101600">
                    <a:srgbClr val="C00000">
                      <a:alpha val="60000"/>
                    </a:srgbClr>
                  </a:glow>
                  <a:outerShdw blurRad="38100" dist="38100" dir="2700000" algn="tl">
                    <a:srgbClr val="000000">
                      <a:alpha val="43137"/>
                    </a:srgbClr>
                  </a:outerShdw>
                </a:effectLst>
              </a:rPr>
              <a:t>de fuego contra el. La </a:t>
            </a:r>
          </a:p>
          <a:p>
            <a:r>
              <a:rPr lang="es-ES" i="1" dirty="0" smtClean="0">
                <a:effectLst>
                  <a:glow rad="101600">
                    <a:srgbClr val="C00000">
                      <a:alpha val="60000"/>
                    </a:srgbClr>
                  </a:glow>
                  <a:outerShdw blurRad="38100" dist="38100" dir="2700000" algn="tl">
                    <a:srgbClr val="000000">
                      <a:alpha val="43137"/>
                    </a:srgbClr>
                  </a:outerShdw>
                </a:effectLst>
              </a:rPr>
              <a:t>multitud contempló </a:t>
            </a:r>
          </a:p>
          <a:p>
            <a:r>
              <a:rPr lang="es-ES" i="1" dirty="0" smtClean="0">
                <a:effectLst>
                  <a:glow rad="101600">
                    <a:srgbClr val="C00000">
                      <a:alpha val="60000"/>
                    </a:srgbClr>
                  </a:glow>
                  <a:outerShdw blurRad="38100" dist="38100" dir="2700000" algn="tl">
                    <a:srgbClr val="000000">
                      <a:alpha val="43137"/>
                    </a:srgbClr>
                  </a:outerShdw>
                </a:effectLst>
              </a:rPr>
              <a:t>horrorizada como el </a:t>
            </a:r>
          </a:p>
          <a:p>
            <a:r>
              <a:rPr lang="es-ES" i="1" dirty="0" smtClean="0">
                <a:effectLst>
                  <a:glow rad="101600">
                    <a:srgbClr val="C00000">
                      <a:alpha val="60000"/>
                    </a:srgbClr>
                  </a:glow>
                  <a:outerShdw blurRad="38100" dist="38100" dir="2700000" algn="tl">
                    <a:srgbClr val="000000">
                      <a:alpha val="43137"/>
                    </a:srgbClr>
                  </a:outerShdw>
                </a:effectLst>
              </a:rPr>
              <a:t>globo se estrellaba </a:t>
            </a:r>
          </a:p>
          <a:p>
            <a:r>
              <a:rPr lang="es-ES" i="1" dirty="0" smtClean="0">
                <a:effectLst>
                  <a:glow rad="101600">
                    <a:srgbClr val="C00000">
                      <a:alpha val="60000"/>
                    </a:srgbClr>
                  </a:glow>
                  <a:outerShdw blurRad="38100" dist="38100" dir="2700000" algn="tl">
                    <a:srgbClr val="000000">
                      <a:alpha val="43137"/>
                    </a:srgbClr>
                  </a:outerShdw>
                </a:effectLst>
              </a:rPr>
              <a:t>contra el suelo y se </a:t>
            </a:r>
          </a:p>
          <a:p>
            <a:r>
              <a:rPr lang="es-ES" i="1" dirty="0" smtClean="0">
                <a:effectLst>
                  <a:glow rad="101600">
                    <a:srgbClr val="C00000">
                      <a:alpha val="60000"/>
                    </a:srgbClr>
                  </a:glow>
                  <a:outerShdw blurRad="38100" dist="38100" dir="2700000" algn="tl">
                    <a:srgbClr val="000000">
                      <a:alpha val="43137"/>
                    </a:srgbClr>
                  </a:outerShdw>
                </a:effectLst>
              </a:rPr>
              <a:t>hacía pedazos.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63000">
        <p14:shred pattern="rectangle"/>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54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42" presetClass="exit" presetSubtype="0" fill="hold" nodeType="withEffect">
                                  <p:stCondLst>
                                    <p:cond delay="2000"/>
                                  </p:stCondLst>
                                  <p:childTnLst>
                                    <p:animEffect transition="out" filter="fade">
                                      <p:cBhvr>
                                        <p:cTn id="25" dur="5000"/>
                                        <p:tgtEl>
                                          <p:spTgt spid="4"/>
                                        </p:tgtEl>
                                      </p:cBhvr>
                                    </p:animEffect>
                                    <p:anim calcmode="lin" valueType="num">
                                      <p:cBhvr>
                                        <p:cTn id="26" dur="5000"/>
                                        <p:tgtEl>
                                          <p:spTgt spid="4"/>
                                        </p:tgtEl>
                                        <p:attrNameLst>
                                          <p:attrName>ppt_x</p:attrName>
                                        </p:attrNameLst>
                                      </p:cBhvr>
                                      <p:tavLst>
                                        <p:tav tm="0">
                                          <p:val>
                                            <p:strVal val="ppt_x"/>
                                          </p:val>
                                        </p:tav>
                                        <p:tav tm="100000">
                                          <p:val>
                                            <p:strVal val="ppt_x"/>
                                          </p:val>
                                        </p:tav>
                                      </p:tavLst>
                                    </p:anim>
                                    <p:anim calcmode="lin" valueType="num">
                                      <p:cBhvr>
                                        <p:cTn id="27" dur="5000"/>
                                        <p:tgtEl>
                                          <p:spTgt spid="4"/>
                                        </p:tgtEl>
                                        <p:attrNameLst>
                                          <p:attrName>ppt_y</p:attrName>
                                        </p:attrNameLst>
                                      </p:cBhvr>
                                      <p:tavLst>
                                        <p:tav tm="0">
                                          <p:val>
                                            <p:strVal val="ppt_y"/>
                                          </p:val>
                                        </p:tav>
                                        <p:tav tm="100000">
                                          <p:val>
                                            <p:strVal val="ppt_y+.1"/>
                                          </p:val>
                                        </p:tav>
                                      </p:tavLst>
                                    </p:anim>
                                    <p:set>
                                      <p:cBhvr>
                                        <p:cTn id="28" dur="1" fill="hold">
                                          <p:stCondLst>
                                            <p:cond delay="4999"/>
                                          </p:stCondLst>
                                        </p:cTn>
                                        <p:tgtEl>
                                          <p:spTgt spid="4"/>
                                        </p:tgtEl>
                                        <p:attrNameLst>
                                          <p:attrName>style.visibility</p:attrName>
                                        </p:attrNameLst>
                                      </p:cBhvr>
                                      <p:to>
                                        <p:strVal val="hidden"/>
                                      </p:to>
                                    </p:set>
                                  </p:childTnLst>
                                </p:cTn>
                              </p:par>
                              <p:par>
                                <p:cTn id="29" presetID="23" presetClass="exit" presetSubtype="16" fill="hold" nodeType="withEffect">
                                  <p:stCondLst>
                                    <p:cond delay="2000"/>
                                  </p:stCondLst>
                                  <p:childTnLst>
                                    <p:anim calcmode="lin" valueType="num">
                                      <p:cBhvr>
                                        <p:cTn id="30" dur="5000"/>
                                        <p:tgtEl>
                                          <p:spTgt spid="4"/>
                                        </p:tgtEl>
                                        <p:attrNameLst>
                                          <p:attrName>ppt_w</p:attrName>
                                        </p:attrNameLst>
                                      </p:cBhvr>
                                      <p:tavLst>
                                        <p:tav tm="0">
                                          <p:val>
                                            <p:strVal val="ppt_w"/>
                                          </p:val>
                                        </p:tav>
                                        <p:tav tm="100000">
                                          <p:val>
                                            <p:strVal val="4*ppt_w"/>
                                          </p:val>
                                        </p:tav>
                                      </p:tavLst>
                                    </p:anim>
                                    <p:anim calcmode="lin" valueType="num">
                                      <p:cBhvr>
                                        <p:cTn id="31" dur="5000"/>
                                        <p:tgtEl>
                                          <p:spTgt spid="4"/>
                                        </p:tgtEl>
                                        <p:attrNameLst>
                                          <p:attrName>ppt_h</p:attrName>
                                        </p:attrNameLst>
                                      </p:cBhvr>
                                      <p:tavLst>
                                        <p:tav tm="0">
                                          <p:val>
                                            <p:strVal val="ppt_h"/>
                                          </p:val>
                                        </p:tav>
                                        <p:tav tm="100000">
                                          <p:val>
                                            <p:strVal val="4*ppt_h"/>
                                          </p:val>
                                        </p:tav>
                                      </p:tavLst>
                                    </p:anim>
                                    <p:set>
                                      <p:cBhvr>
                                        <p:cTn id="32" dur="1" fill="hold">
                                          <p:stCondLst>
                                            <p:cond delay="4999"/>
                                          </p:stCondLst>
                                        </p:cTn>
                                        <p:tgtEl>
                                          <p:spTgt spid="4"/>
                                        </p:tgtEl>
                                        <p:attrNameLst>
                                          <p:attrName>style.visibility</p:attrName>
                                        </p:attrNameLst>
                                      </p:cBhvr>
                                      <p:to>
                                        <p:strVal val="hidden"/>
                                      </p:to>
                                    </p:set>
                                  </p:childTnLst>
                                </p:cTn>
                              </p:par>
                              <p:par>
                                <p:cTn id="33" presetID="42" presetClass="entr" presetSubtype="0" fill="hold" nodeType="with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0"/>
                                        <p:tgtEl>
                                          <p:spTgt spid="15"/>
                                        </p:tgtEl>
                                      </p:cBhvr>
                                    </p:animEffect>
                                    <p:anim calcmode="lin" valueType="num">
                                      <p:cBhvr>
                                        <p:cTn id="36" dur="5000" fill="hold"/>
                                        <p:tgtEl>
                                          <p:spTgt spid="15"/>
                                        </p:tgtEl>
                                        <p:attrNameLst>
                                          <p:attrName>ppt_x</p:attrName>
                                        </p:attrNameLst>
                                      </p:cBhvr>
                                      <p:tavLst>
                                        <p:tav tm="0">
                                          <p:val>
                                            <p:strVal val="#ppt_x"/>
                                          </p:val>
                                        </p:tav>
                                        <p:tav tm="100000">
                                          <p:val>
                                            <p:strVal val="#ppt_x"/>
                                          </p:val>
                                        </p:tav>
                                      </p:tavLst>
                                    </p:anim>
                                    <p:anim calcmode="lin" valueType="num">
                                      <p:cBhvr>
                                        <p:cTn id="37" dur="5000" fill="hold"/>
                                        <p:tgtEl>
                                          <p:spTgt spid="15"/>
                                        </p:tgtEl>
                                        <p:attrNameLst>
                                          <p:attrName>ppt_y</p:attrName>
                                        </p:attrNameLst>
                                      </p:cBhvr>
                                      <p:tavLst>
                                        <p:tav tm="0">
                                          <p:val>
                                            <p:strVal val="#ppt_y+.1"/>
                                          </p:val>
                                        </p:tav>
                                        <p:tav tm="100000">
                                          <p:val>
                                            <p:strVal val="#ppt_y"/>
                                          </p:val>
                                        </p:tav>
                                      </p:tavLst>
                                    </p:anim>
                                  </p:childTnLst>
                                </p:cTn>
                              </p:par>
                              <p:par>
                                <p:cTn id="38" presetID="23" presetClass="entr" presetSubtype="288" fill="hold" nodeType="withEffect">
                                  <p:stCondLst>
                                    <p:cond delay="20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0" fill="hold"/>
                                        <p:tgtEl>
                                          <p:spTgt spid="15"/>
                                        </p:tgtEl>
                                        <p:attrNameLst>
                                          <p:attrName>ppt_w</p:attrName>
                                        </p:attrNameLst>
                                      </p:cBhvr>
                                      <p:tavLst>
                                        <p:tav tm="0">
                                          <p:val>
                                            <p:strVal val="4/3*#ppt_w"/>
                                          </p:val>
                                        </p:tav>
                                        <p:tav tm="100000">
                                          <p:val>
                                            <p:strVal val="#ppt_w"/>
                                          </p:val>
                                        </p:tav>
                                      </p:tavLst>
                                    </p:anim>
                                    <p:anim calcmode="lin" valueType="num">
                                      <p:cBhvr>
                                        <p:cTn id="41" dur="5000" fill="hold"/>
                                        <p:tgtEl>
                                          <p:spTgt spid="15"/>
                                        </p:tgtEl>
                                        <p:attrNameLst>
                                          <p:attrName>ppt_h</p:attrName>
                                        </p:attrNameLst>
                                      </p:cBhvr>
                                      <p:tavLst>
                                        <p:tav tm="0">
                                          <p:val>
                                            <p:strVal val="4/3*#ppt_h"/>
                                          </p:val>
                                        </p:tav>
                                        <p:tav tm="100000">
                                          <p:val>
                                            <p:strVal val="#ppt_h"/>
                                          </p:val>
                                        </p:tav>
                                      </p:tavLst>
                                    </p:anim>
                                  </p:childTnLst>
                                </p:cTn>
                              </p:par>
                            </p:childTnLst>
                          </p:cTn>
                        </p:par>
                        <p:par>
                          <p:cTn id="42" fill="hold">
                            <p:stCondLst>
                              <p:cond delay="324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a:stretch>
            <a:fillRect/>
          </a:stretch>
        </p:blipFill>
        <p:spPr bwMode="auto">
          <a:xfrm>
            <a:off x="0" y="1"/>
            <a:ext cx="9144000" cy="5143500"/>
          </a:xfrm>
          <a:prstGeom prst="rect">
            <a:avLst/>
          </a:prstGeom>
          <a:noFill/>
          <a:ln w="9525">
            <a:noFill/>
            <a:miter lim="800000"/>
            <a:headEnd/>
            <a:tailEnd/>
          </a:ln>
        </p:spPr>
      </p:pic>
      <p:sp>
        <p:nvSpPr>
          <p:cNvPr id="5" name="4 CuadroTexto"/>
          <p:cNvSpPr txBox="1"/>
          <p:nvPr/>
        </p:nvSpPr>
        <p:spPr>
          <a:xfrm>
            <a:off x="1571604" y="4436282"/>
            <a:ext cx="65722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esperanzas de los habitantes de Oz habían desaparecido cuando la batalla no había hecho más que comenzar.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552881"/>
          </a:xfrm>
          <a:prstGeom prst="rect">
            <a:avLst/>
          </a:prstGeom>
          <a:noFill/>
          <a:ln w="9525">
            <a:noFill/>
            <a:miter lim="800000"/>
            <a:headEnd/>
            <a:tailEnd/>
          </a:ln>
        </p:spPr>
      </p:pic>
      <p:sp>
        <p:nvSpPr>
          <p:cNvPr id="6" name="5 CuadroTexto"/>
          <p:cNvSpPr txBox="1"/>
          <p:nvPr/>
        </p:nvSpPr>
        <p:spPr>
          <a:xfrm>
            <a:off x="928662" y="3857634"/>
            <a:ext cx="7699544" cy="1231106"/>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Entonces se produjo una explosión y una voz retumbó por toda la ciudad:</a:t>
            </a:r>
          </a:p>
          <a:p>
            <a:r>
              <a:rPr lang="es-ES" sz="2000" i="1" dirty="0" smtClean="0">
                <a:effectLst>
                  <a:glow rad="101600">
                    <a:srgbClr val="C00000">
                      <a:alpha val="60000"/>
                    </a:srgbClr>
                  </a:glow>
                  <a:outerShdw blurRad="38100" dist="38100" dir="2700000" algn="tl">
                    <a:srgbClr val="000000">
                      <a:alpha val="43137"/>
                    </a:srgbClr>
                  </a:outerShdw>
                </a:effectLst>
              </a:rPr>
              <a:t>-¡No temáis, queridos habitantes de Oz!</a:t>
            </a:r>
          </a:p>
          <a:p>
            <a:r>
              <a:rPr lang="es-ES" i="1" dirty="0" smtClean="0">
                <a:effectLst>
                  <a:glow rad="101600">
                    <a:srgbClr val="C00000">
                      <a:alpha val="60000"/>
                    </a:srgbClr>
                  </a:glow>
                  <a:outerShdw blurRad="38100" dist="38100" dir="2700000" algn="tl">
                    <a:srgbClr val="000000">
                      <a:alpha val="43137"/>
                    </a:srgbClr>
                  </a:outerShdw>
                </a:effectLst>
              </a:rPr>
              <a:t>¡Oz el grande y poderoso había llegado! El cielo se cubrió de lenguas de </a:t>
            </a:r>
          </a:p>
          <a:p>
            <a:r>
              <a:rPr lang="es-ES" i="1" dirty="0" smtClean="0">
                <a:effectLst>
                  <a:glow rad="101600">
                    <a:srgbClr val="C00000">
                      <a:alpha val="60000"/>
                    </a:srgbClr>
                  </a:glow>
                  <a:outerShdw blurRad="38100" dist="38100" dir="2700000" algn="tl">
                    <a:srgbClr val="000000">
                      <a:alpha val="43137"/>
                    </a:srgbClr>
                  </a:outerShdw>
                </a:effectLst>
              </a:rPr>
              <a:t>fuego, y el humo lo invadió todo.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4000">
        <p14:glitter pattern="hexagon"/>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5100"/>
                            </p:stCondLst>
                            <p:childTnLst>
                              <p:par>
                                <p:cTn id="19" presetID="42" presetClass="exit" presetSubtype="0" fill="hold" nodeType="afterEffect">
                                  <p:stCondLst>
                                    <p:cond delay="2000"/>
                                  </p:stCondLst>
                                  <p:childTnLst>
                                    <p:animEffect transition="out" filter="fade">
                                      <p:cBhvr>
                                        <p:cTn id="20" dur="5000"/>
                                        <p:tgtEl>
                                          <p:spTgt spid="8"/>
                                        </p:tgtEl>
                                      </p:cBhvr>
                                    </p:animEffect>
                                    <p:anim calcmode="lin" valueType="num">
                                      <p:cBhvr>
                                        <p:cTn id="21" dur="5000"/>
                                        <p:tgtEl>
                                          <p:spTgt spid="8"/>
                                        </p:tgtEl>
                                        <p:attrNameLst>
                                          <p:attrName>ppt_x</p:attrName>
                                        </p:attrNameLst>
                                      </p:cBhvr>
                                      <p:tavLst>
                                        <p:tav tm="0">
                                          <p:val>
                                            <p:strVal val="ppt_x"/>
                                          </p:val>
                                        </p:tav>
                                        <p:tav tm="100000">
                                          <p:val>
                                            <p:strVal val="ppt_x"/>
                                          </p:val>
                                        </p:tav>
                                      </p:tavLst>
                                    </p:anim>
                                    <p:anim calcmode="lin" valueType="num">
                                      <p:cBhvr>
                                        <p:cTn id="22" dur="5000"/>
                                        <p:tgtEl>
                                          <p:spTgt spid="8"/>
                                        </p:tgtEl>
                                        <p:attrNameLst>
                                          <p:attrName>ppt_y</p:attrName>
                                        </p:attrNameLst>
                                      </p:cBhvr>
                                      <p:tavLst>
                                        <p:tav tm="0">
                                          <p:val>
                                            <p:strVal val="ppt_y"/>
                                          </p:val>
                                        </p:tav>
                                        <p:tav tm="100000">
                                          <p:val>
                                            <p:strVal val="ppt_y+.1"/>
                                          </p:val>
                                        </p:tav>
                                      </p:tavLst>
                                    </p:anim>
                                    <p:set>
                                      <p:cBhvr>
                                        <p:cTn id="23" dur="1" fill="hold">
                                          <p:stCondLst>
                                            <p:cond delay="4999"/>
                                          </p:stCondLst>
                                        </p:cTn>
                                        <p:tgtEl>
                                          <p:spTgt spid="8"/>
                                        </p:tgtEl>
                                        <p:attrNameLst>
                                          <p:attrName>style.visibility</p:attrName>
                                        </p:attrNameLst>
                                      </p:cBhvr>
                                      <p:to>
                                        <p:strVal val="hidden"/>
                                      </p:to>
                                    </p:set>
                                  </p:childTnLst>
                                </p:cTn>
                              </p:par>
                              <p:par>
                                <p:cTn id="24" presetID="23" presetClass="exit" presetSubtype="16" fill="hold" nodeType="withEffect">
                                  <p:stCondLst>
                                    <p:cond delay="2000"/>
                                  </p:stCondLst>
                                  <p:childTnLst>
                                    <p:anim calcmode="lin" valueType="num">
                                      <p:cBhvr>
                                        <p:cTn id="25" dur="5000"/>
                                        <p:tgtEl>
                                          <p:spTgt spid="8"/>
                                        </p:tgtEl>
                                        <p:attrNameLst>
                                          <p:attrName>ppt_w</p:attrName>
                                        </p:attrNameLst>
                                      </p:cBhvr>
                                      <p:tavLst>
                                        <p:tav tm="0">
                                          <p:val>
                                            <p:strVal val="ppt_w"/>
                                          </p:val>
                                        </p:tav>
                                        <p:tav tm="100000">
                                          <p:val>
                                            <p:strVal val="4*ppt_w"/>
                                          </p:val>
                                        </p:tav>
                                      </p:tavLst>
                                    </p:anim>
                                    <p:anim calcmode="lin" valueType="num">
                                      <p:cBhvr>
                                        <p:cTn id="26" dur="5000"/>
                                        <p:tgtEl>
                                          <p:spTgt spid="8"/>
                                        </p:tgtEl>
                                        <p:attrNameLst>
                                          <p:attrName>ppt_h</p:attrName>
                                        </p:attrNameLst>
                                      </p:cBhvr>
                                      <p:tavLst>
                                        <p:tav tm="0">
                                          <p:val>
                                            <p:strVal val="ppt_h"/>
                                          </p:val>
                                        </p:tav>
                                        <p:tav tm="100000">
                                          <p:val>
                                            <p:strVal val="4*ppt_h"/>
                                          </p:val>
                                        </p:tav>
                                      </p:tavLst>
                                    </p:anim>
                                    <p:set>
                                      <p:cBhvr>
                                        <p:cTn id="27" dur="1" fill="hold">
                                          <p:stCondLst>
                                            <p:cond delay="4999"/>
                                          </p:stCondLst>
                                        </p:cTn>
                                        <p:tgtEl>
                                          <p:spTgt spid="8"/>
                                        </p:tgtEl>
                                        <p:attrNameLst>
                                          <p:attrName>style.visibility</p:attrName>
                                        </p:attrNameLst>
                                      </p:cBhvr>
                                      <p:to>
                                        <p:strVal val="hidden"/>
                                      </p:to>
                                    </p:set>
                                  </p:childTnLst>
                                </p:cTn>
                              </p:par>
                              <p:par>
                                <p:cTn id="28" presetID="10" presetClass="entr" presetSubtype="0" fill="hold" nodeType="withEffect">
                                  <p:stCondLst>
                                    <p:cond delay="200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0"/>
                                        <p:tgtEl>
                                          <p:spTgt spid="4"/>
                                        </p:tgtEl>
                                      </p:cBhvr>
                                    </p:animEffect>
                                  </p:childTnLst>
                                </p:cTn>
                              </p:par>
                              <p:par>
                                <p:cTn id="31" presetID="23" presetClass="entr" presetSubtype="288" fill="hold" nodeType="withEffect">
                                  <p:stCondLst>
                                    <p:cond delay="200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0" fill="hold"/>
                                        <p:tgtEl>
                                          <p:spTgt spid="4"/>
                                        </p:tgtEl>
                                        <p:attrNameLst>
                                          <p:attrName>ppt_w</p:attrName>
                                        </p:attrNameLst>
                                      </p:cBhvr>
                                      <p:tavLst>
                                        <p:tav tm="0">
                                          <p:val>
                                            <p:strVal val="4/3*#ppt_w"/>
                                          </p:val>
                                        </p:tav>
                                        <p:tav tm="100000">
                                          <p:val>
                                            <p:strVal val="#ppt_w"/>
                                          </p:val>
                                        </p:tav>
                                      </p:tavLst>
                                    </p:anim>
                                    <p:anim calcmode="lin" valueType="num">
                                      <p:cBhvr>
                                        <p:cTn id="34" dur="5000" fill="hold"/>
                                        <p:tgtEl>
                                          <p:spTgt spid="4"/>
                                        </p:tgtEl>
                                        <p:attrNameLst>
                                          <p:attrName>ppt_h</p:attrName>
                                        </p:attrNameLst>
                                      </p:cBhvr>
                                      <p:tavLst>
                                        <p:tav tm="0">
                                          <p:val>
                                            <p:strVal val="4/3*#ppt_h"/>
                                          </p:val>
                                        </p:tav>
                                        <p:tav tm="100000">
                                          <p:val>
                                            <p:strVal val="#ppt_h"/>
                                          </p:val>
                                        </p:tav>
                                      </p:tavLst>
                                    </p:anim>
                                  </p:childTnLst>
                                </p:cTn>
                              </p:par>
                            </p:childTnLst>
                          </p:cTn>
                        </p:par>
                        <p:par>
                          <p:cTn id="35" fill="hold">
                            <p:stCondLst>
                              <p:cond delay="221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409381"/>
            <a:ext cx="9144000" cy="6091877"/>
          </a:xfrm>
          <a:prstGeom prst="rect">
            <a:avLst/>
          </a:prstGeom>
          <a:noFill/>
          <a:ln w="9525">
            <a:noFill/>
            <a:miter lim="800000"/>
            <a:headEnd/>
            <a:tailEnd/>
          </a:ln>
        </p:spPr>
      </p:pic>
      <p:sp>
        <p:nvSpPr>
          <p:cNvPr id="5" name="4 CuadroTexto"/>
          <p:cNvSpPr txBox="1"/>
          <p:nvPr/>
        </p:nvSpPr>
        <p:spPr>
          <a:xfrm>
            <a:off x="642910" y="3921929"/>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 he despojado de mi aspecto mortal y ahora soy más poderoso que nunca!</a:t>
            </a:r>
          </a:p>
          <a:p>
            <a:r>
              <a:rPr lang="es-ES" i="1" dirty="0" smtClean="0">
                <a:effectLst>
                  <a:glow rad="101600">
                    <a:srgbClr val="C00000">
                      <a:alpha val="60000"/>
                    </a:srgbClr>
                  </a:glow>
                  <a:outerShdw blurRad="38100" dist="38100" dir="2700000" algn="tl">
                    <a:srgbClr val="000000">
                      <a:alpha val="43137"/>
                    </a:srgbClr>
                  </a:outerShdw>
                </a:effectLst>
              </a:rPr>
              <a:t>-gritó Oz. </a:t>
            </a:r>
            <a:r>
              <a:rPr lang="es-ES" i="1" dirty="0" err="1" smtClean="0">
                <a:effectLst>
                  <a:glow rad="101600">
                    <a:srgbClr val="C00000">
                      <a:alpha val="60000"/>
                    </a:srgbClr>
                  </a:glow>
                  <a:outerShdw blurRad="38100" dist="38100" dir="2700000" algn="tl">
                    <a:srgbClr val="000000">
                      <a:alpha val="43137"/>
                    </a:srgbClr>
                  </a:outerShdw>
                </a:effectLst>
              </a:rPr>
              <a:t>Theodora</a:t>
            </a:r>
            <a:r>
              <a:rPr lang="es-ES" i="1" dirty="0" smtClean="0">
                <a:effectLst>
                  <a:glow rad="101600">
                    <a:srgbClr val="C00000">
                      <a:alpha val="60000"/>
                    </a:srgbClr>
                  </a:glow>
                  <a:outerShdw blurRad="38100" dist="38100" dir="2700000" algn="tl">
                    <a:srgbClr val="000000">
                      <a:alpha val="43137"/>
                    </a:srgbClr>
                  </a:outerShdw>
                </a:effectLst>
              </a:rPr>
              <a:t> hizo un conjuro y dio forma a una inmensa bola de fuego que lanzó contra el espectro flotante. Oz dio un grito e hizo que las llamas se </a:t>
            </a:r>
          </a:p>
          <a:p>
            <a:r>
              <a:rPr lang="es-ES" i="1" dirty="0" smtClean="0">
                <a:effectLst>
                  <a:glow rad="101600">
                    <a:srgbClr val="C00000">
                      <a:alpha val="60000"/>
                    </a:srgbClr>
                  </a:glow>
                  <a:outerShdw blurRad="38100" dist="38100" dir="2700000" algn="tl">
                    <a:srgbClr val="000000">
                      <a:alpha val="43137"/>
                    </a:srgbClr>
                  </a:outerShdw>
                </a:effectLst>
              </a:rPr>
              <a:t>entrecruzaran y explotaran.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409381"/>
            <a:ext cx="9144000" cy="5832648"/>
          </a:xfrm>
          <a:prstGeom prst="rect">
            <a:avLst/>
          </a:prstGeom>
          <a:noFill/>
          <a:ln w="9525">
            <a:noFill/>
            <a:miter lim="800000"/>
            <a:headEnd/>
            <a:tailEnd/>
          </a:ln>
        </p:spPr>
      </p:pic>
      <p:sp>
        <p:nvSpPr>
          <p:cNvPr id="4" name="3 CuadroTexto"/>
          <p:cNvSpPr txBox="1"/>
          <p:nvPr/>
        </p:nvSpPr>
        <p:spPr>
          <a:xfrm>
            <a:off x="285720" y="-771548"/>
            <a:ext cx="248786" cy="646331"/>
          </a:xfrm>
          <a:prstGeom prst="rect">
            <a:avLst/>
          </a:prstGeom>
          <a:noFill/>
        </p:spPr>
        <p:txBody>
          <a:bodyPr wrap="none" rtlCol="0">
            <a:spAutoFit/>
          </a:bodyPr>
          <a:lstStyle/>
          <a:p>
            <a:endParaRPr lang="es-ES" i="1" dirty="0" smtClean="0">
              <a:effectLst>
                <a:outerShdw blurRad="38100" dist="38100" dir="2700000" algn="tl">
                  <a:srgbClr val="000000">
                    <a:alpha val="43137"/>
                  </a:srgbClr>
                </a:outerShdw>
              </a:effectLst>
            </a:endParaRPr>
          </a:p>
          <a:p>
            <a:r>
              <a:rPr lang="es-ES" i="1" dirty="0" smtClean="0">
                <a:effectLst>
                  <a:outerShdw blurRad="38100" dist="38100" dir="2700000" algn="tl">
                    <a:srgbClr val="000000">
                      <a:alpha val="43137"/>
                    </a:srgbClr>
                  </a:outerShdw>
                </a:effectLst>
              </a:rPr>
              <a:t>.</a:t>
            </a:r>
            <a:endParaRPr lang="es-ES" i="1" dirty="0">
              <a:effectLst>
                <a:outerShdw blurRad="38100" dist="38100" dir="2700000" algn="tl">
                  <a:srgbClr val="000000">
                    <a:alpha val="43137"/>
                  </a:srgbClr>
                </a:outerShdw>
              </a:effectLst>
            </a:endParaRPr>
          </a:p>
        </p:txBody>
      </p:sp>
      <p:sp>
        <p:nvSpPr>
          <p:cNvPr id="6" name="5 CuadroTexto"/>
          <p:cNvSpPr txBox="1"/>
          <p:nvPr/>
        </p:nvSpPr>
        <p:spPr>
          <a:xfrm>
            <a:off x="642911" y="4179105"/>
            <a:ext cx="8174033"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Asustada,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regresó al salón del trono y empezó a reunir todas sus </a:t>
            </a:r>
          </a:p>
          <a:p>
            <a:r>
              <a:rPr lang="es-ES" i="1" dirty="0" smtClean="0">
                <a:effectLst>
                  <a:glow rad="101600">
                    <a:srgbClr val="C00000">
                      <a:alpha val="60000"/>
                    </a:srgbClr>
                  </a:glow>
                  <a:outerShdw blurRad="38100" dist="38100" dir="2700000" algn="tl">
                    <a:srgbClr val="000000">
                      <a:alpha val="43137"/>
                    </a:srgbClr>
                  </a:outerShdw>
                </a:effectLst>
              </a:rPr>
              <a:t>pertenencias para escapar. De repente, oyó una voz familiar. -¡No tan rápido!</a:t>
            </a:r>
          </a:p>
          <a:p>
            <a:r>
              <a:rPr lang="es-ES" i="1" dirty="0" smtClean="0">
                <a:effectLst>
                  <a:glow rad="101600">
                    <a:srgbClr val="C00000">
                      <a:alpha val="60000"/>
                    </a:srgbClr>
                  </a:glow>
                  <a:outerShdw blurRad="38100" dist="38100" dir="2700000" algn="tl">
                    <a:srgbClr val="000000">
                      <a:alpha val="43137"/>
                    </a:srgbClr>
                  </a:outerShdw>
                </a:effectLst>
              </a:rPr>
              <a:t>¡Aún tenemos asuntos pendientes! –exclamó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con la varita en la 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7000">
        <p:wipe dir="u"/>
      </p:transition>
    </mc:Choice>
    <mc:Fallback>
      <p:transition spd="slow" advTm="57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6900"/>
                            </p:stCondLst>
                            <p:childTnLst>
                              <p:par>
                                <p:cTn id="20" presetID="10" presetClass="exit" presetSubtype="0" fill="hold" nodeType="afterEffect">
                                  <p:stCondLst>
                                    <p:cond delay="2000"/>
                                  </p:stCondLst>
                                  <p:childTnLst>
                                    <p:animEffect transition="out" filter="fade">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23" presetClass="exit" presetSubtype="16" fill="hold" nodeType="withEffect">
                                  <p:stCondLst>
                                    <p:cond delay="2000"/>
                                  </p:stCondLst>
                                  <p:childTnLst>
                                    <p:anim calcmode="lin" valueType="num">
                                      <p:cBhvr>
                                        <p:cTn id="24" dur="5000"/>
                                        <p:tgtEl>
                                          <p:spTgt spid="15"/>
                                        </p:tgtEl>
                                        <p:attrNameLst>
                                          <p:attrName>ppt_w</p:attrName>
                                        </p:attrNameLst>
                                      </p:cBhvr>
                                      <p:tavLst>
                                        <p:tav tm="0">
                                          <p:val>
                                            <p:strVal val="ppt_w"/>
                                          </p:val>
                                        </p:tav>
                                        <p:tav tm="100000">
                                          <p:val>
                                            <p:strVal val="4*ppt_w"/>
                                          </p:val>
                                        </p:tav>
                                      </p:tavLst>
                                    </p:anim>
                                    <p:anim calcmode="lin" valueType="num">
                                      <p:cBhvr>
                                        <p:cTn id="25" dur="5000"/>
                                        <p:tgtEl>
                                          <p:spTgt spid="15"/>
                                        </p:tgtEl>
                                        <p:attrNameLst>
                                          <p:attrName>ppt_h</p:attrName>
                                        </p:attrNameLst>
                                      </p:cBhvr>
                                      <p:tavLst>
                                        <p:tav tm="0">
                                          <p:val>
                                            <p:strVal val="ppt_h"/>
                                          </p:val>
                                        </p:tav>
                                        <p:tav tm="100000">
                                          <p:val>
                                            <p:strVal val="4*ppt_h"/>
                                          </p:val>
                                        </p:tav>
                                      </p:tavLst>
                                    </p:anim>
                                    <p:set>
                                      <p:cBhvr>
                                        <p:cTn id="26" dur="1" fill="hold">
                                          <p:stCondLst>
                                            <p:cond delay="4999"/>
                                          </p:stCondLst>
                                        </p:cTn>
                                        <p:tgtEl>
                                          <p:spTgt spid="15"/>
                                        </p:tgtEl>
                                        <p:attrNameLst>
                                          <p:attrName>style.visibility</p:attrName>
                                        </p:attrNameLst>
                                      </p:cBhvr>
                                      <p:to>
                                        <p:strVal val="hidden"/>
                                      </p:to>
                                    </p:set>
                                  </p:childTnLst>
                                </p:cTn>
                              </p:par>
                              <p:par>
                                <p:cTn id="27" presetID="10" presetClass="entr" presetSubtype="0" fill="hold" nodeType="withEffect">
                                  <p:stCondLst>
                                    <p:cond delay="2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0"/>
                                        <p:tgtEl>
                                          <p:spTgt spid="16"/>
                                        </p:tgtEl>
                                      </p:cBhvr>
                                    </p:animEffect>
                                  </p:childTnLst>
                                </p:cTn>
                              </p:par>
                              <p:par>
                                <p:cTn id="30" presetID="52" presetClass="entr" presetSubtype="0" fill="hold" nodeType="withEffect">
                                  <p:stCondLst>
                                    <p:cond delay="2000"/>
                                  </p:stCondLst>
                                  <p:childTnLst>
                                    <p:set>
                                      <p:cBhvr>
                                        <p:cTn id="31" dur="1" fill="hold">
                                          <p:stCondLst>
                                            <p:cond delay="0"/>
                                          </p:stCondLst>
                                        </p:cTn>
                                        <p:tgtEl>
                                          <p:spTgt spid="16"/>
                                        </p:tgtEl>
                                        <p:attrNameLst>
                                          <p:attrName>style.visibility</p:attrName>
                                        </p:attrNameLst>
                                      </p:cBhvr>
                                      <p:to>
                                        <p:strVal val="visible"/>
                                      </p:to>
                                    </p:set>
                                    <p:animScale>
                                      <p:cBhvr>
                                        <p:cTn id="32" dur="5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5000" decel="50000" fill="hold">
                                          <p:stCondLst>
                                            <p:cond delay="0"/>
                                          </p:stCondLst>
                                        </p:cTn>
                                        <p:tgtEl>
                                          <p:spTgt spid="16"/>
                                        </p:tgtEl>
                                        <p:attrNameLst>
                                          <p:attrName>ppt_x</p:attrName>
                                          <p:attrName>ppt_y</p:attrName>
                                        </p:attrNameLst>
                                      </p:cBhvr>
                                    </p:animMotion>
                                    <p:animEffect transition="in" filter="fade">
                                      <p:cBhvr>
                                        <p:cTn id="34" dur="5000"/>
                                        <p:tgtEl>
                                          <p:spTgt spid="16"/>
                                        </p:tgtEl>
                                      </p:cBhvr>
                                    </p:animEffect>
                                  </p:childTnLst>
                                </p:cTn>
                              </p:par>
                            </p:childTnLst>
                          </p:cTn>
                        </p:par>
                        <p:par>
                          <p:cTn id="35" fill="hold">
                            <p:stCondLst>
                              <p:cond delay="339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a:off x="-357222" y="0"/>
            <a:ext cx="9858444" cy="5143500"/>
          </a:xfrm>
          <a:prstGeom prst="rect">
            <a:avLst/>
          </a:prstGeom>
          <a:noFill/>
          <a:ln w="9525">
            <a:noFill/>
            <a:miter lim="800000"/>
            <a:headEnd/>
            <a:tailEnd/>
          </a:ln>
        </p:spPr>
      </p:pic>
      <p:sp>
        <p:nvSpPr>
          <p:cNvPr id="4" name="3 CuadroTexto"/>
          <p:cNvSpPr txBox="1"/>
          <p:nvPr/>
        </p:nvSpPr>
        <p:spPr>
          <a:xfrm>
            <a:off x="285720"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t>
            </a:r>
            <a:r>
              <a:rPr lang="es-ES" i="1" dirty="0" err="1" smtClean="0">
                <a:effectLst>
                  <a:glow rad="101600">
                    <a:srgbClr val="C00000">
                      <a:alpha val="60000"/>
                    </a:srgbClr>
                  </a:glow>
                  <a:outerShdw blurRad="38100" dist="38100" dir="2700000" algn="tl">
                    <a:srgbClr val="000000">
                      <a:alpha val="43137"/>
                    </a:srgbClr>
                  </a:outerShdw>
                </a:effectLst>
              </a:rPr>
              <a:t>Evanora</a:t>
            </a:r>
            <a:r>
              <a:rPr lang="es-ES" i="1" dirty="0" smtClean="0">
                <a:effectLst>
                  <a:glow rad="101600">
                    <a:srgbClr val="C00000">
                      <a:alpha val="60000"/>
                    </a:srgbClr>
                  </a:glow>
                  <a:outerShdw blurRad="38100" dist="38100" dir="2700000" algn="tl">
                    <a:srgbClr val="000000">
                      <a:alpha val="43137"/>
                    </a:srgbClr>
                  </a:outerShdw>
                </a:effectLst>
              </a:rPr>
              <a:t> no iba a rendirse sin luchar. Atacó 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con rayos de energía y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contraatacó con descargas eléctricas. La Bruja Buena destruyó el amuleto de la Bruja Mala y al hacerlo, esta se convirtió en una fea bruja de piel </a:t>
            </a:r>
            <a:r>
              <a:rPr lang="es-ES" i="1" dirty="0" err="1" smtClean="0">
                <a:effectLst>
                  <a:glow rad="101600">
                    <a:srgbClr val="C00000">
                      <a:alpha val="60000"/>
                    </a:srgbClr>
                  </a:glow>
                  <a:outerShdw blurRad="38100" dist="38100" dir="2700000" algn="tl">
                    <a:srgbClr val="000000">
                      <a:alpha val="43137"/>
                    </a:srgbClr>
                  </a:outerShdw>
                </a:effectLst>
              </a:rPr>
              <a:t>amarilla.Glinda</a:t>
            </a:r>
            <a:r>
              <a:rPr lang="es-ES" i="1" dirty="0" smtClean="0">
                <a:effectLst>
                  <a:glow rad="101600">
                    <a:srgbClr val="C00000">
                      <a:alpha val="60000"/>
                    </a:srgbClr>
                  </a:glow>
                  <a:outerShdw blurRad="38100" dist="38100" dir="2700000" algn="tl">
                    <a:srgbClr val="000000">
                      <a:alpha val="43137"/>
                    </a:srgbClr>
                  </a:outerShdw>
                </a:effectLst>
              </a:rPr>
              <a:t> la desterró de la Ciudad Esmeralda por siempre jamás.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newsflash/>
      </p:transition>
    </mc:Choice>
    <mc:Fallback>
      <p:transition spd="slow" advTm="34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1"/>
            <a:ext cx="5500694" cy="5143499"/>
          </a:xfrm>
          <a:prstGeom prst="rect">
            <a:avLst/>
          </a:prstGeom>
          <a:noFill/>
          <a:ln w="9525">
            <a:noFill/>
            <a:miter lim="800000"/>
            <a:headEnd/>
            <a:tailEnd/>
          </a:ln>
        </p:spPr>
      </p:pic>
      <p:sp>
        <p:nvSpPr>
          <p:cNvPr id="3" name="2 CuadroTexto"/>
          <p:cNvSpPr txBox="1"/>
          <p:nvPr/>
        </p:nvSpPr>
        <p:spPr>
          <a:xfrm>
            <a:off x="5572132" y="835807"/>
            <a:ext cx="3429024" cy="397031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Rodeada de niños y sentada </a:t>
            </a:r>
          </a:p>
          <a:p>
            <a:r>
              <a:rPr lang="es-ES" i="1" dirty="0" smtClean="0">
                <a:effectLst>
                  <a:glow rad="101600">
                    <a:srgbClr val="C00000">
                      <a:alpha val="60000"/>
                    </a:srgbClr>
                  </a:glow>
                  <a:outerShdw blurRad="38100" dist="38100" dir="2700000" algn="tl">
                    <a:srgbClr val="000000">
                      <a:alpha val="43137"/>
                    </a:srgbClr>
                  </a:outerShdw>
                </a:effectLst>
              </a:rPr>
              <a:t>en los escalones del palacio, </a:t>
            </a:r>
          </a:p>
          <a:p>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habló a los </a:t>
            </a:r>
            <a:r>
              <a:rPr lang="es-ES" i="1" dirty="0" err="1" smtClean="0">
                <a:effectLst>
                  <a:glow rad="101600">
                    <a:srgbClr val="C00000">
                      <a:alpha val="60000"/>
                    </a:srgbClr>
                  </a:glow>
                  <a:outerShdw blurRad="38100" dist="38100" dir="2700000" algn="tl">
                    <a:srgbClr val="000000">
                      <a:alpha val="43137"/>
                    </a:srgbClr>
                  </a:outerShdw>
                </a:effectLst>
              </a:rPr>
              <a:t>quadlings</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y a los </a:t>
            </a:r>
            <a:r>
              <a:rPr lang="es-ES" i="1" dirty="0" err="1" smtClean="0">
                <a:effectLst>
                  <a:glow rad="101600">
                    <a:srgbClr val="C00000">
                      <a:alpha val="60000"/>
                    </a:srgbClr>
                  </a:glow>
                  <a:outerShdw blurRad="38100" dist="38100" dir="2700000" algn="tl">
                    <a:srgbClr val="000000">
                      <a:alpha val="43137"/>
                    </a:srgbClr>
                  </a:outerShdw>
                </a:effectLst>
              </a:rPr>
              <a:t>munchkins</a:t>
            </a:r>
            <a:r>
              <a:rPr lang="es-ES" i="1" dirty="0" smtClean="0">
                <a:effectLst>
                  <a:glow rad="101600">
                    <a:srgbClr val="C00000">
                      <a:alpha val="60000"/>
                    </a:srgbClr>
                  </a:glow>
                  <a:outerShdw blurRad="38100" dist="38100" dir="2700000" algn="tl">
                    <a:srgbClr val="000000">
                      <a:alpha val="43137"/>
                    </a:srgbClr>
                  </a:outerShdw>
                </a:effectLst>
              </a:rPr>
              <a:t>: ¡Queridos </a:t>
            </a:r>
          </a:p>
          <a:p>
            <a:r>
              <a:rPr lang="es-ES" i="1" dirty="0" smtClean="0">
                <a:effectLst>
                  <a:glow rad="101600">
                    <a:srgbClr val="C00000">
                      <a:alpha val="60000"/>
                    </a:srgbClr>
                  </a:glow>
                  <a:outerShdw blurRad="38100" dist="38100" dir="2700000" algn="tl">
                    <a:srgbClr val="000000">
                      <a:alpha val="43137"/>
                    </a:srgbClr>
                  </a:outerShdw>
                </a:effectLst>
              </a:rPr>
              <a:t>habitantes de Oz! –llamó </a:t>
            </a:r>
          </a:p>
          <a:p>
            <a:r>
              <a:rPr lang="es-ES" i="1" dirty="0" smtClean="0">
                <a:effectLst>
                  <a:glow rad="101600">
                    <a:srgbClr val="C00000">
                      <a:alpha val="60000"/>
                    </a:srgbClr>
                  </a:glow>
                  <a:outerShdw blurRad="38100" dist="38100" dir="2700000" algn="tl">
                    <a:srgbClr val="000000">
                      <a:alpha val="43137"/>
                    </a:srgbClr>
                  </a:outerShdw>
                </a:effectLst>
              </a:rPr>
              <a:t>desenrollando un pergamino y </a:t>
            </a:r>
          </a:p>
          <a:p>
            <a:r>
              <a:rPr lang="es-ES" i="1" dirty="0" smtClean="0">
                <a:effectLst>
                  <a:glow rad="101600">
                    <a:srgbClr val="C00000">
                      <a:alpha val="60000"/>
                    </a:srgbClr>
                  </a:glow>
                  <a:outerShdw blurRad="38100" dist="38100" dir="2700000" algn="tl">
                    <a:srgbClr val="000000">
                      <a:alpha val="43137"/>
                    </a:srgbClr>
                  </a:outerShdw>
                </a:effectLst>
              </a:rPr>
              <a:t>disponiéndose a leer-. Tengo </a:t>
            </a:r>
          </a:p>
          <a:p>
            <a:r>
              <a:rPr lang="es-ES" i="1" dirty="0" smtClean="0">
                <a:effectLst>
                  <a:glow rad="101600">
                    <a:srgbClr val="C00000">
                      <a:alpha val="60000"/>
                    </a:srgbClr>
                  </a:glow>
                  <a:outerShdw blurRad="38100" dist="38100" dir="2700000" algn="tl">
                    <a:srgbClr val="000000">
                      <a:alpha val="43137"/>
                    </a:srgbClr>
                  </a:outerShdw>
                </a:effectLst>
              </a:rPr>
              <a:t>aquí una carta del mismísimo </a:t>
            </a:r>
          </a:p>
          <a:p>
            <a:r>
              <a:rPr lang="es-ES" i="1" dirty="0" smtClean="0">
                <a:effectLst>
                  <a:glow rad="101600">
                    <a:srgbClr val="C00000">
                      <a:alpha val="60000"/>
                    </a:srgbClr>
                  </a:glow>
                  <a:outerShdw blurRad="38100" dist="38100" dir="2700000" algn="tl">
                    <a:srgbClr val="000000">
                      <a:alpha val="43137"/>
                    </a:srgbClr>
                  </a:outerShdw>
                </a:effectLst>
              </a:rPr>
              <a:t>Gran Mago donde dice que </a:t>
            </a:r>
          </a:p>
          <a:p>
            <a:r>
              <a:rPr lang="es-ES" i="1" dirty="0" smtClean="0">
                <a:effectLst>
                  <a:glow rad="101600">
                    <a:srgbClr val="C00000">
                      <a:alpha val="60000"/>
                    </a:srgbClr>
                  </a:glow>
                  <a:outerShdw blurRad="38100" dist="38100" dir="2700000" algn="tl">
                    <a:srgbClr val="000000">
                      <a:alpha val="43137"/>
                    </a:srgbClr>
                  </a:outerShdw>
                </a:effectLst>
              </a:rPr>
              <a:t>con un poco de coraje y fe, </a:t>
            </a:r>
          </a:p>
          <a:p>
            <a:r>
              <a:rPr lang="es-ES" i="1" dirty="0" smtClean="0">
                <a:effectLst>
                  <a:glow rad="101600">
                    <a:srgbClr val="C00000">
                      <a:alpha val="60000"/>
                    </a:srgbClr>
                  </a:glow>
                  <a:outerShdw blurRad="38100" dist="38100" dir="2700000" algn="tl">
                    <a:srgbClr val="000000">
                      <a:alpha val="43137"/>
                    </a:srgbClr>
                  </a:outerShdw>
                </a:effectLst>
              </a:rPr>
              <a:t>hemos conseguido lo imposible </a:t>
            </a:r>
          </a:p>
          <a:p>
            <a:r>
              <a:rPr lang="es-ES" i="1" dirty="0" smtClean="0">
                <a:effectLst>
                  <a:glow rad="101600">
                    <a:srgbClr val="C00000">
                      <a:alpha val="60000"/>
                    </a:srgbClr>
                  </a:glow>
                  <a:outerShdw blurRad="38100" dist="38100" dir="2700000" algn="tl">
                    <a:srgbClr val="000000">
                      <a:alpha val="43137"/>
                    </a:srgbClr>
                  </a:outerShdw>
                </a:effectLst>
              </a:rPr>
              <a:t>y que de ahora en adelante, </a:t>
            </a:r>
          </a:p>
          <a:p>
            <a:r>
              <a:rPr lang="es-ES" i="1" dirty="0" smtClean="0">
                <a:effectLst>
                  <a:glow rad="101600">
                    <a:srgbClr val="C00000">
                      <a:alpha val="60000"/>
                    </a:srgbClr>
                  </a:glow>
                  <a:outerShdw blurRad="38100" dist="38100" dir="2700000" algn="tl">
                    <a:srgbClr val="000000">
                      <a:alpha val="43137"/>
                    </a:srgbClr>
                  </a:outerShdw>
                </a:effectLst>
              </a:rPr>
              <a:t>¡La Tierra de Oz será siempre </a:t>
            </a:r>
          </a:p>
          <a:p>
            <a:r>
              <a:rPr lang="es-ES" i="1" dirty="0" smtClean="0">
                <a:effectLst>
                  <a:glow rad="101600">
                    <a:srgbClr val="C00000">
                      <a:alpha val="60000"/>
                    </a:srgbClr>
                  </a:glow>
                  <a:outerShdw blurRad="38100" dist="38100" dir="2700000" algn="tl">
                    <a:srgbClr val="000000">
                      <a:alpha val="43137"/>
                    </a:srgbClr>
                  </a:outerShdw>
                </a:effectLst>
              </a:rPr>
              <a:t>libre!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2000">
        <p15:prstTrans prst="pageCurlDouble"/>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50" presetClass="entr" presetSubtype="0" decel="100000" fill="hold" nodeType="withEffect">
                                  <p:stCondLst>
                                    <p:cond delay="20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ppt_w+.3"/>
                                          </p:val>
                                        </p:tav>
                                        <p:tav tm="100000">
                                          <p:val>
                                            <p:strVal val="#ppt_w"/>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animEffect transition="in" filter="fade">
                                      <p:cBhvr>
                                        <p:cTn id="12" dur="5000"/>
                                        <p:tgtEl>
                                          <p:spTgt spid="2"/>
                                        </p:tgtEl>
                                      </p:cBhvr>
                                    </p:animEffect>
                                  </p:childTnLst>
                                </p:cTn>
                              </p:par>
                              <p:par>
                                <p:cTn id="13" presetID="23" presetClass="entr" presetSubtype="288" fill="hold" nodeType="withEffect">
                                  <p:stCondLst>
                                    <p:cond delay="200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0" fill="hold"/>
                                        <p:tgtEl>
                                          <p:spTgt spid="2"/>
                                        </p:tgtEl>
                                        <p:attrNameLst>
                                          <p:attrName>ppt_w</p:attrName>
                                        </p:attrNameLst>
                                      </p:cBhvr>
                                      <p:tavLst>
                                        <p:tav tm="0">
                                          <p:val>
                                            <p:strVal val="4/3*#ppt_w"/>
                                          </p:val>
                                        </p:tav>
                                        <p:tav tm="100000">
                                          <p:val>
                                            <p:strVal val="#ppt_w"/>
                                          </p:val>
                                        </p:tav>
                                      </p:tavLst>
                                    </p:anim>
                                    <p:anim calcmode="lin" valueType="num">
                                      <p:cBhvr>
                                        <p:cTn id="16" dur="5000" fill="hold"/>
                                        <p:tgtEl>
                                          <p:spTgt spid="2"/>
                                        </p:tgtEl>
                                        <p:attrNameLst>
                                          <p:attrName>ppt_h</p:attrName>
                                        </p:attrNameLst>
                                      </p:cBhvr>
                                      <p:tavLst>
                                        <p:tav tm="0">
                                          <p:val>
                                            <p:strVal val="4/3*#ppt_h"/>
                                          </p:val>
                                        </p:tav>
                                        <p:tav tm="100000">
                                          <p:val>
                                            <p:strVal val="#ppt_h"/>
                                          </p:val>
                                        </p:tav>
                                      </p:tavLst>
                                    </p:anim>
                                  </p:childTnLst>
                                </p:cTn>
                              </p:par>
                            </p:childTnLst>
                          </p:cTn>
                        </p:par>
                        <p:par>
                          <p:cTn id="17" fill="hold">
                            <p:stCondLst>
                              <p:cond delay="7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1"/>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285770"/>
            <a:ext cx="9143999" cy="6500858"/>
          </a:xfrm>
          <a:prstGeom prst="rect">
            <a:avLst/>
          </a:prstGeom>
          <a:noFill/>
          <a:ln w="9525">
            <a:noFill/>
            <a:miter lim="800000"/>
            <a:headEnd/>
            <a:tailEnd/>
          </a:ln>
        </p:spPr>
      </p:pic>
      <p:sp>
        <p:nvSpPr>
          <p:cNvPr id="4" name="3 CuadroTexto"/>
          <p:cNvSpPr txBox="1"/>
          <p:nvPr/>
        </p:nvSpPr>
        <p:spPr>
          <a:xfrm>
            <a:off x="214282" y="3921929"/>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Muñeca de Porcelana y Finley estaban intrigados. Entonces, Oz salió de detrás </a:t>
            </a:r>
          </a:p>
          <a:p>
            <a:r>
              <a:rPr lang="es-ES" i="1" dirty="0" smtClean="0">
                <a:effectLst>
                  <a:glow rad="101600">
                    <a:srgbClr val="C00000">
                      <a:alpha val="60000"/>
                    </a:srgbClr>
                  </a:glow>
                  <a:outerShdw blurRad="38100" dist="38100" dir="2700000" algn="tl">
                    <a:srgbClr val="000000">
                      <a:alpha val="43137"/>
                    </a:srgbClr>
                  </a:outerShdw>
                </a:effectLst>
              </a:rPr>
              <a:t>de una cortina verde y se unió a sus compañeros: -¡Pero si está aquí la bruja más </a:t>
            </a:r>
          </a:p>
          <a:p>
            <a:r>
              <a:rPr lang="es-ES" i="1" dirty="0" smtClean="0">
                <a:effectLst>
                  <a:glow rad="101600">
                    <a:srgbClr val="C00000">
                      <a:alpha val="60000"/>
                    </a:srgbClr>
                  </a:glow>
                  <a:outerShdw blurRad="38100" dist="38100" dir="2700000" algn="tl">
                    <a:srgbClr val="000000">
                      <a:alpha val="43137"/>
                    </a:srgbClr>
                  </a:outerShdw>
                </a:effectLst>
              </a:rPr>
              <a:t>bella de todo Oz! Hola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–dijo sonriendo. –Hola mago, -contestó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devolviéndole la sonrisa.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285770"/>
            <a:ext cx="9144000" cy="5968266"/>
          </a:xfrm>
          <a:prstGeom prst="rect">
            <a:avLst/>
          </a:prstGeom>
          <a:noFill/>
          <a:ln w="9525">
            <a:noFill/>
            <a:miter lim="800000"/>
            <a:headEnd/>
            <a:tailEnd/>
          </a:ln>
        </p:spPr>
      </p:pic>
      <p:sp>
        <p:nvSpPr>
          <p:cNvPr id="5" name="4 CuadroTexto"/>
          <p:cNvSpPr txBox="1"/>
          <p:nvPr/>
        </p:nvSpPr>
        <p:spPr>
          <a:xfrm>
            <a:off x="500034" y="3857635"/>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llegado el momento de los regalos! –anunció Oz con una sonrisa-. Como no </a:t>
            </a:r>
          </a:p>
          <a:p>
            <a:r>
              <a:rPr lang="es-ES" i="1" dirty="0" smtClean="0">
                <a:effectLst>
                  <a:glow rad="101600">
                    <a:srgbClr val="C00000">
                      <a:alpha val="60000"/>
                    </a:srgbClr>
                  </a:glow>
                  <a:outerShdw blurRad="38100" dist="38100" dir="2700000" algn="tl">
                    <a:srgbClr val="000000">
                      <a:alpha val="43137"/>
                    </a:srgbClr>
                  </a:outerShdw>
                </a:effectLst>
              </a:rPr>
              <a:t>puedo conceder deseos, tendréis que conformaros con esto. Al maestro </a:t>
            </a:r>
            <a:r>
              <a:rPr lang="es-ES" i="1" dirty="0" err="1" smtClean="0">
                <a:effectLst>
                  <a:glow rad="101600">
                    <a:srgbClr val="C00000">
                      <a:alpha val="60000"/>
                    </a:srgbClr>
                  </a:glow>
                  <a:outerShdw blurRad="38100" dist="38100" dir="2700000" algn="tl">
                    <a:srgbClr val="000000">
                      <a:alpha val="43137"/>
                    </a:srgbClr>
                  </a:outerShdw>
                </a:effectLst>
              </a:rPr>
              <a:t>Tinker</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que era capaz de construir cualquier cosa, Oz le regaló su destornillador </a:t>
            </a:r>
          </a:p>
          <a:p>
            <a:r>
              <a:rPr lang="es-ES" i="1" dirty="0" smtClean="0">
                <a:effectLst>
                  <a:glow rad="101600">
                    <a:srgbClr val="C00000">
                      <a:alpha val="60000"/>
                    </a:srgbClr>
                  </a:glow>
                  <a:outerShdw blurRad="38100" dist="38100" dir="2700000" algn="tl">
                    <a:srgbClr val="000000">
                      <a:alpha val="43137"/>
                    </a:srgbClr>
                  </a:outerShdw>
                </a:effectLst>
              </a:rPr>
              <a:t>multiusos de la suerte.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split dir="in"/>
      </p:transition>
    </mc:Choice>
    <mc:Fallback>
      <p:transition spd="slow" advTm="60000">
        <p:spli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8000"/>
                            </p:stCondLst>
                            <p:childTnLst>
                              <p:par>
                                <p:cTn id="20" presetID="47" presetClass="entr" presetSubtype="0" fill="hold" nodeType="afterEffect">
                                  <p:stCondLst>
                                    <p:cond delay="2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0"/>
                                        <p:tgtEl>
                                          <p:spTgt spid="16"/>
                                        </p:tgtEl>
                                      </p:cBhvr>
                                    </p:animEffect>
                                    <p:anim calcmode="lin" valueType="num">
                                      <p:cBhvr>
                                        <p:cTn id="23" dur="5000" fill="hold"/>
                                        <p:tgtEl>
                                          <p:spTgt spid="16"/>
                                        </p:tgtEl>
                                        <p:attrNameLst>
                                          <p:attrName>ppt_x</p:attrName>
                                        </p:attrNameLst>
                                      </p:cBhvr>
                                      <p:tavLst>
                                        <p:tav tm="0">
                                          <p:val>
                                            <p:strVal val="#ppt_x"/>
                                          </p:val>
                                        </p:tav>
                                        <p:tav tm="100000">
                                          <p:val>
                                            <p:strVal val="#ppt_x"/>
                                          </p:val>
                                        </p:tav>
                                      </p:tavLst>
                                    </p:anim>
                                    <p:anim calcmode="lin" valueType="num">
                                      <p:cBhvr>
                                        <p:cTn id="24" dur="5000" fill="hold"/>
                                        <p:tgtEl>
                                          <p:spTgt spid="16"/>
                                        </p:tgtEl>
                                        <p:attrNameLst>
                                          <p:attrName>ppt_y</p:attrName>
                                        </p:attrNameLst>
                                      </p:cBhvr>
                                      <p:tavLst>
                                        <p:tav tm="0">
                                          <p:val>
                                            <p:strVal val="#ppt_y-.1"/>
                                          </p:val>
                                        </p:tav>
                                        <p:tav tm="100000">
                                          <p:val>
                                            <p:strVal val="#ppt_y"/>
                                          </p:val>
                                        </p:tav>
                                      </p:tavLst>
                                    </p:anim>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3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4000" cy="6286526"/>
          </a:xfrm>
          <a:prstGeom prst="rect">
            <a:avLst/>
          </a:prstGeom>
          <a:noFill/>
          <a:ln w="9525">
            <a:noFill/>
            <a:miter lim="800000"/>
            <a:headEnd/>
            <a:tailEnd/>
          </a:ln>
        </p:spPr>
      </p:pic>
      <p:sp>
        <p:nvSpPr>
          <p:cNvPr id="3" name="2 CuadroTexto"/>
          <p:cNvSpPr txBox="1"/>
          <p:nvPr/>
        </p:nvSpPr>
        <p:spPr>
          <a:xfrm>
            <a:off x="500034" y="3921929"/>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Oz llevó a </a:t>
            </a:r>
            <a:r>
              <a:rPr lang="es-ES" i="1" dirty="0" err="1" smtClean="0">
                <a:effectLst>
                  <a:glow rad="101600">
                    <a:srgbClr val="C00000">
                      <a:alpha val="60000"/>
                    </a:srgbClr>
                  </a:glow>
                  <a:outerShdw blurRad="38100" dist="38100" dir="2700000" algn="tl">
                    <a:srgbClr val="000000">
                      <a:alpha val="43137"/>
                    </a:srgbClr>
                  </a:outerShdw>
                </a:effectLst>
              </a:rPr>
              <a:t>Glinda</a:t>
            </a:r>
            <a:r>
              <a:rPr lang="es-ES" i="1" dirty="0" smtClean="0">
                <a:effectLst>
                  <a:glow rad="101600">
                    <a:srgbClr val="C00000">
                      <a:alpha val="60000"/>
                    </a:srgbClr>
                  </a:glow>
                  <a:outerShdw blurRad="38100" dist="38100" dir="2700000" algn="tl">
                    <a:srgbClr val="000000">
                      <a:alpha val="43137"/>
                    </a:srgbClr>
                  </a:outerShdw>
                </a:effectLst>
              </a:rPr>
              <a:t> hasta la cámara de proyección y cerró la cortina tras él. Había </a:t>
            </a:r>
          </a:p>
          <a:p>
            <a:r>
              <a:rPr lang="es-ES" i="1" dirty="0" smtClean="0">
                <a:effectLst>
                  <a:glow rad="101600">
                    <a:srgbClr val="C00000">
                      <a:alpha val="60000"/>
                    </a:srgbClr>
                  </a:glow>
                  <a:outerShdw blurRad="38100" dist="38100" dir="2700000" algn="tl">
                    <a:srgbClr val="000000">
                      <a:alpha val="43137"/>
                    </a:srgbClr>
                  </a:outerShdw>
                </a:effectLst>
              </a:rPr>
              <a:t>tenido que viajar hasta otro mundo en un tornado para darse cuenta de lo que </a:t>
            </a:r>
          </a:p>
          <a:p>
            <a:r>
              <a:rPr lang="es-ES" i="1" dirty="0" smtClean="0">
                <a:effectLst>
                  <a:glow rad="101600">
                    <a:srgbClr val="C00000">
                      <a:alpha val="60000"/>
                    </a:srgbClr>
                  </a:glow>
                  <a:outerShdw blurRad="38100" dist="38100" dir="2700000" algn="tl">
                    <a:srgbClr val="000000">
                      <a:alpha val="43137"/>
                    </a:srgbClr>
                  </a:outerShdw>
                </a:effectLst>
              </a:rPr>
              <a:t>importaba de verdad, pero había merecido la pena. Ahora lo sabía: los amigos, </a:t>
            </a:r>
          </a:p>
          <a:p>
            <a:r>
              <a:rPr lang="es-ES" i="1" dirty="0" smtClean="0">
                <a:effectLst>
                  <a:glow rad="101600">
                    <a:srgbClr val="C00000">
                      <a:alpha val="60000"/>
                    </a:srgbClr>
                  </a:glow>
                  <a:outerShdw blurRad="38100" dist="38100" dir="2700000" algn="tl">
                    <a:srgbClr val="000000">
                      <a:alpha val="43137"/>
                    </a:srgbClr>
                  </a:outerShdw>
                </a:effectLst>
              </a:rPr>
              <a:t>la familia, un hogar y ser buena persona era lo que importaba.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3478"/>
            <a:ext cx="6048672" cy="63367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7" y="692342"/>
            <a:ext cx="4321299" cy="51577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115616" y="2701364"/>
            <a:ext cx="5976664" cy="512883"/>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Over</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the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Rainbow</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87625" y="2053292"/>
            <a:ext cx="6048375" cy="49845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If</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i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only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had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Braind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187624" y="3349437"/>
            <a:ext cx="6742532" cy="571534"/>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Somewhere</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over</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rainbow</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Wizard</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of Oz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31641" y="1405221"/>
            <a:ext cx="6048375" cy="45365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Oz, un mundo de fantasía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403649" y="4127123"/>
            <a:ext cx="6048375" cy="45365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Wizard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of Oz ( 1939 )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par>
                          <p:cTn id="51" fill="hold">
                            <p:stCondLst>
                              <p:cond delay="16500"/>
                            </p:stCondLst>
                            <p:childTnLst>
                              <p:par>
                                <p:cTn id="52" presetID="17" presetClass="entr" presetSubtype="10" fill="hold" nodeType="after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p:cTn id="54" dur="2000" fill="hold"/>
                                        <p:tgtEl>
                                          <p:spTgt spid="9"/>
                                        </p:tgtEl>
                                        <p:attrNameLst>
                                          <p:attrName>ppt_w</p:attrName>
                                        </p:attrNameLst>
                                      </p:cBhvr>
                                      <p:tavLst>
                                        <p:tav tm="0">
                                          <p:val>
                                            <p:fltVal val="0"/>
                                          </p:val>
                                        </p:tav>
                                        <p:tav tm="100000">
                                          <p:val>
                                            <p:strVal val="#ppt_w"/>
                                          </p:val>
                                        </p:tav>
                                      </p:tavLst>
                                    </p:anim>
                                    <p:anim calcmode="lin" valueType="num">
                                      <p:cBhvr>
                                        <p:cTn id="5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196853006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2673</Words>
  <Application>Microsoft Office PowerPoint</Application>
  <PresentationFormat>Presentación en pantalla (16:9)</PresentationFormat>
  <Paragraphs>190</Paragraphs>
  <Slides>32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32</vt:i4>
      </vt:variant>
    </vt:vector>
  </HeadingPairs>
  <TitlesOfParts>
    <vt:vector size="43"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2025-11-22T12:40:41Z</dcterms:modified>
</cp:coreProperties>
</file>