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6" r:id="rId4"/>
    <p:sldId id="265" r:id="rId5"/>
    <p:sldId id="264" r:id="rId6"/>
    <p:sldId id="263" r:id="rId7"/>
    <p:sldId id="262" r:id="rId8"/>
    <p:sldId id="261" r:id="rId9"/>
    <p:sldId id="260" r:id="rId10"/>
    <p:sldId id="259" r:id="rId11"/>
    <p:sldId id="258" r:id="rId12"/>
    <p:sldId id="275" r:id="rId13"/>
    <p:sldId id="274" r:id="rId14"/>
    <p:sldId id="273" r:id="rId15"/>
    <p:sldId id="272" r:id="rId16"/>
    <p:sldId id="271" r:id="rId17"/>
    <p:sldId id="270" r:id="rId18"/>
    <p:sldId id="269" r:id="rId19"/>
    <p:sldId id="268" r:id="rId20"/>
    <p:sldId id="297" r:id="rId21"/>
    <p:sldId id="296" r:id="rId22"/>
    <p:sldId id="298" r:id="rId23"/>
    <p:sldId id="315" r:id="rId24"/>
    <p:sldId id="314" r:id="rId25"/>
    <p:sldId id="313" r:id="rId26"/>
    <p:sldId id="312" r:id="rId27"/>
    <p:sldId id="311" r:id="rId28"/>
    <p:sldId id="310" r:id="rId29"/>
    <p:sldId id="309" r:id="rId30"/>
    <p:sldId id="308" r:id="rId31"/>
    <p:sldId id="307" r:id="rId32"/>
    <p:sldId id="306" r:id="rId33"/>
    <p:sldId id="305" r:id="rId34"/>
    <p:sldId id="304" r:id="rId35"/>
    <p:sldId id="303" r:id="rId36"/>
    <p:sldId id="302" r:id="rId37"/>
    <p:sldId id="301" r:id="rId38"/>
    <p:sldId id="300" r:id="rId39"/>
    <p:sldId id="299" r:id="rId40"/>
    <p:sldId id="295" r:id="rId41"/>
    <p:sldId id="294" r:id="rId42"/>
    <p:sldId id="293" r:id="rId43"/>
    <p:sldId id="292" r:id="rId44"/>
    <p:sldId id="291" r:id="rId45"/>
    <p:sldId id="290" r:id="rId46"/>
    <p:sldId id="289" r:id="rId47"/>
    <p:sldId id="288" r:id="rId48"/>
    <p:sldId id="287" r:id="rId49"/>
    <p:sldId id="286" r:id="rId50"/>
    <p:sldId id="285" r:id="rId51"/>
    <p:sldId id="284" r:id="rId52"/>
    <p:sldId id="283" r:id="rId53"/>
    <p:sldId id="282" r:id="rId54"/>
    <p:sldId id="281" r:id="rId55"/>
    <p:sldId id="280" r:id="rId56"/>
    <p:sldId id="279" r:id="rId57"/>
    <p:sldId id="278" r:id="rId58"/>
    <p:sldId id="277" r:id="rId59"/>
    <p:sldId id="276" r:id="rId60"/>
    <p:sldId id="267" r:id="rId61"/>
    <p:sldId id="257" r:id="rId62"/>
    <p:sldId id="316" r:id="rId6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rtpl3S0OndUTIhDs2gEKw==" hashData="f6E5172PtBf1Y2LBlurVgkOudp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A516-AEEA-4C4F-A9E5-3C83EBE94DC9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EB453-A818-4709-8BBC-E3138AC1FB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A516-AEEA-4C4F-A9E5-3C83EBE94DC9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EB453-A818-4709-8BBC-E3138AC1FB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A516-AEEA-4C4F-A9E5-3C83EBE94DC9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EB453-A818-4709-8BBC-E3138AC1FB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A516-AEEA-4C4F-A9E5-3C83EBE94DC9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EB453-A818-4709-8BBC-E3138AC1FB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A516-AEEA-4C4F-A9E5-3C83EBE94DC9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EB453-A818-4709-8BBC-E3138AC1FB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A516-AEEA-4C4F-A9E5-3C83EBE94DC9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EB453-A818-4709-8BBC-E3138AC1FB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A516-AEEA-4C4F-A9E5-3C83EBE94DC9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EB453-A818-4709-8BBC-E3138AC1FB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A516-AEEA-4C4F-A9E5-3C83EBE94DC9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EB453-A818-4709-8BBC-E3138AC1FB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A516-AEEA-4C4F-A9E5-3C83EBE94DC9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EB453-A818-4709-8BBC-E3138AC1FB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A516-AEEA-4C4F-A9E5-3C83EBE94DC9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EB453-A818-4709-8BBC-E3138AC1FB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A516-AEEA-4C4F-A9E5-3C83EBE94DC9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EB453-A818-4709-8BBC-E3138AC1FB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DFB190-38ED-4E6D-A79C-17ED26DAE58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6A516-AEEA-4C4F-A9E5-3C83EBE94DC9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EB453-A818-4709-8BBC-E3138AC1FB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188A290-33DE-4933-AB45-E20644D422FB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1052736"/>
            <a:ext cx="2228850" cy="885825"/>
          </a:xfrm>
          <a:prstGeom prst="rect">
            <a:avLst/>
          </a:prstGeom>
          <a:noFill/>
        </p:spPr>
      </p:pic>
      <p:pic>
        <p:nvPicPr>
          <p:cNvPr id="11268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1988840"/>
            <a:ext cx="3143250" cy="885825"/>
          </a:xfrm>
          <a:prstGeom prst="rect">
            <a:avLst/>
          </a:prstGeom>
          <a:noFill/>
        </p:spPr>
      </p:pic>
      <p:pic>
        <p:nvPicPr>
          <p:cNvPr id="11272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3068960"/>
            <a:ext cx="5086350" cy="885825"/>
          </a:xfrm>
          <a:prstGeom prst="rect">
            <a:avLst/>
          </a:prstGeom>
          <a:noFill/>
        </p:spPr>
      </p:pic>
      <p:pic>
        <p:nvPicPr>
          <p:cNvPr id="11274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7704" y="4293096"/>
            <a:ext cx="5638800" cy="885825"/>
          </a:xfrm>
          <a:prstGeom prst="rect">
            <a:avLst/>
          </a:prstGeom>
          <a:noFill/>
        </p:spPr>
      </p:pic>
      <p:pic>
        <p:nvPicPr>
          <p:cNvPr id="11276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476672"/>
            <a:ext cx="3819525" cy="381001"/>
          </a:xfrm>
          <a:prstGeom prst="rect">
            <a:avLst/>
          </a:prstGeom>
          <a:noFill/>
        </p:spPr>
      </p:pic>
      <p:pic>
        <p:nvPicPr>
          <p:cNvPr id="11278" name="Picture 14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24128" y="5733256"/>
            <a:ext cx="2933700" cy="597025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circle/>
    <p:sndAc>
      <p:stSnd>
        <p:snd r:embed="rId2" name="16- Space - Magic Fl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0" y="0"/>
            <a:ext cx="9138039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0" y="0"/>
            <a:ext cx="9138039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0" y="0"/>
            <a:ext cx="9138039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0" y="0"/>
            <a:ext cx="9138039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0" y="0"/>
            <a:ext cx="9138039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4" y="0"/>
            <a:ext cx="9135991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0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60</Words>
  <Application>Microsoft Office PowerPoint</Application>
  <PresentationFormat>Presentación en pantalla (4:3)</PresentationFormat>
  <Paragraphs>28</Paragraphs>
  <Slides>61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13</cp:revision>
  <dcterms:created xsi:type="dcterms:W3CDTF">2013-04-06T12:57:43Z</dcterms:created>
  <dcterms:modified xsi:type="dcterms:W3CDTF">2013-04-13T20:00:58Z</dcterms:modified>
</cp:coreProperties>
</file>