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6" r:id="rId3"/>
    <p:sldId id="277" r:id="rId4"/>
    <p:sldId id="260" r:id="rId5"/>
    <p:sldId id="286" r:id="rId6"/>
    <p:sldId id="276" r:id="rId7"/>
    <p:sldId id="283" r:id="rId8"/>
    <p:sldId id="280" r:id="rId9"/>
    <p:sldId id="287" r:id="rId10"/>
    <p:sldId id="288" r:id="rId11"/>
    <p:sldId id="289" r:id="rId12"/>
    <p:sldId id="278" r:id="rId13"/>
    <p:sldId id="279" r:id="rId14"/>
    <p:sldId id="261" r:id="rId15"/>
    <p:sldId id="258" r:id="rId16"/>
    <p:sldId id="282" r:id="rId17"/>
    <p:sldId id="259" r:id="rId18"/>
    <p:sldId id="284" r:id="rId19"/>
    <p:sldId id="256" r:id="rId20"/>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F903"/>
    <a:srgbClr val="0066FF"/>
    <a:srgbClr val="281E74"/>
    <a:srgbClr val="34495E"/>
    <a:srgbClr val="B6E8FC"/>
    <a:srgbClr val="3498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639" autoAdjust="0"/>
    <p:restoredTop sz="94660"/>
  </p:normalViewPr>
  <p:slideViewPr>
    <p:cSldViewPr showGuides="1">
      <p:cViewPr varScale="1">
        <p:scale>
          <a:sx n="67" d="100"/>
          <a:sy n="67" d="100"/>
        </p:scale>
        <p:origin x="222"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VE"/>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92021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idx="1"/>
          </p:nvPr>
        </p:nvSpPr>
        <p:spPr>
          <a:xfrm>
            <a:off x="628650" y="1825625"/>
            <a:ext cx="788670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732557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a:prstGeom prst="rect">
            <a:avLst/>
          </a:prstGeom>
        </p:spPr>
        <p:txBody>
          <a:bodyPr anchor="b"/>
          <a:lstStyle>
            <a:lvl1pPr>
              <a:defRPr sz="6000"/>
            </a:lvl1p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14000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sz="half" idx="1"/>
          </p:nvPr>
        </p:nvSpPr>
        <p:spPr>
          <a:xfrm>
            <a:off x="62865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contenido 3"/>
          <p:cNvSpPr>
            <a:spLocks noGrp="1"/>
          </p:cNvSpPr>
          <p:nvPr>
            <p:ph sz="half" idx="2"/>
          </p:nvPr>
        </p:nvSpPr>
        <p:spPr>
          <a:xfrm>
            <a:off x="464820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332989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Marcador de texto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7"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400809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841191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960403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contenido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7770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posición de imagen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VE" noProof="0" smtClean="0"/>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659558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1825625"/>
            <a:ext cx="7886700" cy="43513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843899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a:prstGeom prst="rect">
            <a:avLst/>
          </a:prstGeom>
        </p:spPr>
        <p:txBody>
          <a:bodyPr vert="eaVert"/>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365125"/>
            <a:ext cx="5762625" cy="58118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134183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5000"/>
            <a:alpha val="81000"/>
          </a:scheme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s-V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8" Type="http://schemas.openxmlformats.org/officeDocument/2006/relationships/hyperlink" Target="https://www.facebook.com/mispps" TargetMode="External"/><Relationship Id="rId13" Type="http://schemas.openxmlformats.org/officeDocument/2006/relationships/image" Target="../media/image25.png"/><Relationship Id="rId3" Type="http://schemas.openxmlformats.org/officeDocument/2006/relationships/hyperlink" Target="http://www.mispps.com/" TargetMode="External"/><Relationship Id="rId7" Type="http://schemas.openxmlformats.org/officeDocument/2006/relationships/image" Target="../media/image22.png"/><Relationship Id="rId12" Type="http://schemas.openxmlformats.org/officeDocument/2006/relationships/hyperlink" Target="https://plus.google.com/+Mispps/" TargetMode="External"/><Relationship Id="rId2" Type="http://schemas.openxmlformats.org/officeDocument/2006/relationships/slideLayout" Target="../slideLayouts/slideLayout1.xml"/><Relationship Id="rId1" Type="http://schemas.openxmlformats.org/officeDocument/2006/relationships/tags" Target="../tags/tag19.xml"/><Relationship Id="rId6" Type="http://schemas.openxmlformats.org/officeDocument/2006/relationships/image" Target="../media/image21.png"/><Relationship Id="rId11" Type="http://schemas.openxmlformats.org/officeDocument/2006/relationships/image" Target="../media/image24.png"/><Relationship Id="rId5" Type="http://schemas.openxmlformats.org/officeDocument/2006/relationships/hyperlink" Target="http://www.mispps.com/boletin.html" TargetMode="External"/><Relationship Id="rId15" Type="http://schemas.openxmlformats.org/officeDocument/2006/relationships/image" Target="../media/image26.png"/><Relationship Id="rId10" Type="http://schemas.openxmlformats.org/officeDocument/2006/relationships/hyperlink" Target="https://twitter.com/mispps" TargetMode="External"/><Relationship Id="rId4" Type="http://schemas.openxmlformats.org/officeDocument/2006/relationships/image" Target="../media/image20.png"/><Relationship Id="rId9" Type="http://schemas.openxmlformats.org/officeDocument/2006/relationships/image" Target="../media/image23.png"/><Relationship Id="rId14" Type="http://schemas.openxmlformats.org/officeDocument/2006/relationships/hyperlink" Target="https://vk.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 name="mejor musica de guerra">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6011"/>
    </mc:Choice>
    <mc:Fallback xmlns="">
      <p:transition spd="slow" advTm="160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1"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ángulo 2"/>
          <p:cNvSpPr/>
          <p:nvPr/>
        </p:nvSpPr>
        <p:spPr>
          <a:xfrm>
            <a:off x="3505200" y="2666374"/>
            <a:ext cx="5486400" cy="1066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VE" sz="3200" b="1" dirty="0" smtClean="0">
                <a:solidFill>
                  <a:srgbClr val="FFFF00"/>
                </a:solidFill>
              </a:rPr>
              <a:t>PINTOR VENEZOLANO </a:t>
            </a:r>
          </a:p>
          <a:p>
            <a:pPr algn="ctr"/>
            <a:r>
              <a:rPr lang="es-VE" sz="3200" b="1" dirty="0" smtClean="0">
                <a:solidFill>
                  <a:srgbClr val="FFFF00"/>
                </a:solidFill>
              </a:rPr>
              <a:t>MARTIN TOVAR Y TOVAR</a:t>
            </a:r>
            <a:endParaRPr lang="es-VE" sz="3200" b="1" dirty="0">
              <a:solidFill>
                <a:srgbClr val="FFFF00"/>
              </a:solidFill>
            </a:endParaRPr>
          </a:p>
        </p:txBody>
      </p:sp>
      <p:sp>
        <p:nvSpPr>
          <p:cNvPr id="7" name="Rectángulo 6"/>
          <p:cNvSpPr/>
          <p:nvPr/>
        </p:nvSpPr>
        <p:spPr>
          <a:xfrm>
            <a:off x="0" y="14287"/>
            <a:ext cx="3352800" cy="6370975"/>
          </a:xfrm>
          <a:prstGeom prst="rect">
            <a:avLst/>
          </a:prstGeom>
        </p:spPr>
        <p:txBody>
          <a:bodyPr wrap="square">
            <a:spAutoFit/>
          </a:bodyPr>
          <a:lstStyle/>
          <a:p>
            <a:pPr algn="just"/>
            <a:r>
              <a:rPr lang="es-ES" dirty="0"/>
              <a:t>(</a:t>
            </a:r>
            <a:r>
              <a:rPr lang="es-ES" sz="1200" dirty="0">
                <a:solidFill>
                  <a:srgbClr val="FFC000"/>
                </a:solidFill>
              </a:rPr>
              <a:t>Caracas, 1827 - París, 1902) Pintor venezolano, destacado retratista de la sociedad caraqueña de fines del siglo XIX. Estudió dibujo y pintura en su país, y más tarde se trasladó a España, donde estudió con los Madrazo. De regreso a Caracas (1855), realizó una serie de retratos de los próceres de la independencia venezolana, así como cuadros de historia de estilo académico</a:t>
            </a:r>
            <a:r>
              <a:rPr lang="es-ES" dirty="0"/>
              <a:t>.</a:t>
            </a:r>
            <a:endParaRPr lang="es-ES" dirty="0">
              <a:solidFill>
                <a:srgbClr val="FFC000"/>
              </a:solidFill>
            </a:endParaRPr>
          </a:p>
          <a:p>
            <a:pPr algn="just"/>
            <a:endParaRPr lang="es-ES" sz="1200" dirty="0">
              <a:solidFill>
                <a:srgbClr val="FFC000"/>
              </a:solidFill>
            </a:endParaRPr>
          </a:p>
          <a:p>
            <a:pPr algn="just"/>
            <a:r>
              <a:rPr lang="es-ES" sz="1200" dirty="0">
                <a:solidFill>
                  <a:srgbClr val="FFC000"/>
                </a:solidFill>
              </a:rPr>
              <a:t>Martín Tovar y Tovar fue una figura precursora en muchos ámbitos de la cultura en Venezuela. Se le conoce en especial como pintor de La firma del Acta de Independencia (1883), lienzo realizado para la exposición del centenario del natalicio de Simón Bolívar, y por la </a:t>
            </a:r>
            <a:r>
              <a:rPr lang="es-ES" sz="1200" dirty="0" err="1">
                <a:solidFill>
                  <a:srgbClr val="FFC000"/>
                </a:solidFill>
              </a:rPr>
              <a:t>La</a:t>
            </a:r>
            <a:r>
              <a:rPr lang="es-ES" sz="1200" dirty="0">
                <a:solidFill>
                  <a:srgbClr val="FFC000"/>
                </a:solidFill>
              </a:rPr>
              <a:t> batalla de Carabobo (1884-1887), que se encuentra en la cúpula del Salón Elíptico del Palacio Federal. Si bien realizó toda su serie de cuadros históricos por encargo del presidente Antonio Guzmán Blanco, también tuvo iniciativas libres y poco comunes en el contexto venezolano. Por ejemplo, cuando volvió de sus estudios en Europa, en 1855, propuso al gobierno de José Monagas la creación de un museo de copias de obras maestras de la pintura que, por supuesto, él mismo realizaría; con ese fin trajo la copia de un Murillo. La propuesta fue aprobada pero no se realizó por falta de fondos, en un momento en el que Venezuela se hundía en la lucha de poderes y el arte se valoraba en la medida en que los servía</a:t>
            </a:r>
            <a:endParaRPr lang="es-VE" sz="1200" dirty="0">
              <a:solidFill>
                <a:srgbClr val="FFC000"/>
              </a:solidFill>
            </a:endParaRPr>
          </a:p>
        </p:txBody>
      </p:sp>
    </p:spTree>
    <p:custDataLst>
      <p:tags r:id="rId1"/>
    </p:custDataLst>
    <p:extLst>
      <p:ext uri="{BB962C8B-B14F-4D97-AF65-F5344CB8AC3E}">
        <p14:creationId xmlns:p14="http://schemas.microsoft.com/office/powerpoint/2010/main" val="247395703"/>
      </p:ext>
    </p:extLst>
  </p:cSld>
  <p:clrMapOvr>
    <a:masterClrMapping/>
  </p:clrMapOvr>
  <mc:AlternateContent xmlns:mc="http://schemas.openxmlformats.org/markup-compatibility/2006" xmlns:p14="http://schemas.microsoft.com/office/powerpoint/2010/main">
    <mc:Choice Requires="p14">
      <p:transition spd="slow" p14:dur="2000" advTm="44674"/>
    </mc:Choice>
    <mc:Fallback xmlns="">
      <p:transition spd="slow" advTm="446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10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8250" fill="hold"/>
                                        <p:tgtEl>
                                          <p:spTgt spid="3"/>
                                        </p:tgtEl>
                                        <p:attrNameLst>
                                          <p:attrName>ppt_x</p:attrName>
                                        </p:attrNameLst>
                                      </p:cBhvr>
                                      <p:tavLst>
                                        <p:tav tm="0">
                                          <p:val>
                                            <p:strVal val="#ppt_x"/>
                                          </p:val>
                                        </p:tav>
                                        <p:tav tm="100000">
                                          <p:val>
                                            <p:strVal val="#ppt_x"/>
                                          </p:val>
                                        </p:tav>
                                      </p:tavLst>
                                    </p:anim>
                                    <p:anim calcmode="lin" valueType="num">
                                      <p:cBhvr additive="base">
                                        <p:cTn id="13" dur="82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12000" fill="hold"/>
                                        <p:tgtEl>
                                          <p:spTgt spid="7"/>
                                        </p:tgtEl>
                                        <p:attrNameLst>
                                          <p:attrName>ppt_x</p:attrName>
                                        </p:attrNameLst>
                                      </p:cBhvr>
                                      <p:tavLst>
                                        <p:tav tm="0">
                                          <p:val>
                                            <p:strVal val="#ppt_x"/>
                                          </p:val>
                                        </p:tav>
                                        <p:tav tm="100000">
                                          <p:val>
                                            <p:strVal val="#ppt_x"/>
                                          </p:val>
                                        </p:tav>
                                      </p:tavLst>
                                    </p:anim>
                                    <p:anim calcmode="lin" valueType="num">
                                      <p:cBhvr additive="base">
                                        <p:cTn id="19" dur="1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39430" cy="6858000"/>
          </a:xfrm>
          <a:prstGeom prst="rect">
            <a:avLst/>
          </a:prstGeom>
        </p:spPr>
      </p:pic>
    </p:spTree>
    <p:custDataLst>
      <p:tags r:id="rId1"/>
    </p:custDataLst>
    <p:extLst>
      <p:ext uri="{BB962C8B-B14F-4D97-AF65-F5344CB8AC3E}">
        <p14:creationId xmlns:p14="http://schemas.microsoft.com/office/powerpoint/2010/main" val="3391422648"/>
      </p:ext>
    </p:extLst>
  </p:cSld>
  <p:clrMapOvr>
    <a:masterClrMapping/>
  </p:clrMapOvr>
  <mc:AlternateContent xmlns:mc="http://schemas.openxmlformats.org/markup-compatibility/2006" xmlns:p14="http://schemas.microsoft.com/office/powerpoint/2010/main">
    <mc:Choice Requires="p14">
      <p:transition spd="slow" p14:dur="2000" advTm="8090"/>
    </mc:Choice>
    <mc:Fallback xmlns="">
      <p:transition spd="slow" advTm="80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Tree>
    <p:custDataLst>
      <p:tags r:id="rId1"/>
    </p:custDataLst>
    <p:extLst>
      <p:ext uri="{BB962C8B-B14F-4D97-AF65-F5344CB8AC3E}">
        <p14:creationId xmlns:p14="http://schemas.microsoft.com/office/powerpoint/2010/main" val="3676459357"/>
      </p:ext>
    </p:extLst>
  </p:cSld>
  <p:clrMapOvr>
    <a:masterClrMapping/>
  </p:clrMapOvr>
  <mc:AlternateContent xmlns:mc="http://schemas.openxmlformats.org/markup-compatibility/2006" xmlns:p14="http://schemas.microsoft.com/office/powerpoint/2010/main">
    <mc:Choice Requires="p14">
      <p:transition spd="slow" p14:dur="2000" advTm="16452"/>
    </mc:Choice>
    <mc:Fallback xmlns="">
      <p:transition spd="slow" advTm="164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extLst>
      <p:ext uri="{BB962C8B-B14F-4D97-AF65-F5344CB8AC3E}">
        <p14:creationId xmlns:p14="http://schemas.microsoft.com/office/powerpoint/2010/main" val="954562151"/>
      </p:ext>
    </p:extLst>
  </p:cSld>
  <p:clrMapOvr>
    <a:masterClrMapping/>
  </p:clrMapOvr>
  <mc:AlternateContent xmlns:mc="http://schemas.openxmlformats.org/markup-compatibility/2006" xmlns:p14="http://schemas.microsoft.com/office/powerpoint/2010/main">
    <mc:Choice Requires="p14">
      <p:transition spd="slow" p14:dur="2000" advTm="9370"/>
    </mc:Choice>
    <mc:Fallback xmlns="">
      <p:transition spd="slow" advTm="93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6" y="0"/>
            <a:ext cx="9137754" cy="6866276"/>
          </a:xfrm>
          <a:prstGeom prst="rect">
            <a:avLst/>
          </a:prstGeom>
        </p:spPr>
      </p:pic>
    </p:spTree>
    <p:custDataLst>
      <p:tags r:id="rId1"/>
    </p:custDataLst>
    <p:extLst>
      <p:ext uri="{BB962C8B-B14F-4D97-AF65-F5344CB8AC3E}">
        <p14:creationId xmlns:p14="http://schemas.microsoft.com/office/powerpoint/2010/main" val="1511013647"/>
      </p:ext>
    </p:extLst>
  </p:cSld>
  <p:clrMapOvr>
    <a:masterClrMapping/>
  </p:clrMapOvr>
  <mc:AlternateContent xmlns:mc="http://schemas.openxmlformats.org/markup-compatibility/2006" xmlns:p14="http://schemas.microsoft.com/office/powerpoint/2010/main">
    <mc:Choice Requires="p14">
      <p:transition spd="slow" p14:dur="2000" advTm="13900"/>
    </mc:Choice>
    <mc:Fallback xmlns="">
      <p:transition spd="slow" advTm="139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90" y="0"/>
            <a:ext cx="9161489" cy="6858000"/>
          </a:xfrm>
          <a:prstGeom prst="rect">
            <a:avLst/>
          </a:prstGeom>
        </p:spPr>
      </p:pic>
    </p:spTree>
    <p:custDataLst>
      <p:tags r:id="rId1"/>
    </p:custDataLst>
    <p:extLst>
      <p:ext uri="{BB962C8B-B14F-4D97-AF65-F5344CB8AC3E}">
        <p14:creationId xmlns:p14="http://schemas.microsoft.com/office/powerpoint/2010/main" val="3174130526"/>
      </p:ext>
    </p:extLst>
  </p:cSld>
  <p:clrMapOvr>
    <a:masterClrMapping/>
  </p:clrMapOvr>
  <mc:AlternateContent xmlns:mc="http://schemas.openxmlformats.org/markup-compatibility/2006" xmlns:p14="http://schemas.microsoft.com/office/powerpoint/2010/main">
    <mc:Choice Requires="p14">
      <p:transition spd="slow" p14:dur="2000" advTm="8698"/>
    </mc:Choice>
    <mc:Fallback xmlns="">
      <p:transition spd="slow" advTm="869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9074"/>
            <a:ext cx="9144000" cy="6956744"/>
          </a:xfrm>
          <a:prstGeom prst="rect">
            <a:avLst/>
          </a:prstGeom>
        </p:spPr>
      </p:pic>
    </p:spTree>
    <p:custDataLst>
      <p:tags r:id="rId1"/>
    </p:custDataLst>
    <p:extLst>
      <p:ext uri="{BB962C8B-B14F-4D97-AF65-F5344CB8AC3E}">
        <p14:creationId xmlns:p14="http://schemas.microsoft.com/office/powerpoint/2010/main" val="1778116030"/>
      </p:ext>
    </p:extLst>
  </p:cSld>
  <p:clrMapOvr>
    <a:masterClrMapping/>
  </p:clrMapOvr>
  <mc:AlternateContent xmlns:mc="http://schemas.openxmlformats.org/markup-compatibility/2006" xmlns:p14="http://schemas.microsoft.com/office/powerpoint/2010/main">
    <mc:Choice Requires="p14">
      <p:transition spd="slow" p14:dur="2000" advTm="7857"/>
    </mc:Choice>
    <mc:Fallback xmlns="">
      <p:transition spd="slow" advTm="785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86" y="4996"/>
            <a:ext cx="9166485" cy="6853003"/>
          </a:xfrm>
          <a:prstGeom prst="rect">
            <a:avLst/>
          </a:prstGeom>
        </p:spPr>
      </p:pic>
    </p:spTree>
    <p:custDataLst>
      <p:tags r:id="rId1"/>
    </p:custDataLst>
    <p:extLst>
      <p:ext uri="{BB962C8B-B14F-4D97-AF65-F5344CB8AC3E}">
        <p14:creationId xmlns:p14="http://schemas.microsoft.com/office/powerpoint/2010/main" val="3541456899"/>
      </p:ext>
    </p:extLst>
  </p:cSld>
  <p:clrMapOvr>
    <a:masterClrMapping/>
  </p:clrMapOvr>
  <mc:AlternateContent xmlns:mc="http://schemas.openxmlformats.org/markup-compatibility/2006" xmlns:p14="http://schemas.microsoft.com/office/powerpoint/2010/main">
    <mc:Choice Requires="p14">
      <p:transition spd="slow" p14:dur="2000" advTm="12412"/>
    </mc:Choice>
    <mc:Fallback xmlns="">
      <p:transition spd="slow" advTm="124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9159129" cy="6858000"/>
          </a:xfrm>
          <a:prstGeom prst="rect">
            <a:avLst/>
          </a:prstGeom>
        </p:spPr>
      </p:pic>
    </p:spTree>
    <p:custDataLst>
      <p:tags r:id="rId1"/>
    </p:custDataLst>
    <p:extLst>
      <p:ext uri="{BB962C8B-B14F-4D97-AF65-F5344CB8AC3E}">
        <p14:creationId xmlns:p14="http://schemas.microsoft.com/office/powerpoint/2010/main" val="2886956758"/>
      </p:ext>
    </p:extLst>
  </p:cSld>
  <p:clrMapOvr>
    <a:masterClrMapping/>
  </p:clrMapOvr>
  <mc:AlternateContent xmlns:mc="http://schemas.openxmlformats.org/markup-compatibility/2006" xmlns:p14="http://schemas.microsoft.com/office/powerpoint/2010/main">
    <mc:Choice Requires="p14">
      <p:transition spd="slow" p14:dur="2000" advTm="2528"/>
    </mc:Choice>
    <mc:Fallback xmlns="">
      <p:transition spd="slow" advTm="25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43" y="0"/>
            <a:ext cx="9130288" cy="6858000"/>
          </a:xfrm>
          <a:prstGeom prst="rect">
            <a:avLst/>
          </a:prstGeom>
        </p:spPr>
      </p:pic>
    </p:spTree>
    <p:custDataLst>
      <p:tags r:id="rId1"/>
    </p:custDataLst>
    <p:extLst>
      <p:ext uri="{BB962C8B-B14F-4D97-AF65-F5344CB8AC3E}">
        <p14:creationId xmlns:p14="http://schemas.microsoft.com/office/powerpoint/2010/main" val="2567271918"/>
      </p:ext>
    </p:extLst>
  </p:cSld>
  <p:clrMapOvr>
    <a:masterClrMapping/>
  </p:clrMapOvr>
  <mc:AlternateContent xmlns:mc="http://schemas.openxmlformats.org/markup-compatibility/2006" xmlns:p14="http://schemas.microsoft.com/office/powerpoint/2010/main">
    <mc:Choice Requires="p14">
      <p:transition spd="slow" p14:dur="2000" advTm="11996"/>
    </mc:Choice>
    <mc:Fallback xmlns="">
      <p:transition spd="slow" advTm="119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extLst>
      <p:ext uri="{BB962C8B-B14F-4D97-AF65-F5344CB8AC3E}">
        <p14:creationId xmlns:p14="http://schemas.microsoft.com/office/powerpoint/2010/main" val="1614840889"/>
      </p:ext>
    </p:extLst>
  </p:cSld>
  <p:clrMapOvr>
    <a:masterClrMapping/>
  </p:clrMapOvr>
  <mc:AlternateContent xmlns:mc="http://schemas.openxmlformats.org/markup-compatibility/2006" xmlns:p14="http://schemas.microsoft.com/office/powerpoint/2010/main">
    <mc:Choice Requires="p14">
      <p:transition spd="slow" p14:dur="2000" advTm="10866"/>
    </mc:Choice>
    <mc:Fallback xmlns="">
      <p:transition spd="slow" advTm="108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Tree>
    <p:custDataLst>
      <p:tags r:id="rId1"/>
    </p:custDataLst>
    <p:extLst>
      <p:ext uri="{BB962C8B-B14F-4D97-AF65-F5344CB8AC3E}">
        <p14:creationId xmlns:p14="http://schemas.microsoft.com/office/powerpoint/2010/main" val="3340984005"/>
      </p:ext>
    </p:extLst>
  </p:cSld>
  <p:clrMapOvr>
    <a:masterClrMapping/>
  </p:clrMapOvr>
  <mc:AlternateContent xmlns:mc="http://schemas.openxmlformats.org/markup-compatibility/2006" xmlns:p14="http://schemas.microsoft.com/office/powerpoint/2010/main">
    <mc:Choice Requires="p14">
      <p:transition spd="slow" p14:dur="2000" advTm="12419"/>
    </mc:Choice>
    <mc:Fallback xmlns="">
      <p:transition spd="slow" advTm="124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extLst>
      <p:ext uri="{BB962C8B-B14F-4D97-AF65-F5344CB8AC3E}">
        <p14:creationId xmlns:p14="http://schemas.microsoft.com/office/powerpoint/2010/main" val="2634532833"/>
      </p:ext>
    </p:extLst>
  </p:cSld>
  <p:clrMapOvr>
    <a:masterClrMapping/>
  </p:clrMapOvr>
  <mc:AlternateContent xmlns:mc="http://schemas.openxmlformats.org/markup-compatibility/2006" xmlns:p14="http://schemas.microsoft.com/office/powerpoint/2010/main">
    <mc:Choice Requires="p14">
      <p:transition spd="slow" p14:dur="2000" advTm="13396"/>
    </mc:Choice>
    <mc:Fallback xmlns="">
      <p:transition spd="slow" advTm="133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extLst>
      <p:ext uri="{BB962C8B-B14F-4D97-AF65-F5344CB8AC3E}">
        <p14:creationId xmlns:p14="http://schemas.microsoft.com/office/powerpoint/2010/main" val="2057864249"/>
      </p:ext>
    </p:extLst>
  </p:cSld>
  <p:clrMapOvr>
    <a:masterClrMapping/>
  </p:clrMapOvr>
  <mc:AlternateContent xmlns:mc="http://schemas.openxmlformats.org/markup-compatibility/2006" xmlns:p14="http://schemas.microsoft.com/office/powerpoint/2010/main">
    <mc:Choice Requires="p14">
      <p:transition spd="slow" p14:dur="2000" advTm="11883"/>
    </mc:Choice>
    <mc:Fallback xmlns="">
      <p:transition spd="slow" advTm="118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3065" cy="6858000"/>
          </a:xfrm>
          <a:prstGeom prst="rect">
            <a:avLst/>
          </a:prstGeom>
        </p:spPr>
      </p:pic>
    </p:spTree>
    <p:custDataLst>
      <p:tags r:id="rId1"/>
    </p:custDataLst>
    <p:extLst>
      <p:ext uri="{BB962C8B-B14F-4D97-AF65-F5344CB8AC3E}">
        <p14:creationId xmlns:p14="http://schemas.microsoft.com/office/powerpoint/2010/main" val="2097448682"/>
      </p:ext>
    </p:extLst>
  </p:cSld>
  <p:clrMapOvr>
    <a:masterClrMapping/>
  </p:clrMapOvr>
  <mc:AlternateContent xmlns:mc="http://schemas.openxmlformats.org/markup-compatibility/2006" xmlns:p14="http://schemas.microsoft.com/office/powerpoint/2010/main">
    <mc:Choice Requires="p14">
      <p:transition spd="slow" p14:dur="2000" advTm="8665"/>
    </mc:Choice>
    <mc:Fallback xmlns="">
      <p:transition spd="slow" advTm="866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3747"/>
            <a:ext cx="9138003" cy="6854253"/>
          </a:xfrm>
          <a:prstGeom prst="rect">
            <a:avLst/>
          </a:prstGeom>
        </p:spPr>
      </p:pic>
    </p:spTree>
    <p:custDataLst>
      <p:tags r:id="rId1"/>
    </p:custDataLst>
    <p:extLst>
      <p:ext uri="{BB962C8B-B14F-4D97-AF65-F5344CB8AC3E}">
        <p14:creationId xmlns:p14="http://schemas.microsoft.com/office/powerpoint/2010/main" val="543221796"/>
      </p:ext>
    </p:extLst>
  </p:cSld>
  <p:clrMapOvr>
    <a:masterClrMapping/>
  </p:clrMapOvr>
  <mc:AlternateContent xmlns:mc="http://schemas.openxmlformats.org/markup-compatibility/2006" xmlns:p14="http://schemas.microsoft.com/office/powerpoint/2010/main">
    <mc:Choice Requires="p14">
      <p:transition spd="slow" p14:dur="2000" advTm="7659"/>
    </mc:Choice>
    <mc:Fallback xmlns="">
      <p:transition spd="slow" advTm="76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custDataLst>
      <p:tags r:id="rId1"/>
    </p:custDataLst>
    <p:extLst>
      <p:ext uri="{BB962C8B-B14F-4D97-AF65-F5344CB8AC3E}">
        <p14:creationId xmlns:p14="http://schemas.microsoft.com/office/powerpoint/2010/main" val="2050119389"/>
      </p:ext>
    </p:extLst>
  </p:cSld>
  <p:clrMapOvr>
    <a:masterClrMapping/>
  </p:clrMapOvr>
  <mc:AlternateContent xmlns:mc="http://schemas.openxmlformats.org/markup-compatibility/2006" xmlns:p14="http://schemas.microsoft.com/office/powerpoint/2010/main">
    <mc:Choice Requires="p14">
      <p:transition spd="slow" p14:dur="2000" advTm="7889"/>
    </mc:Choice>
    <mc:Fallback xmlns="">
      <p:transition spd="slow" advTm="78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VE" altLang="es-VE"/>
          </a:p>
        </p:txBody>
      </p:sp>
      <p:sp>
        <p:nvSpPr>
          <p:cNvPr id="3075" name="Rectangle 5"/>
          <p:cNvSpPr>
            <a:spLocks noChangeArrowheads="1"/>
          </p:cNvSpPr>
          <p:nvPr/>
        </p:nvSpPr>
        <p:spPr bwMode="auto">
          <a:xfrm>
            <a:off x="0" y="1857375"/>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VE" altLang="es-VE"/>
          </a:p>
        </p:txBody>
      </p:sp>
      <p:pic>
        <p:nvPicPr>
          <p:cNvPr id="3076" name="Picture 7" descr="logo_grand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VE" sz="6000" b="1">
                <a:latin typeface="Kristen ITC" panose="03050502040202030202" pitchFamily="66" charset="0"/>
              </a:rPr>
              <a:t>¿Te ha gustado?</a:t>
            </a:r>
            <a:r>
              <a:rPr lang="es-ES" altLang="es-VE" sz="4800">
                <a:latin typeface="Kristen ITC" panose="03050502040202030202" pitchFamily="66" charset="0"/>
              </a:rPr>
              <a:t> </a:t>
            </a:r>
            <a:br>
              <a:rPr lang="es-ES" altLang="es-VE" sz="4800">
                <a:latin typeface="Kristen ITC" panose="03050502040202030202" pitchFamily="66" charset="0"/>
              </a:rPr>
            </a:br>
            <a:r>
              <a:rPr lang="es-ES" altLang="es-VE" sz="4400">
                <a:latin typeface="Kristen ITC" panose="03050502040202030202" pitchFamily="66" charset="0"/>
              </a:rPr>
              <a:t>Puedes ver más entrando </a:t>
            </a:r>
            <a:br>
              <a:rPr lang="es-ES" altLang="es-VE" sz="4400">
                <a:latin typeface="Kristen ITC" panose="03050502040202030202" pitchFamily="66" charset="0"/>
              </a:rPr>
            </a:br>
            <a:r>
              <a:rPr lang="es-ES" altLang="es-VE" sz="4400" b="1">
                <a:solidFill>
                  <a:srgbClr val="40F903"/>
                </a:solidFill>
                <a:latin typeface="Kristen ITC" panose="03050502040202030202" pitchFamily="66" charset="0"/>
                <a:hlinkClick r:id="rId3"/>
              </a:rPr>
              <a:t>Aquí</a:t>
            </a:r>
            <a:endParaRPr lang="es-ES" altLang="es-VE" sz="4400" b="1">
              <a:solidFill>
                <a:srgbClr val="40F903"/>
              </a:solidFill>
              <a:latin typeface="Kristen ITC" panose="03050502040202030202" pitchFamily="66" charset="0"/>
            </a:endParaRPr>
          </a:p>
        </p:txBody>
      </p:sp>
      <p:sp>
        <p:nvSpPr>
          <p:cNvPr id="3078"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VE" b="1">
                <a:latin typeface="Kristen ITC" panose="03050502040202030202" pitchFamily="66" charset="0"/>
              </a:rPr>
              <a:t>Además puedes recibir powerpoints en tu correo electrónico suscribiéndote aquí:</a:t>
            </a:r>
            <a:r>
              <a:rPr lang="es-ES_tradnl" altLang="es-VE" b="1">
                <a:solidFill>
                  <a:srgbClr val="0066FF"/>
                </a:solidFill>
              </a:rPr>
              <a:t> </a:t>
            </a:r>
          </a:p>
          <a:p>
            <a:pPr eaLnBrk="1" hangingPunct="1">
              <a:spcBef>
                <a:spcPct val="50000"/>
              </a:spcBef>
            </a:pPr>
            <a:endParaRPr lang="es-ES" altLang="es-VE" b="1">
              <a:solidFill>
                <a:srgbClr val="0066FF"/>
              </a:solidFill>
            </a:endParaRPr>
          </a:p>
        </p:txBody>
      </p:sp>
      <p:pic>
        <p:nvPicPr>
          <p:cNvPr id="3079" name="Picture 10" descr="email">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17" descr="flechas-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1" name="Picture 21" descr="facebook-icon">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2" name="Picture 22" descr="twitter-icon">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3" name="Picture 23" descr="Web-Google-plus-Metro-icon">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4" descr="vkontakte-256">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slow" advTm="2590">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9.9"/>
</p:tagLst>
</file>

<file path=ppt/tags/tag2.xml><?xml version="1.0" encoding="utf-8"?>
<p:tagLst xmlns:a="http://schemas.openxmlformats.org/drawingml/2006/main" xmlns:r="http://schemas.openxmlformats.org/officeDocument/2006/relationships" xmlns:p="http://schemas.openxmlformats.org/presentationml/2006/main">
  <p:tag name="TIMING" val="|5.1|11.4|8.2"/>
</p:tagLst>
</file>

<file path=ppt/tags/tag3.xml><?xml version="1.0" encoding="utf-8"?>
<p:tagLst xmlns:a="http://schemas.openxmlformats.org/drawingml/2006/main" xmlns:r="http://schemas.openxmlformats.org/officeDocument/2006/relationships" xmlns:p="http://schemas.openxmlformats.org/presentationml/2006/main">
  <p:tag name="TIMING" val="|1.9"/>
</p:tagLst>
</file>

<file path=ppt/tags/tag4.xml><?xml version="1.0" encoding="utf-8"?>
<p:tagLst xmlns:a="http://schemas.openxmlformats.org/drawingml/2006/main" xmlns:r="http://schemas.openxmlformats.org/officeDocument/2006/relationships" xmlns:p="http://schemas.openxmlformats.org/presentationml/2006/main">
  <p:tag name="TIMING" val="|2.2"/>
</p:tagLst>
</file>

<file path=ppt/tags/tag5.xml><?xml version="1.0" encoding="utf-8"?>
<p:tagLst xmlns:a="http://schemas.openxmlformats.org/drawingml/2006/main" xmlns:r="http://schemas.openxmlformats.org/officeDocument/2006/relationships" xmlns:p="http://schemas.openxmlformats.org/presentationml/2006/main">
  <p:tag name="TIMING" val="|2.1"/>
</p:tagLst>
</file>

<file path=ppt/tags/tag6.xml><?xml version="1.0" encoding="utf-8"?>
<p:tagLst xmlns:a="http://schemas.openxmlformats.org/drawingml/2006/main" xmlns:r="http://schemas.openxmlformats.org/officeDocument/2006/relationships" xmlns:p="http://schemas.openxmlformats.org/presentationml/2006/main">
  <p:tag name="TIMING" val="|4"/>
</p:tagLst>
</file>

<file path=ppt/tags/tag7.xml><?xml version="1.0" encoding="utf-8"?>
<p:tagLst xmlns:a="http://schemas.openxmlformats.org/drawingml/2006/main" xmlns:r="http://schemas.openxmlformats.org/officeDocument/2006/relationships" xmlns:p="http://schemas.openxmlformats.org/presentationml/2006/main">
  <p:tag name="TIMING" val="|1.8"/>
</p:tagLst>
</file>

<file path=ppt/tags/tag8.xml><?xml version="1.0" encoding="utf-8"?>
<p:tagLst xmlns:a="http://schemas.openxmlformats.org/drawingml/2006/main" xmlns:r="http://schemas.openxmlformats.org/officeDocument/2006/relationships" xmlns:p="http://schemas.openxmlformats.org/presentationml/2006/main">
  <p:tag name="TIMING" val="|0.1"/>
</p:tagLst>
</file>

<file path=ppt/tags/tag9.xml><?xml version="1.0" encoding="utf-8"?>
<p:tagLst xmlns:a="http://schemas.openxmlformats.org/drawingml/2006/main" xmlns:r="http://schemas.openxmlformats.org/officeDocument/2006/relationships" xmlns:p="http://schemas.openxmlformats.org/presentationml/2006/main">
  <p:tag name="TIMING" val="|3"/>
</p:tagLst>
</file>

<file path=ppt/tags/tag10.xml><?xml version="1.0" encoding="utf-8"?>
<p:tagLst xmlns:a="http://schemas.openxmlformats.org/drawingml/2006/main" xmlns:r="http://schemas.openxmlformats.org/officeDocument/2006/relationships" xmlns:p="http://schemas.openxmlformats.org/presentationml/2006/main">
  <p:tag name="TIMING" val="|2"/>
</p:tagLst>
</file>

<file path=ppt/tags/tag11.xml><?xml version="1.0" encoding="utf-8"?>
<p:tagLst xmlns:a="http://schemas.openxmlformats.org/drawingml/2006/main" xmlns:r="http://schemas.openxmlformats.org/officeDocument/2006/relationships" xmlns:p="http://schemas.openxmlformats.org/presentationml/2006/main">
  <p:tag name="TIMING" val="|2.6"/>
</p:tagLst>
</file>

<file path=ppt/tags/tag12.xml><?xml version="1.0" encoding="utf-8"?>
<p:tagLst xmlns:a="http://schemas.openxmlformats.org/drawingml/2006/main" xmlns:r="http://schemas.openxmlformats.org/officeDocument/2006/relationships" xmlns:p="http://schemas.openxmlformats.org/presentationml/2006/main">
  <p:tag name="TIMING" val="|2.1"/>
</p:tagLst>
</file>

<file path=ppt/tags/tag13.xml><?xml version="1.0" encoding="utf-8"?>
<p:tagLst xmlns:a="http://schemas.openxmlformats.org/drawingml/2006/main" xmlns:r="http://schemas.openxmlformats.org/officeDocument/2006/relationships" xmlns:p="http://schemas.openxmlformats.org/presentationml/2006/main">
  <p:tag name="TIMING" val="|2.1"/>
</p:tagLst>
</file>

<file path=ppt/tags/tag14.xml><?xml version="1.0" encoding="utf-8"?>
<p:tagLst xmlns:a="http://schemas.openxmlformats.org/drawingml/2006/main" xmlns:r="http://schemas.openxmlformats.org/officeDocument/2006/relationships" xmlns:p="http://schemas.openxmlformats.org/presentationml/2006/main">
  <p:tag name="TIMING" val="|2.6"/>
</p:tagLst>
</file>

<file path=ppt/tags/tag15.xml><?xml version="1.0" encoding="utf-8"?>
<p:tagLst xmlns:a="http://schemas.openxmlformats.org/drawingml/2006/main" xmlns:r="http://schemas.openxmlformats.org/officeDocument/2006/relationships" xmlns:p="http://schemas.openxmlformats.org/presentationml/2006/main">
  <p:tag name="TIMING" val="|1.9"/>
</p:tagLst>
</file>

<file path=ppt/tags/tag16.xml><?xml version="1.0" encoding="utf-8"?>
<p:tagLst xmlns:a="http://schemas.openxmlformats.org/drawingml/2006/main" xmlns:r="http://schemas.openxmlformats.org/officeDocument/2006/relationships" xmlns:p="http://schemas.openxmlformats.org/presentationml/2006/main">
  <p:tag name="TIMING" val="|1.9"/>
</p:tagLst>
</file>

<file path=ppt/tags/tag17.xml><?xml version="1.0" encoding="utf-8"?>
<p:tagLst xmlns:a="http://schemas.openxmlformats.org/drawingml/2006/main" xmlns:r="http://schemas.openxmlformats.org/officeDocument/2006/relationships" xmlns:p="http://schemas.openxmlformats.org/presentationml/2006/main">
  <p:tag name="TIMING" val="|2.1"/>
</p:tagLst>
</file>

<file path=ppt/tags/tag18.xml><?xml version="1.0" encoding="utf-8"?>
<p:tagLst xmlns:a="http://schemas.openxmlformats.org/drawingml/2006/main" xmlns:r="http://schemas.openxmlformats.org/officeDocument/2006/relationships" xmlns:p="http://schemas.openxmlformats.org/presentationml/2006/main">
  <p:tag name="TIMING" val="|0.1"/>
</p:tagLst>
</file>

<file path=ppt/tags/tag19.xml><?xml version="1.0" encoding="utf-8"?>
<p:tagLst xmlns:a="http://schemas.openxmlformats.org/drawingml/2006/main" xmlns:r="http://schemas.openxmlformats.org/officeDocument/2006/relationships" xmlns:p="http://schemas.openxmlformats.org/presentationml/2006/main">
  <p:tag name="TIMING" val="|2.4"/>
</p:tagLst>
</file>

<file path=ppt/theme/theme1.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1105</TotalTime>
  <Words>287</Words>
  <Application>Microsoft Office PowerPoint</Application>
  <PresentationFormat>Presentación en pantalla (4:3)</PresentationFormat>
  <Paragraphs>7</Paragraphs>
  <Slides>19</Slides>
  <Notes>0</Notes>
  <HiddenSlides>0</HiddenSlides>
  <MMClips>1</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19</vt:i4>
      </vt:variant>
    </vt:vector>
  </HeadingPairs>
  <TitlesOfParts>
    <vt:vector size="22" baseType="lpstr">
      <vt:lpstr>Arial</vt:lpstr>
      <vt:lpstr>Kristen ITC</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Base>http://www.mispps.com</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Logo de Mispps.com</dc:title>
  <dc:creator>Mispps</dc:creator>
  <cp:lastModifiedBy>Vicente</cp:lastModifiedBy>
  <cp:revision>51</cp:revision>
  <cp:lastPrinted>1601-01-01T00:00:00Z</cp:lastPrinted>
  <dcterms:created xsi:type="dcterms:W3CDTF">2015-02-14T17:45:45Z</dcterms:created>
  <dcterms:modified xsi:type="dcterms:W3CDTF">2015-07-03T23:05:54Z</dcterms:modified>
  <cp:category>Ocio</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