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3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74" r:id="rId15"/>
    <p:sldId id="275" r:id="rId16"/>
    <p:sldId id="276" r:id="rId17"/>
    <p:sldId id="277" r:id="rId18"/>
    <p:sldId id="278" r:id="rId19"/>
    <p:sldId id="280" r:id="rId20"/>
    <p:sldId id="282" r:id="rId21"/>
    <p:sldId id="286" r:id="rId22"/>
    <p:sldId id="283" r:id="rId23"/>
    <p:sldId id="284" r:id="rId24"/>
    <p:sldId id="256" r:id="rId2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7" d="100"/>
          <a:sy n="67" d="100"/>
        </p:scale>
        <p:origin x="52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53028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176165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033618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936501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331242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08027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087490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212002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163137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237528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543845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48763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eltic    medieval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73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43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5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21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9138" y="-28575"/>
            <a:ext cx="4614862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4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" y="0"/>
            <a:ext cx="9172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9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6305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1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5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4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63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2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57150"/>
            <a:ext cx="4419600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3863" y="0"/>
            <a:ext cx="49101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96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1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-76200"/>
            <a:ext cx="929640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9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96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700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0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6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2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0"/>
            <a:ext cx="9167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9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0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7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6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"/>
            <a:ext cx="914400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3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2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6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4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29699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29700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9702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29703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876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3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4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4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901</TotalTime>
  <Words>16</Words>
  <Application>Microsoft Office PowerPoint</Application>
  <PresentationFormat>Presentación en pantalla (4:3)</PresentationFormat>
  <Paragraphs>2</Paragraphs>
  <Slides>24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8" baseType="lpstr">
      <vt:lpstr>Arial</vt:lpstr>
      <vt:lpstr>Calibri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30</cp:revision>
  <cp:lastPrinted>1601-01-01T00:00:00Z</cp:lastPrinted>
  <dcterms:created xsi:type="dcterms:W3CDTF">2015-02-14T17:45:45Z</dcterms:created>
  <dcterms:modified xsi:type="dcterms:W3CDTF">2015-05-02T23:59:28Z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