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a8aA4pq9iKq222zpE1fVQ==" hashData="gnWwWGbQWJcsBzULgTNcvmGEoR5tr442TVSlcl+qxSNS6/tw9+qrPRfr9pWbFHFPDhoHFncRMtdyT7vV4Q+tF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9794D"/>
    <a:srgbClr val="CFC5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1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E79C6-FC18-4A33-8814-D3C712A26BE1}" type="datetimeFigureOut">
              <a:rPr lang="es-ES" smtClean="0"/>
              <a:t>24/10/2014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3B980-9412-4F7F-ACDD-59C6FF8DE7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28381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E79C6-FC18-4A33-8814-D3C712A26BE1}" type="datetimeFigureOut">
              <a:rPr lang="es-ES" smtClean="0"/>
              <a:t>24/10/2014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3B980-9412-4F7F-ACDD-59C6FF8DE7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36015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E79C6-FC18-4A33-8814-D3C712A26BE1}" type="datetimeFigureOut">
              <a:rPr lang="es-ES" smtClean="0"/>
              <a:t>24/10/2014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3B980-9412-4F7F-ACDD-59C6FF8DE7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530044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E79C6-FC18-4A33-8814-D3C712A26BE1}" type="datetimeFigureOut">
              <a:rPr lang="es-ES" smtClean="0"/>
              <a:t>24/10/2014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3B980-9412-4F7F-ACDD-59C6FF8DE7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07317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E79C6-FC18-4A33-8814-D3C712A26BE1}" type="datetimeFigureOut">
              <a:rPr lang="es-ES" smtClean="0"/>
              <a:t>24/10/2014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3B980-9412-4F7F-ACDD-59C6FF8DE7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312293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E79C6-FC18-4A33-8814-D3C712A26BE1}" type="datetimeFigureOut">
              <a:rPr lang="es-ES" smtClean="0"/>
              <a:t>24/10/2014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3B980-9412-4F7F-ACDD-59C6FF8DE7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78680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E79C6-FC18-4A33-8814-D3C712A26BE1}" type="datetimeFigureOut">
              <a:rPr lang="es-ES" smtClean="0"/>
              <a:t>24/10/2014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3B980-9412-4F7F-ACDD-59C6FF8DE7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04873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E79C6-FC18-4A33-8814-D3C712A26BE1}" type="datetimeFigureOut">
              <a:rPr lang="es-ES" smtClean="0"/>
              <a:t>24/10/2014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3B980-9412-4F7F-ACDD-59C6FF8DE7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20940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E79C6-FC18-4A33-8814-D3C712A26BE1}" type="datetimeFigureOut">
              <a:rPr lang="es-ES" smtClean="0"/>
              <a:t>24/10/2014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3B980-9412-4F7F-ACDD-59C6FF8DE7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124003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E79C6-FC18-4A33-8814-D3C712A26BE1}" type="datetimeFigureOut">
              <a:rPr lang="es-ES" smtClean="0"/>
              <a:t>24/10/2014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3B980-9412-4F7F-ACDD-59C6FF8DE7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2591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E79C6-FC18-4A33-8814-D3C712A26BE1}" type="datetimeFigureOut">
              <a:rPr lang="es-ES" smtClean="0"/>
              <a:t>24/10/2014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3B980-9412-4F7F-ACDD-59C6FF8DE7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68925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FF0A81-BD15-4C6E-9548-C44FA5BFD147}" type="slidenum">
              <a:rPr lang="es-ES_tradnl" altLang="es-ES">
                <a:solidFill>
                  <a:srgbClr val="000000"/>
                </a:solidFill>
              </a:rPr>
              <a:pPr/>
              <a:t>‹Nº›</a:t>
            </a:fld>
            <a:endParaRPr lang="es-ES_tradnl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5276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BE79C6-FC18-4A33-8814-D3C712A26BE1}" type="datetimeFigureOut">
              <a:rPr lang="es-ES" smtClean="0"/>
              <a:t>24/10/2014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C3B980-9412-4F7F-ACDD-59C6FF8DE7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8528352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modificar el estilo de texto del patrón</a:t>
            </a:r>
          </a:p>
          <a:p>
            <a:pPr lvl="1"/>
            <a:r>
              <a:rPr lang="es-ES_tradnl" altLang="es-ES" smtClean="0"/>
              <a:t>Segundo nivel</a:t>
            </a:r>
          </a:p>
          <a:p>
            <a:pPr lvl="2"/>
            <a:r>
              <a:rPr lang="es-ES_tradnl" altLang="es-ES" smtClean="0"/>
              <a:t>Tercer nivel</a:t>
            </a:r>
          </a:p>
          <a:p>
            <a:pPr lvl="3"/>
            <a:r>
              <a:rPr lang="es-ES_tradnl" altLang="es-ES" smtClean="0"/>
              <a:t>Cuarto nivel</a:t>
            </a:r>
          </a:p>
          <a:p>
            <a:pPr lvl="4"/>
            <a:r>
              <a:rPr lang="es-ES_tradnl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es-ES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es-ES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337DE25-2E23-4198-AAFC-66565CF00E5A}" type="slidenum">
              <a:rPr lang="es-ES_tradnl" altLang="es-E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6022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591" y="0"/>
            <a:ext cx="7744525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450592" y="4215384"/>
            <a:ext cx="8193024" cy="2039112"/>
          </a:xfrm>
        </p:spPr>
        <p:txBody>
          <a:bodyPr>
            <a:normAutofit/>
          </a:bodyPr>
          <a:lstStyle/>
          <a:p>
            <a:pPr algn="l"/>
            <a:r>
              <a:rPr lang="es-ES" sz="4500" dirty="0" smtClean="0">
                <a:solidFill>
                  <a:srgbClr val="89794D"/>
                </a:solidFill>
                <a:latin typeface="Rosewood Std Regular" panose="04090804040204020202" pitchFamily="82" charset="0"/>
              </a:rPr>
              <a:t>NUREYEV</a:t>
            </a:r>
            <a:br>
              <a:rPr lang="es-ES" sz="4500" dirty="0" smtClean="0">
                <a:solidFill>
                  <a:srgbClr val="89794D"/>
                </a:solidFill>
                <a:latin typeface="Rosewood Std Regular" panose="04090804040204020202" pitchFamily="82" charset="0"/>
              </a:rPr>
            </a:br>
            <a:r>
              <a:rPr lang="es-ES" sz="4500" dirty="0" smtClean="0">
                <a:solidFill>
                  <a:srgbClr val="89794D"/>
                </a:solidFill>
                <a:latin typeface="Rosewood Std Regular" panose="04090804040204020202" pitchFamily="82" charset="0"/>
              </a:rPr>
              <a:t>La tumba increíble</a:t>
            </a:r>
            <a:r>
              <a:rPr lang="es-ES" dirty="0" smtClean="0">
                <a:solidFill>
                  <a:srgbClr val="89794D"/>
                </a:solidFill>
              </a:rPr>
              <a:t/>
            </a:r>
            <a:br>
              <a:rPr lang="es-ES" dirty="0" smtClean="0">
                <a:solidFill>
                  <a:srgbClr val="89794D"/>
                </a:solidFill>
              </a:rPr>
            </a:br>
            <a:endParaRPr lang="es-ES" sz="4400" dirty="0">
              <a:solidFill>
                <a:srgbClr val="89794D"/>
              </a:solidFill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3657600" y="6254496"/>
            <a:ext cx="4407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89794D"/>
                </a:solidFill>
              </a:rPr>
              <a:t>17 </a:t>
            </a:r>
            <a:r>
              <a:rPr lang="es-ES" dirty="0">
                <a:solidFill>
                  <a:srgbClr val="89794D"/>
                </a:solidFill>
              </a:rPr>
              <a:t>de marzo de 1938 - 6 de enero de </a:t>
            </a:r>
            <a:r>
              <a:rPr lang="es-ES" dirty="0" smtClean="0">
                <a:solidFill>
                  <a:srgbClr val="89794D"/>
                </a:solidFill>
              </a:rPr>
              <a:t>1993</a:t>
            </a:r>
            <a:endParaRPr lang="es-ES" dirty="0">
              <a:solidFill>
                <a:srgbClr val="89794D"/>
              </a:solidFill>
            </a:endParaRPr>
          </a:p>
        </p:txBody>
      </p:sp>
      <p:pic>
        <p:nvPicPr>
          <p:cNvPr id="5" name="Nureyev_&amp;_fonteyn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54136" y="1314704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4937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355839" y="1287799"/>
            <a:ext cx="4307713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/>
              <a:t>Rudolf </a:t>
            </a:r>
            <a:r>
              <a:rPr lang="es-ES" sz="2000" dirty="0" smtClean="0"/>
              <a:t>Nureyev fue un bailarín clásico nacido en la Unión Soviética, considerado por muchos críticos como el mejor bailarín del siglo XX, y posiblemente, el mejor que jamás haya existido.</a:t>
            </a:r>
          </a:p>
          <a:p>
            <a:endParaRPr lang="es-ES" sz="2000" dirty="0" smtClean="0"/>
          </a:p>
          <a:p>
            <a:r>
              <a:rPr lang="es-ES" sz="2000" dirty="0" smtClean="0"/>
              <a:t>De niño fue alentado a bailar danzas folclóricas, siendo un bailarín precozmente destacado, solo pudo comenzar sus estudios en una buena escuela de ballet hasta 1955. A pesar de su comienzo tardío,  pronto fue reconocido como el bailarín con más talento en un país donde el ballet era venerado y donde se convertía a los bailarines en héroes nacionales.</a:t>
            </a:r>
            <a:endParaRPr lang="es-ES" sz="2000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240" y="-1"/>
            <a:ext cx="5046599" cy="6728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377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2849880" y="556736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En 1961 su vida cambió. El principal bailarín del Kírov, sufrió un accidente y Nureyev  </a:t>
            </a:r>
            <a:r>
              <a:rPr lang="es-ES" dirty="0" err="1" smtClean="0"/>
              <a:t>fué</a:t>
            </a:r>
            <a:r>
              <a:rPr lang="es-ES" dirty="0" smtClean="0"/>
              <a:t> elegido para sustituirlo en París. Allí, su actuación impresionó al público y a la crítica y  el 17 de junio de dicho año pidió asilo político estando en el aeropuerto de París-Le </a:t>
            </a:r>
            <a:r>
              <a:rPr lang="es-ES" dirty="0" err="1" smtClean="0"/>
              <a:t>Bourget</a:t>
            </a:r>
            <a:r>
              <a:rPr lang="es-ES" dirty="0" smtClean="0"/>
              <a:t>.</a:t>
            </a:r>
            <a:endParaRPr lang="es-ES" dirty="0"/>
          </a:p>
        </p:txBody>
      </p:sp>
      <p:sp>
        <p:nvSpPr>
          <p:cNvPr id="5" name="CuadroTexto 4"/>
          <p:cNvSpPr txBox="1"/>
          <p:nvPr/>
        </p:nvSpPr>
        <p:spPr>
          <a:xfrm>
            <a:off x="2849880" y="5201920"/>
            <a:ext cx="54762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mtClean="0"/>
              <a:t>Al mismo tiempo, Nuréyev conoció a Margot Fonteyn, la principal bailarina británica de su época, con la que tuvo una relación profesional y amistosa. Ella lo introdujo en el Royal Ballet de Londres.</a:t>
            </a:r>
            <a:endParaRPr lang="es-E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23"/>
          <a:stretch/>
        </p:blipFill>
        <p:spPr>
          <a:xfrm>
            <a:off x="7431438" y="2149348"/>
            <a:ext cx="3500464" cy="28702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94" t="270" r="35917" b="-270"/>
          <a:stretch/>
        </p:blipFill>
        <p:spPr>
          <a:xfrm>
            <a:off x="4502258" y="2149348"/>
            <a:ext cx="2929180" cy="28702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" t="-1620" r="66700" b="1620"/>
          <a:stretch/>
        </p:blipFill>
        <p:spPr>
          <a:xfrm>
            <a:off x="1291095" y="2149348"/>
            <a:ext cx="3211163" cy="287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277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3687" y="0"/>
            <a:ext cx="6524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37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520" y="0"/>
            <a:ext cx="5049520" cy="6876583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 rot="10800000" flipH="1" flipV="1">
            <a:off x="8290560" y="1279328"/>
            <a:ext cx="329184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 smtClean="0"/>
          </a:p>
          <a:p>
            <a:r>
              <a:rPr lang="es-ES" dirty="0" smtClean="0"/>
              <a:t> En 1983 fue nombrado director del Ballet de la Ópera de París y también continuó bailando a pesar de su avanzada enfermedad (sida).</a:t>
            </a:r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r>
              <a:rPr lang="es-ES" dirty="0" smtClean="0"/>
              <a:t> Trabajó incansablemente produciendo algunas de las obras coreográficas más revolucionarias de su época.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68484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048000" y="2828836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El ministro francés de cultura, Jack </a:t>
            </a:r>
            <a:r>
              <a:rPr lang="es-ES" dirty="0" err="1" smtClean="0"/>
              <a:t>Lang</a:t>
            </a:r>
            <a:r>
              <a:rPr lang="es-ES" dirty="0" smtClean="0"/>
              <a:t>, le hizo entrega del mayor trofeo cultural de Francia, el de Caballero de la Orden de las Artes y Letras.</a:t>
            </a:r>
          </a:p>
          <a:p>
            <a:endParaRPr lang="es-ES" dirty="0"/>
          </a:p>
          <a:p>
            <a:r>
              <a:rPr lang="es-ES" dirty="0" smtClean="0"/>
              <a:t> Murió meses más tarde, a la edad de 54 años, en la ciudad de París. </a:t>
            </a:r>
            <a:endParaRPr lang="es-E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221"/>
          <a:stretch/>
        </p:blipFill>
        <p:spPr>
          <a:xfrm>
            <a:off x="311291" y="1645921"/>
            <a:ext cx="2619010" cy="334509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89"/>
          <a:stretch/>
        </p:blipFill>
        <p:spPr>
          <a:xfrm>
            <a:off x="9144000" y="1554481"/>
            <a:ext cx="2517512" cy="3345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101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647688" y="475488"/>
            <a:ext cx="431596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/>
              <a:t>La </a:t>
            </a:r>
            <a:r>
              <a:rPr lang="es-ES" b="1"/>
              <a:t> increíble tumba de Nureyev en París</a:t>
            </a:r>
            <a:endParaRPr lang="es-ES"/>
          </a:p>
          <a:p>
            <a:r>
              <a:rPr lang="es-AR"/>
              <a:t> </a:t>
            </a:r>
            <a:endParaRPr lang="es-ES"/>
          </a:p>
          <a:p>
            <a:r>
              <a:rPr lang="es-AR"/>
              <a:t>La tumba de Nureyev constituye una de las atracciones del Cementerio Comunal de Sainte- Genevieve-des-bois, en el área metropolitana de Paris. Se le conoce popularmente como el “cementerio ruso”, debido a que una parte muy importante de su superficie está ocupada por más de 5000 sepulturas de rusos o franceses de origen ruso.</a:t>
            </a:r>
            <a:endParaRPr lang="es-ES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663" y="173736"/>
            <a:ext cx="4910353" cy="6529151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 rot="10800000" flipH="1" flipV="1">
            <a:off x="6748273" y="4273820"/>
            <a:ext cx="42976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/>
              <a:t>La tumba fue diseñada por el italiano Ezio Frigerio, gran amigo del bailarín a partir de que le diseñara la escenografía de Romeo y Julieta.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586045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94" y="634831"/>
            <a:ext cx="7358634" cy="5530402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8439912" y="722376"/>
            <a:ext cx="282549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/>
              <a:t>El tapiz no es de tela, está hecho de mosaicos muy pequeños de diversos colores. La textura y los pliegues son de un realismo increíble, semeja un kilim*  con el que se recubría el baúl de los nómades</a:t>
            </a:r>
            <a:r>
              <a:rPr lang="es-AR" dirty="0" smtClean="0"/>
              <a:t>.</a:t>
            </a:r>
          </a:p>
          <a:p>
            <a:endParaRPr lang="es-AR" dirty="0"/>
          </a:p>
          <a:p>
            <a:endParaRPr lang="es-AR" dirty="0" smtClean="0"/>
          </a:p>
          <a:p>
            <a:endParaRPr lang="es-ES" dirty="0"/>
          </a:p>
          <a:p>
            <a:r>
              <a:rPr lang="es-AR" dirty="0"/>
              <a:t> </a:t>
            </a:r>
            <a:endParaRPr lang="es-ES" dirty="0"/>
          </a:p>
          <a:p>
            <a:r>
              <a:rPr lang="es-AR" dirty="0"/>
              <a:t>*Un kilim es un tapete o alfombra hecho en un tejido plano o sin pelo anudado. Usualmente se usaba para cubrir el suelo, los animales o el equipaje.</a:t>
            </a:r>
            <a:endParaRPr lang="es-ES" dirty="0"/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9684157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936992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296" y="2180844"/>
            <a:ext cx="5001768" cy="3012948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6699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8300" y="3890355"/>
            <a:ext cx="2933700" cy="296764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2715768" y="1207008"/>
            <a:ext cx="448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 smtClean="0"/>
          </a:p>
          <a:p>
            <a:endParaRPr lang="es-ES" dirty="0"/>
          </a:p>
        </p:txBody>
      </p:sp>
      <p:sp>
        <p:nvSpPr>
          <p:cNvPr id="6" name="CuadroTexto 5"/>
          <p:cNvSpPr txBox="1"/>
          <p:nvPr/>
        </p:nvSpPr>
        <p:spPr>
          <a:xfrm>
            <a:off x="2093976" y="844808"/>
            <a:ext cx="5724144" cy="1215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500" dirty="0">
                <a:latin typeface="Rosewood Std Regular" panose="04090804040204020202" pitchFamily="82" charset="0"/>
                <a:ea typeface="+mj-ea"/>
                <a:cs typeface="+mj-cs"/>
              </a:rPr>
              <a:t>NUREYEV</a:t>
            </a:r>
          </a:p>
          <a:p>
            <a:r>
              <a:rPr lang="es-ES" sz="2800" dirty="0" smtClean="0">
                <a:latin typeface="Rosewood Std Regular" panose="04090804040204020202" pitchFamily="82" charset="0"/>
              </a:rPr>
              <a:t>LA TUMBA INCREÍBLE</a:t>
            </a:r>
            <a:endParaRPr lang="es-ES" sz="2800" dirty="0">
              <a:latin typeface="Rosewood Std Regular" panose="04090804040204020202" pitchFamily="82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2203703" y="2267711"/>
            <a:ext cx="55454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Imágenes y textos de la web.</a:t>
            </a:r>
          </a:p>
          <a:p>
            <a:r>
              <a:rPr lang="es-ES" dirty="0" smtClean="0"/>
              <a:t>El ballet   El Corsario , inspirado en un poema de Lord Byron, se estrenó en 1886 con la música de  Adolphe Adam que es la que acompaña este trabajo. </a:t>
            </a:r>
            <a:endParaRPr lang="es-ES" dirty="0"/>
          </a:p>
        </p:txBody>
      </p:sp>
      <p:sp>
        <p:nvSpPr>
          <p:cNvPr id="3" name="CuadroTexto 2"/>
          <p:cNvSpPr txBox="1"/>
          <p:nvPr/>
        </p:nvSpPr>
        <p:spPr>
          <a:xfrm>
            <a:off x="2203703" y="3521023"/>
            <a:ext cx="44867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Presentación: Cholulita/Nelide.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533116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1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344</TotalTime>
  <Words>476</Words>
  <Application>Microsoft Office PowerPoint</Application>
  <PresentationFormat>Panorámica</PresentationFormat>
  <Paragraphs>59</Paragraphs>
  <Slides>11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8" baseType="lpstr">
      <vt:lpstr>Arial</vt:lpstr>
      <vt:lpstr>Berlin Sans FB Demi</vt:lpstr>
      <vt:lpstr>Calibri</vt:lpstr>
      <vt:lpstr>Calibri Light</vt:lpstr>
      <vt:lpstr>Rosewood Std Regular</vt:lpstr>
      <vt:lpstr>Office Theme</vt:lpstr>
      <vt:lpstr>Diseño predeterminado</vt:lpstr>
      <vt:lpstr>NUREYEV La tumba increíble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Nelide Venerucci</dc:creator>
  <cp:lastModifiedBy>Nelide Venerucci</cp:lastModifiedBy>
  <cp:revision>50</cp:revision>
  <dcterms:created xsi:type="dcterms:W3CDTF">2014-10-06T22:14:31Z</dcterms:created>
  <dcterms:modified xsi:type="dcterms:W3CDTF">2014-10-24T22:23:44Z</dcterms:modified>
</cp:coreProperties>
</file>