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90" r:id="rId27"/>
    <p:sldId id="289" r:id="rId28"/>
    <p:sldId id="288" r:id="rId29"/>
    <p:sldId id="287" r:id="rId30"/>
    <p:sldId id="286" r:id="rId31"/>
    <p:sldId id="285" r:id="rId32"/>
    <p:sldId id="284" r:id="rId33"/>
    <p:sldId id="260" r:id="rId34"/>
    <p:sldId id="259" r:id="rId35"/>
    <p:sldId id="258" r:id="rId36"/>
    <p:sldId id="291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pV5kD+eGox7PDNBlPe4Kg==" hashData="GNAUXi6BPjhx2NYXyepKbnHYd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887E6-90B6-4CDB-992B-840C58DEA3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AB803-D1F0-47EF-9F1A-E26BE74D197D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407C-4056-4DFC-BEF3-98C953640D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BA3EE0-52AD-46EB-A1FE-14418692E06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4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gordos guapos ya\2e84ca0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a8a1660ba5416e33929bcad7e14af92a06c3d3a6da39a3ee5e6b4b0d3255bfef95601890afd80709da39a3ee5e6b4b0d3255bfef95601890afd80709bf7820f3b8862fa6399c83f0f1cac09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124744"/>
            <a:ext cx="5495925" cy="67627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2852936"/>
            <a:ext cx="5976664" cy="885825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ZNECESARIO PARA PPS\d6wyoo5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581128"/>
            <a:ext cx="714375" cy="1190625"/>
          </a:xfrm>
          <a:prstGeom prst="rect">
            <a:avLst/>
          </a:prstGeom>
          <a:noFill/>
        </p:spPr>
      </p:pic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5229200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  <p:sndAc>
      <p:stSnd>
        <p:snd r:embed="rId2" name="03- Sharaz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858000" cy="6858000"/>
          </a:xfrm>
          <a:prstGeom prst="rect">
            <a:avLst/>
          </a:prstGeom>
        </p:spPr>
      </p:pic>
      <p:pic>
        <p:nvPicPr>
          <p:cNvPr id="35841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35842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35843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35844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35845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35846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Born-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1" descr="C:\Users\Usuario\Desktop\descargas\0_1gomb_0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66787" cy="966787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1gomb_026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66787" cy="966787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1gomb_03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966787" cy="966787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0_1gomb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764704"/>
            <a:ext cx="966787" cy="966787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1gomb4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2852936"/>
            <a:ext cx="966787" cy="966787"/>
          </a:xfrm>
          <a:prstGeom prst="rect">
            <a:avLst/>
          </a:prstGeom>
          <a:noFill/>
        </p:spPr>
      </p:pic>
      <p:pic>
        <p:nvPicPr>
          <p:cNvPr id="8" name="Picture 6" descr="C:\Users\Usuario\Desktop\descargas\0_1gomb8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085184"/>
            <a:ext cx="966787" cy="96678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1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7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4303757" cy="5976664"/>
          </a:xfrm>
          <a:prstGeom prst="rect">
            <a:avLst/>
          </a:prstGeom>
        </p:spPr>
      </p:pic>
      <p:pic>
        <p:nvPicPr>
          <p:cNvPr id="3" name="2 Imagen" descr="516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76672"/>
            <a:ext cx="3600400" cy="5976664"/>
          </a:xfrm>
          <a:prstGeom prst="rect">
            <a:avLst/>
          </a:prstGeom>
        </p:spPr>
      </p:pic>
      <p:pic>
        <p:nvPicPr>
          <p:cNvPr id="7169" name="Picture 1" descr="C:\Users\Usuario\Desktop\descargas\BARRAS PNG\46573811_1248169540_480783_lazarba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69715" y="3362325"/>
            <a:ext cx="6858000" cy="13335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00392" cy="6075294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www.tvn.hu_3e75e5ab9aa0393c0b186b3c5ffb34c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6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60</Words>
  <Application>Microsoft Office PowerPoint</Application>
  <PresentationFormat>Presentación en pantalla (4:3)</PresentationFormat>
  <Paragraphs>28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2013-10-02T18:39:52Z</dcterms:created>
  <dcterms:modified xsi:type="dcterms:W3CDTF">2013-10-06T20:55:12Z</dcterms:modified>
</cp:coreProperties>
</file>