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  <p:sldMasterId id="2147483660" r:id="rId2"/>
  </p:sldMasterIdLst>
  <p:sldIdLst>
    <p:sldId id="256" r:id="rId3"/>
    <p:sldId id="266" r:id="rId4"/>
    <p:sldId id="319" r:id="rId5"/>
    <p:sldId id="265" r:id="rId6"/>
    <p:sldId id="264" r:id="rId7"/>
    <p:sldId id="263" r:id="rId8"/>
    <p:sldId id="262" r:id="rId9"/>
    <p:sldId id="267" r:id="rId10"/>
    <p:sldId id="261" r:id="rId11"/>
    <p:sldId id="260" r:id="rId12"/>
    <p:sldId id="259" r:id="rId13"/>
    <p:sldId id="278" r:id="rId14"/>
    <p:sldId id="277" r:id="rId15"/>
    <p:sldId id="276" r:id="rId16"/>
    <p:sldId id="275" r:id="rId17"/>
    <p:sldId id="274" r:id="rId18"/>
    <p:sldId id="273" r:id="rId19"/>
    <p:sldId id="272" r:id="rId20"/>
    <p:sldId id="271" r:id="rId21"/>
    <p:sldId id="270" r:id="rId22"/>
    <p:sldId id="269" r:id="rId23"/>
    <p:sldId id="268" r:id="rId24"/>
    <p:sldId id="293" r:id="rId25"/>
    <p:sldId id="298" r:id="rId26"/>
    <p:sldId id="297" r:id="rId27"/>
    <p:sldId id="296" r:id="rId28"/>
    <p:sldId id="295" r:id="rId29"/>
    <p:sldId id="294" r:id="rId30"/>
    <p:sldId id="292" r:id="rId31"/>
    <p:sldId id="291" r:id="rId32"/>
    <p:sldId id="290" r:id="rId33"/>
    <p:sldId id="289" r:id="rId34"/>
    <p:sldId id="288" r:id="rId35"/>
    <p:sldId id="287" r:id="rId36"/>
    <p:sldId id="286" r:id="rId37"/>
    <p:sldId id="284" r:id="rId38"/>
    <p:sldId id="283" r:id="rId39"/>
    <p:sldId id="282" r:id="rId40"/>
    <p:sldId id="281" r:id="rId41"/>
    <p:sldId id="309" r:id="rId42"/>
    <p:sldId id="308" r:id="rId43"/>
    <p:sldId id="307" r:id="rId44"/>
    <p:sldId id="306" r:id="rId45"/>
    <p:sldId id="305" r:id="rId46"/>
    <p:sldId id="304" r:id="rId47"/>
    <p:sldId id="303" r:id="rId48"/>
    <p:sldId id="302" r:id="rId49"/>
    <p:sldId id="301" r:id="rId50"/>
    <p:sldId id="300" r:id="rId51"/>
    <p:sldId id="299" r:id="rId52"/>
    <p:sldId id="279" r:id="rId53"/>
    <p:sldId id="317" r:id="rId54"/>
    <p:sldId id="316" r:id="rId55"/>
    <p:sldId id="315" r:id="rId56"/>
    <p:sldId id="314" r:id="rId57"/>
    <p:sldId id="313" r:id="rId58"/>
    <p:sldId id="312" r:id="rId59"/>
    <p:sldId id="311" r:id="rId60"/>
    <p:sldId id="310" r:id="rId61"/>
    <p:sldId id="318" r:id="rId6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OFZs7AtfLEHwzK5C8tKdA==" hashData="5pNpZ9nnWDpSM+TJL46rSZbMe2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5DF92-45A1-47DF-B953-BAF92F3C52D1}" type="datetimeFigureOut">
              <a:rPr lang="es-ES" smtClean="0"/>
              <a:pPr/>
              <a:t>05/04/2013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870D1-A224-413D-A3D5-A8FCE7A44B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5DF92-45A1-47DF-B953-BAF92F3C52D1}" type="datetimeFigureOut">
              <a:rPr lang="es-ES" smtClean="0"/>
              <a:pPr/>
              <a:t>05/04/2013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870D1-A224-413D-A3D5-A8FCE7A44B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5DF92-45A1-47DF-B953-BAF92F3C52D1}" type="datetimeFigureOut">
              <a:rPr lang="es-ES" smtClean="0"/>
              <a:pPr/>
              <a:t>05/04/2013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870D1-A224-413D-A3D5-A8FCE7A44B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5DF92-45A1-47DF-B953-BAF92F3C52D1}" type="datetimeFigureOut">
              <a:rPr lang="es-ES" smtClean="0"/>
              <a:pPr/>
              <a:t>05/04/2013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870D1-A224-413D-A3D5-A8FCE7A44B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5DF92-45A1-47DF-B953-BAF92F3C52D1}" type="datetimeFigureOut">
              <a:rPr lang="es-ES" smtClean="0"/>
              <a:pPr/>
              <a:t>05/04/2013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870D1-A224-413D-A3D5-A8FCE7A44B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5DF92-45A1-47DF-B953-BAF92F3C52D1}" type="datetimeFigureOut">
              <a:rPr lang="es-ES" smtClean="0"/>
              <a:pPr/>
              <a:t>05/04/2013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870D1-A224-413D-A3D5-A8FCE7A44B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5DF92-45A1-47DF-B953-BAF92F3C52D1}" type="datetimeFigureOut">
              <a:rPr lang="es-ES" smtClean="0"/>
              <a:pPr/>
              <a:t>05/04/2013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870D1-A224-413D-A3D5-A8FCE7A44B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5DF92-45A1-47DF-B953-BAF92F3C52D1}" type="datetimeFigureOut">
              <a:rPr lang="es-ES" smtClean="0"/>
              <a:pPr/>
              <a:t>05/04/2013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870D1-A224-413D-A3D5-A8FCE7A44B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5DF92-45A1-47DF-B953-BAF92F3C52D1}" type="datetimeFigureOut">
              <a:rPr lang="es-ES" smtClean="0"/>
              <a:pPr/>
              <a:t>05/04/2013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870D1-A224-413D-A3D5-A8FCE7A44B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5DF92-45A1-47DF-B953-BAF92F3C52D1}" type="datetimeFigureOut">
              <a:rPr lang="es-ES" smtClean="0"/>
              <a:pPr/>
              <a:t>05/04/2013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870D1-A224-413D-A3D5-A8FCE7A44B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5DF92-45A1-47DF-B953-BAF92F3C52D1}" type="datetimeFigureOut">
              <a:rPr lang="es-ES" smtClean="0"/>
              <a:pPr/>
              <a:t>05/04/2013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870D1-A224-413D-A3D5-A8FCE7A44B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B2CE30-A2EB-4343-BB90-4CA373AFC2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55DF92-45A1-47DF-B953-BAF92F3C52D1}" type="datetimeFigureOut">
              <a:rPr lang="es-ES" smtClean="0"/>
              <a:pPr/>
              <a:t>05/04/2013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E870D1-A224-413D-A3D5-A8FCE7A44B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42EA595-6232-492F-8D65-71E13306C4D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top-desktop.ru/files/biznes/1280/105.jpg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top-desktop.ru/files/biznes/1024/80.jpg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fonris.ru/_ph/8/218939040.jpg" TargetMode="Externa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fonris.ru/_ph/17/462343112.jpg" TargetMode="Externa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fotki.yandex.ru/calendar/users/andrey5d/view/727964/" TargetMode="Externa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://fonris.ru/_ph/36/65167260.jpg" TargetMode="Externa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hyperlink" Target="http://fotki.yandex.ru/calendar/users/ivan65412009/view/684749/" TargetMode="Externa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hyperlink" Target="http://fotki.yandex.ru/calendar/users/kornev-mixail2009/view/651452/" TargetMode="Externa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7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Ãåðáåðû â ðàçðåøåíèè 1024x768 äëÿ iPad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4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1196752"/>
            <a:ext cx="4210050" cy="885825"/>
          </a:xfrm>
          <a:prstGeom prst="rect">
            <a:avLst/>
          </a:prstGeom>
          <a:noFill/>
        </p:spPr>
      </p:pic>
      <p:pic>
        <p:nvPicPr>
          <p:cNvPr id="61446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2708920"/>
            <a:ext cx="5067300" cy="885825"/>
          </a:xfrm>
          <a:prstGeom prst="rect">
            <a:avLst/>
          </a:prstGeom>
          <a:noFill/>
        </p:spPr>
      </p:pic>
      <p:pic>
        <p:nvPicPr>
          <p:cNvPr id="61450" name="Picture 10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99792" y="4653136"/>
            <a:ext cx="5467350" cy="885825"/>
          </a:xfrm>
          <a:prstGeom prst="rect">
            <a:avLst/>
          </a:prstGeom>
          <a:noFill/>
        </p:spPr>
      </p:pic>
      <p:pic>
        <p:nvPicPr>
          <p:cNvPr id="61452" name="Picture 12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57775" y="0"/>
            <a:ext cx="4086225" cy="381001"/>
          </a:xfrm>
          <a:prstGeom prst="rect">
            <a:avLst/>
          </a:prstGeom>
          <a:noFill/>
        </p:spPr>
      </p:pic>
      <p:pic>
        <p:nvPicPr>
          <p:cNvPr id="61454" name="Picture 14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38850" y="6237312"/>
            <a:ext cx="3105150" cy="620688"/>
          </a:xfrm>
          <a:prstGeom prst="rect">
            <a:avLst/>
          </a:prstGeom>
          <a:noFill/>
        </p:spPr>
      </p:pic>
      <p:pic>
        <p:nvPicPr>
          <p:cNvPr id="61455" name="Picture 15" descr="C:\Users\Usuario\Downloads\ZNECESARIO PARA PPS\Lime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5638800"/>
            <a:ext cx="1219200" cy="1219200"/>
          </a:xfrm>
          <a:prstGeom prst="rect">
            <a:avLst/>
          </a:prstGeom>
          <a:noFill/>
        </p:spPr>
      </p:pic>
      <p:pic>
        <p:nvPicPr>
          <p:cNvPr id="61456" name="Picture 16" descr="C:\Users\Usuario\Downloads\ZNECESARIO PARA PPS\2c04f51cb8_86410472_o2[1]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8254239">
            <a:off x="46213" y="4939394"/>
            <a:ext cx="2404120" cy="60103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amond/>
    <p:sndAc>
      <p:stSnd>
        <p:snd r:embed="rId2" name="11. Mike Oldfield - Hibernaculum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Ðÿáèíà â ðàçðåøåíèè 1024x768 äëÿ iPad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cvetnoy_gipnokot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Ëàâàíäà, Ïðîâàíñ, Ôðàíöèÿ â ðàçðåøåíèè 1024x768 äëÿ iPad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домики из долларов">
            <a:hlinkClick r:id="rId2" tooltip="обои для рабочего стола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фон из денег">
            <a:hlinkClick r:id="rId2" tooltip="обои для рабочего стола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Мои фото Apophysis &amp; Mandala Pain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В городе, вечереет) обои, картинки, фото, рисунок, на рабочий стол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3D Графика - Неоновые сфер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www.screenpaper.ru/images/stories/oboi/3d/5/004025%20%28%D0%91%D0%B0%D0%BA%D0%BB%D0%B0%D0%B6%D0%B0%D0%BD%D1%8B%2C%20%D1%84%D0%B8%D0%BE%D0%BB%D0%B5%D1%82%D0%BE%D0%B2%D1%8B%D0%B9%2C%20%D0%BE%D1%82%D1%80%D0%B0%D0%B6%D0%B5%D0%BD%D0%B8%D0%B5%2C%203-d%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Пузырьки крупным планом, Пузыри, макро обои, картинки, фото, рисунок, на рабочий стол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www.screenpaper.ru/images/stories/oboi/3d/3/screenpaper-ru-28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wallpaper-plus.ru/Holidays/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img-fotki.yandex.ru/get/6441/22682307.84/0_a0664_f1278fbd_-1-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Êîñìè÷åñêèå ñåðäå÷êè â ðàçðåøåíèè 1024x768 äëÿ iPad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Êîêòåéëè â ðàçðåøåíèè 1024x768 äëÿ iPad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Ìàðìåëàä â ðàçðåøåíèè 1024x768 äëÿ iPad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Êðàñíàÿ êàïóñòà â ðàçðåøåíèè 1024x768 äëÿ iPad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www.screenpaper.ru/images/stories/oboi/3d/3/32%20%283%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Ãåðáåðû â ðàçðåøåíèè 1024x768 äëÿ iPad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Ðîçîâàÿ ëèëèÿ â ðàçðåøåíèè 1024x768 äëÿ iPad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 descr="C:\Users\Usuario\Downloads\0_911a7_81b3e81_-2-XX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Êðàñíàÿ ãåðáåðà â ðàçðåøåíèè 1024x768 äëÿ iPad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Æóê ñ ñèíèìè êðûëüÿìè â ðàçðåøåíèè 1024x768 äëÿ iPad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Ïàóòèíêà â ðàçðåøåíèè 1024x768 äëÿ iPad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ошка в очках, Кот, котэ обои, картинки, фото, рисунок, на рабочий стол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Âåñåëàÿ ï÷åëêà â ðàçðåøåíèè 1024x768 äëÿ iPad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Êðàñíàÿ ëÿãóøêà â ðàçðåøåíèè 1024x768 äëÿ iPad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Ãðîçíûé âçãëÿä â ðàçðåøåíèè 1024x768 äëÿ iPad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Ñîáàêè 70 â ðàçðåøåíèè 1024x768 äëÿ iPad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idden beauty â ðàçðåøåíèè 1024x768 äëÿ iPad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Àáñòðàêöèè íà ðàáî÷èé ñòîë â ðàçðåøåíèè 1024x768 äëÿ iPad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Ðàäóæíûå ãóáû â ðàçðåøåíèè 1024x768 äëÿ iPad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Êîñìè÷åñêàÿ äûðà â ðàçðåøåíèè 1024x768 äëÿ iPad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img-fotki.yandex.ru/get/5635/116688525.23a/0_88874_989a5800_-2-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img-fotki.yandex.ru/get/6428/11236998.6/0_8b439_c40c6523_XX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 descr="C:\Users\Usuario\AppData\Local\Microsoft\Windows\Temporary Internet Files\Content.IE5\MJAT6L8X\4274_kan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1" descr="C:\Users\Usuario\AppData\Local\Microsoft\Windows\Temporary Internet Files\Content.IE5\MJAT6L8X\4159_gorod-arx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1" descr="C:\Users\Usuario\AppData\Local\Microsoft\Windows\Temporary Internet Files\Content.IE5\LFRSHKFL\4003_popuga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Users\Usuario\AppData\Local\Microsoft\Windows\Temporary Internet Files\Content.IE5\KJTDZN7E\3448_wallpaper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Users\Usuario\AppData\Local\Microsoft\Windows\Temporary Internet Files\Content.IE5\MJAT6L8X\0551392010062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Обои и картинки 898x652 179KB Кошки, котят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Свирепый киви 1024x768 612KB Еда Прикольные картинк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6525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Совиная пара 800x600 123KB Животные романти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Обои и картинки 1024x768 96KB Птиц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Обои и картинки 1024x768 115KB Птиц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Обои и картинки 2560x1600 2657KB Наука и техни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www.1366x768.ru/animated-cartoon/1/Shrek-wallpaper-1366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www.1366x768.ru/flower/10/flower-wallpaper-1366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8" name="Picture 4" descr="http://www.1366x768.ru/flower/54/yellow-and-red-tulips-wallpaper-1366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82" y="0"/>
            <a:ext cx="912271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www.1366x768.ru/3D/1/humor-wallpaper-1366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://www.1366x768.ru/brand/1/Burn-wallpaper-1366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://www.1366x768.ru/children/1/children-wallpaper-1366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http://www.1366x768.ru/cat/4/sphynx-wallpaper-1366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http://www.1366x768.ru/illusion/6/illusion-wallpaper-1366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http://www.1366x768.ru/illusion/7/illusion-wallpaper-1366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http://www.1366x768.ru/holiday/3/Easter-wallpaper-1366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http://www.1366x768.ru/tattoo/159/159-foto-kartinki-oboi-tatuirovki-1366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http://www.1366x768.ru/tattoo/11/tattoo-wallpaper-1366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476672"/>
            <a:ext cx="3205517" cy="1296144"/>
          </a:xfrm>
          <a:prstGeom prst="rect">
            <a:avLst/>
          </a:prstGeom>
          <a:noFill/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301208"/>
            <a:ext cx="3205517" cy="1296144"/>
          </a:xfrm>
          <a:prstGeom prst="rect">
            <a:avLst/>
          </a:prstGeom>
          <a:noFill/>
        </p:spPr>
      </p:pic>
      <p:pic>
        <p:nvPicPr>
          <p:cNvPr id="6" name="Picture 4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2780928"/>
            <a:ext cx="3205517" cy="129614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31000"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</TotalTime>
  <Words>60</Words>
  <Application>Microsoft Office PowerPoint</Application>
  <PresentationFormat>Presentación en pantalla (4:3)</PresentationFormat>
  <Paragraphs>28</Paragraphs>
  <Slides>60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30</cp:revision>
  <dcterms:created xsi:type="dcterms:W3CDTF">2013-04-05T13:31:53Z</dcterms:created>
  <dcterms:modified xsi:type="dcterms:W3CDTF">2013-04-05T19:02:07Z</dcterms:modified>
</cp:coreProperties>
</file>