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84"/>
  </p:notesMasterIdLst>
  <p:sldIdLst>
    <p:sldId id="297" r:id="rId3"/>
    <p:sldId id="300" r:id="rId4"/>
    <p:sldId id="337" r:id="rId5"/>
    <p:sldId id="338" r:id="rId6"/>
    <p:sldId id="339" r:id="rId7"/>
    <p:sldId id="340" r:id="rId8"/>
    <p:sldId id="341" r:id="rId9"/>
    <p:sldId id="342" r:id="rId10"/>
    <p:sldId id="343" r:id="rId11"/>
    <p:sldId id="344" r:id="rId12"/>
    <p:sldId id="345" r:id="rId13"/>
    <p:sldId id="346" r:id="rId14"/>
    <p:sldId id="347" r:id="rId15"/>
    <p:sldId id="296" r:id="rId16"/>
    <p:sldId id="257" r:id="rId17"/>
    <p:sldId id="260" r:id="rId18"/>
    <p:sldId id="262" r:id="rId19"/>
    <p:sldId id="258" r:id="rId20"/>
    <p:sldId id="259" r:id="rId21"/>
    <p:sldId id="261" r:id="rId22"/>
    <p:sldId id="263" r:id="rId23"/>
    <p:sldId id="264" r:id="rId24"/>
    <p:sldId id="265" r:id="rId25"/>
    <p:sldId id="267" r:id="rId26"/>
    <p:sldId id="268" r:id="rId27"/>
    <p:sldId id="269" r:id="rId28"/>
    <p:sldId id="270" r:id="rId29"/>
    <p:sldId id="272" r:id="rId30"/>
    <p:sldId id="271" r:id="rId31"/>
    <p:sldId id="273" r:id="rId32"/>
    <p:sldId id="275" r:id="rId33"/>
    <p:sldId id="276" r:id="rId34"/>
    <p:sldId id="277" r:id="rId35"/>
    <p:sldId id="279" r:id="rId36"/>
    <p:sldId id="280" r:id="rId37"/>
    <p:sldId id="281" r:id="rId38"/>
    <p:sldId id="282" r:id="rId39"/>
    <p:sldId id="283" r:id="rId40"/>
    <p:sldId id="274" r:id="rId41"/>
    <p:sldId id="284" r:id="rId42"/>
    <p:sldId id="286" r:id="rId43"/>
    <p:sldId id="287" r:id="rId44"/>
    <p:sldId id="299" r:id="rId45"/>
    <p:sldId id="288" r:id="rId46"/>
    <p:sldId id="291" r:id="rId47"/>
    <p:sldId id="292" r:id="rId48"/>
    <p:sldId id="293" r:id="rId49"/>
    <p:sldId id="294" r:id="rId50"/>
    <p:sldId id="302" r:id="rId51"/>
    <p:sldId id="303" r:id="rId52"/>
    <p:sldId id="305" r:id="rId53"/>
    <p:sldId id="306" r:id="rId54"/>
    <p:sldId id="307" r:id="rId55"/>
    <p:sldId id="308" r:id="rId56"/>
    <p:sldId id="309" r:id="rId57"/>
    <p:sldId id="310" r:id="rId58"/>
    <p:sldId id="311" r:id="rId59"/>
    <p:sldId id="312" r:id="rId60"/>
    <p:sldId id="313" r:id="rId61"/>
    <p:sldId id="315" r:id="rId62"/>
    <p:sldId id="316" r:id="rId63"/>
    <p:sldId id="317" r:id="rId64"/>
    <p:sldId id="318" r:id="rId65"/>
    <p:sldId id="319" r:id="rId66"/>
    <p:sldId id="320" r:id="rId67"/>
    <p:sldId id="321" r:id="rId68"/>
    <p:sldId id="323" r:id="rId69"/>
    <p:sldId id="324" r:id="rId70"/>
    <p:sldId id="326" r:id="rId71"/>
    <p:sldId id="327" r:id="rId72"/>
    <p:sldId id="328" r:id="rId73"/>
    <p:sldId id="329" r:id="rId74"/>
    <p:sldId id="330" r:id="rId75"/>
    <p:sldId id="331" r:id="rId76"/>
    <p:sldId id="332" r:id="rId77"/>
    <p:sldId id="333" r:id="rId78"/>
    <p:sldId id="334" r:id="rId79"/>
    <p:sldId id="335" r:id="rId80"/>
    <p:sldId id="348" r:id="rId81"/>
    <p:sldId id="298" r:id="rId82"/>
    <p:sldId id="349" r:id="rId83"/>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EtWHmzEATtlCwyb9E4bVpw==" hashData="Ii99wHsBD2CS1CAfoVTAnVtseEESnOtnaJsv3G0CS92vdXprrcqgjKfKus9dctGNCLGgKykUVrdA5j/f3bEvcg=="/>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587" autoAdjust="0"/>
    <p:restoredTop sz="94660"/>
  </p:normalViewPr>
  <p:slideViewPr>
    <p:cSldViewPr>
      <p:cViewPr>
        <p:scale>
          <a:sx n="60" d="100"/>
          <a:sy n="60" d="100"/>
        </p:scale>
        <p:origin x="653" y="590"/>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DC78BAA3-07FB-493E-8BE1-FB0268DFEA2F}" type="datetimeFigureOut">
              <a:rPr lang="es-ES"/>
              <a:pPr>
                <a:defRPr/>
              </a:pPr>
              <a:t>22/05/2023</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2F31E1F-F69C-427E-802E-D1F78FB10040}"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601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4608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4915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4710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4813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017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222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325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427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632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734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837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939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041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144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246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451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553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656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861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963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065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168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270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34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373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577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68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089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782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089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192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294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397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734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1"/>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5BD1FC25-E51D-44DF-944C-B33CD7FECC4D}" type="datetimeFigureOut">
              <a:rPr lang="es-ES"/>
              <a:pPr/>
              <a:t>22/05/2023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05E07A3-EE64-405A-AC0C-F92A4DF1AA27}" type="slidenum">
              <a:rPr lang="es-ES"/>
              <a:pPr/>
              <a:t>‹Nº›</a:t>
            </a:fld>
            <a:endParaRPr lang="es-ES"/>
          </a:p>
        </p:txBody>
      </p:sp>
    </p:spTree>
  </p:cSld>
  <p:clrMapOvr>
    <a:masterClrMapping/>
  </p:clrMapOvr>
  <p:transition spd="med" advTm="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ADEC299-E022-4A62-9002-E7FE3959A2FF}" type="datetimeFigureOut">
              <a:rPr lang="es-ES"/>
              <a:pPr/>
              <a:t>22/05/2023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7BA0C90-35AB-4442-8BC7-48CD7F32672F}" type="slidenum">
              <a:rPr lang="es-ES"/>
              <a:pPr/>
              <a:t>‹Nº›</a:t>
            </a:fld>
            <a:endParaRPr lang="es-ES"/>
          </a:p>
        </p:txBody>
      </p:sp>
    </p:spTree>
  </p:cSld>
  <p:clrMapOvr>
    <a:masterClrMapping/>
  </p:clrMapOvr>
  <p:transition spd="med" advTm="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8"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2"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BE58EEBB-7CC7-44C3-ACB4-67A2CB0337AE}" type="datetimeFigureOut">
              <a:rPr lang="es-ES"/>
              <a:pPr/>
              <a:t>22/05/2023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A825400-C29B-42F8-8E4E-5377D705F88D}" type="slidenum">
              <a:rPr lang="es-ES"/>
              <a:pPr/>
              <a:t>‹Nº›</a:t>
            </a:fld>
            <a:endParaRPr lang="es-ES"/>
          </a:p>
        </p:txBody>
      </p:sp>
    </p:spTree>
  </p:cSld>
  <p:clrMapOvr>
    <a:masterClrMapping/>
  </p:clrMapOvr>
  <p:transition spd="med" advTm="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62B4BDB1-1D1E-401A-ACAA-A57D71AF961E}" type="datetimeFigureOut">
              <a:rPr lang="es-ES"/>
              <a:pPr/>
              <a:t>22/05/2023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51125B9C-0FBC-45CB-B872-AB88FCE0C9A3}" type="slidenum">
              <a:rPr lang="es-ES"/>
              <a:pPr/>
              <a:t>‹Nº›</a:t>
            </a:fld>
            <a:endParaRPr lang="es-ES"/>
          </a:p>
        </p:txBody>
      </p:sp>
    </p:spTree>
  </p:cSld>
  <p:clrMapOvr>
    <a:masterClrMapping/>
  </p:clrMapOvr>
  <p:transition spd="med" advTm="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9" y="1151335"/>
            <a:ext cx="4041775" cy="47982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9"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F520FD0D-ED26-45F0-BBF7-9E3F1BD67772}" type="datetimeFigureOut">
              <a:rPr lang="es-ES"/>
              <a:pPr/>
              <a:t>22/05/2023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406E5AF2-AAAA-46FE-B4A2-800E3DA81B40}" type="slidenum">
              <a:rPr lang="es-ES"/>
              <a:pPr/>
              <a:t>‹Nº›</a:t>
            </a:fld>
            <a:endParaRPr lang="es-ES"/>
          </a:p>
        </p:txBody>
      </p:sp>
    </p:spTree>
  </p:cSld>
  <p:clrMapOvr>
    <a:masterClrMapping/>
  </p:clrMapOvr>
  <p:transition spd="med" advTm="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C6471A54-3546-40C7-A0CE-9A23338BFE08}" type="datetimeFigureOut">
              <a:rPr lang="es-ES"/>
              <a:pPr/>
              <a:t>22/05/2023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DEC1044A-F7A4-425E-9D9C-30C5359322EE}" type="slidenum">
              <a:rPr lang="es-ES"/>
              <a:pPr/>
              <a:t>‹Nº›</a:t>
            </a:fld>
            <a:endParaRPr lang="es-ES"/>
          </a:p>
        </p:txBody>
      </p:sp>
    </p:spTree>
  </p:cSld>
  <p:clrMapOvr>
    <a:masterClrMapping/>
  </p:clrMapOvr>
  <p:transition spd="med" advTm="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8C6905C9-FBCC-4A87-B73D-BC27A225253D}" type="datetimeFigureOut">
              <a:rPr lang="es-ES"/>
              <a:pPr/>
              <a:t>22/05/2023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379C121E-52AC-4879-8CFB-F0FDA9F9D5D9}" type="slidenum">
              <a:rPr lang="es-ES"/>
              <a:pPr/>
              <a:t>‹Nº›</a:t>
            </a:fld>
            <a:endParaRPr lang="es-ES"/>
          </a:p>
        </p:txBody>
      </p:sp>
    </p:spTree>
  </p:cSld>
  <p:clrMapOvr>
    <a:masterClrMapping/>
  </p:clrMapOvr>
  <p:transition spd="med" advTm="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4"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4" y="1076328"/>
            <a:ext cx="3008313" cy="3518297"/>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C17AC160-D35C-425B-A146-F283F8AE175E}" type="datetimeFigureOut">
              <a:rPr lang="es-ES"/>
              <a:pPr/>
              <a:t>22/05/2023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D8EBBD8-B70F-4C80-89DE-CA46110134EA}" type="slidenum">
              <a:rPr lang="es-ES"/>
              <a:pPr/>
              <a:t>‹Nº›</a:t>
            </a:fld>
            <a:endParaRPr lang="es-ES"/>
          </a:p>
        </p:txBody>
      </p:sp>
    </p:spTree>
  </p:cSld>
  <p:clrMapOvr>
    <a:masterClrMapping/>
  </p:clrMapOvr>
  <p:transition spd="med" advTm="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1"/>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025505"/>
            <a:ext cx="5486400" cy="603647"/>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187F995F-12A2-4E34-9160-D3F63AD17AD6}" type="datetimeFigureOut">
              <a:rPr lang="es-ES"/>
              <a:pPr/>
              <a:t>22/05/2023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AEF010BD-DCC8-404C-BFBA-E1B7D733B86F}" type="slidenum">
              <a:rPr lang="es-ES"/>
              <a:pPr/>
              <a:t>‹Nº›</a:t>
            </a:fld>
            <a:endParaRPr lang="es-ES"/>
          </a:p>
        </p:txBody>
      </p:sp>
    </p:spTree>
  </p:cSld>
  <p:clrMapOvr>
    <a:masterClrMapping/>
  </p:clrMapOvr>
  <p:transition spd="med" advTm="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8014025-C3FF-45D2-A074-826BA6FB4665}" type="datetimeFigureOut">
              <a:rPr lang="es-ES"/>
              <a:pPr/>
              <a:t>22/05/2023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1C1DB03-F4C9-49D6-BF6F-DB4621FE1E16}" type="slidenum">
              <a:rPr lang="es-ES"/>
              <a:pPr/>
              <a:t>‹Nº›</a:t>
            </a:fld>
            <a:endParaRPr lang="es-ES"/>
          </a:p>
        </p:txBody>
      </p:sp>
    </p:spTree>
  </p:cSld>
  <p:clrMapOvr>
    <a:masterClrMapping/>
  </p:clrMapOvr>
  <p:transition spd="med" advTm="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1"/>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81"/>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798E7AB-81BB-4EC5-883B-1B033908DB9C}" type="datetimeFigureOut">
              <a:rPr lang="es-ES"/>
              <a:pPr/>
              <a:t>22/05/2023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CAB3103-A1BA-4FBF-A1DE-B01E48E76ECE}" type="slidenum">
              <a:rPr lang="es-ES"/>
              <a:pPr/>
              <a:t>‹Nº›</a:t>
            </a:fld>
            <a:endParaRPr lang="es-ES"/>
          </a:p>
        </p:txBody>
      </p:sp>
    </p:spTree>
  </p:cSld>
  <p:clrMapOvr>
    <a:masterClrMapping/>
  </p:clrMapOvr>
  <p:transition spd="med" advTm="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defRPr/>
            </a:pPr>
            <a:endParaRPr lang="es-ES">
              <a:solidFill>
                <a:srgbClr val="000000"/>
              </a:solidFill>
            </a:endParaRPr>
          </a:p>
        </p:txBody>
      </p:sp>
    </p:spTree>
    <p:extLst>
      <p:ext uri="{BB962C8B-B14F-4D97-AF65-F5344CB8AC3E}">
        <p14:creationId xmlns:p14="http://schemas.microsoft.com/office/powerpoint/2010/main" val="27632324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740"/>
            <a:ext cx="8229600" cy="857250"/>
          </a:xfrm>
          <a:prstGeom prst="rect">
            <a:avLst/>
          </a:prstGeom>
          <a:noFill/>
          <a:ln w="9525">
            <a:noFill/>
            <a:miter lim="800000"/>
            <a:headEnd/>
            <a:tailEnd/>
          </a:ln>
        </p:spPr>
        <p:txBody>
          <a:bodyPr vert="horz" wrap="square" lIns="91438" tIns="45719" rIns="91438" bIns="45719"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710"/>
          </a:xfrm>
          <a:prstGeom prst="rect">
            <a:avLst/>
          </a:prstGeom>
          <a:noFill/>
          <a:ln w="9525">
            <a:noFill/>
            <a:miter lim="800000"/>
            <a:headEnd/>
            <a:tailEnd/>
          </a:ln>
        </p:spPr>
        <p:txBody>
          <a:bodyPr vert="horz" wrap="square" lIns="91438" tIns="45719" rIns="91438" bIns="45719"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739"/>
            <a:ext cx="2133600" cy="274320"/>
          </a:xfrm>
          <a:prstGeom prst="rect">
            <a:avLst/>
          </a:prstGeom>
        </p:spPr>
        <p:txBody>
          <a:bodyPr vert="horz" wrap="square" lIns="91438" tIns="45719" rIns="91438" bIns="45719" numCol="1" anchor="ctr" anchorCtr="0" compatLnSpc="1">
            <a:prstTxWarp prst="textNoShape">
              <a:avLst/>
            </a:prstTxWarp>
          </a:bodyPr>
          <a:lstStyle>
            <a:lvl1pPr>
              <a:defRPr sz="1200">
                <a:solidFill>
                  <a:srgbClr val="898989"/>
                </a:solidFill>
                <a:latin typeface="Calibri" pitchFamily="34" charset="0"/>
              </a:defRPr>
            </a:lvl1pPr>
          </a:lstStyle>
          <a:p>
            <a:fld id="{001955DB-D989-4804-8473-6FE81D944F7D}" type="datetimeFigureOut">
              <a:rPr lang="es-ES"/>
              <a:pPr/>
              <a:t>22/05/2023</a:t>
            </a:fld>
            <a:endParaRPr lang="es-ES"/>
          </a:p>
        </p:txBody>
      </p:sp>
      <p:sp>
        <p:nvSpPr>
          <p:cNvPr id="5" name="4 Marcador de pie de página"/>
          <p:cNvSpPr>
            <a:spLocks noGrp="1"/>
          </p:cNvSpPr>
          <p:nvPr>
            <p:ph type="ftr" sz="quarter" idx="3"/>
          </p:nvPr>
        </p:nvSpPr>
        <p:spPr>
          <a:xfrm>
            <a:off x="3124200" y="4767739"/>
            <a:ext cx="2895600" cy="274320"/>
          </a:xfrm>
          <a:prstGeom prst="rect">
            <a:avLst/>
          </a:prstGeom>
        </p:spPr>
        <p:txBody>
          <a:bodyPr vert="horz" wrap="square" lIns="91438" tIns="45719" rIns="91438" bIns="45719" numCol="1" anchor="ctr" anchorCtr="0" compatLnSpc="1">
            <a:prstTxWarp prst="textNoShape">
              <a:avLst/>
            </a:prstTxWarp>
          </a:bodyPr>
          <a:lstStyle>
            <a:lvl1pPr algn="ctr">
              <a:defRPr sz="1200">
                <a:solidFill>
                  <a:srgbClr val="898989"/>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739"/>
            <a:ext cx="2133600" cy="274320"/>
          </a:xfrm>
          <a:prstGeom prst="rect">
            <a:avLst/>
          </a:prstGeom>
        </p:spPr>
        <p:txBody>
          <a:bodyPr vert="horz" wrap="square" lIns="91438" tIns="45719" rIns="91438" bIns="45719" numCol="1" anchor="ctr" anchorCtr="0" compatLnSpc="1">
            <a:prstTxWarp prst="textNoShape">
              <a:avLst/>
            </a:prstTxWarp>
          </a:bodyPr>
          <a:lstStyle>
            <a:lvl1pPr algn="r">
              <a:defRPr sz="1200">
                <a:solidFill>
                  <a:srgbClr val="898989"/>
                </a:solidFill>
                <a:latin typeface="Calibri" pitchFamily="34" charset="0"/>
              </a:defRPr>
            </a:lvl1pPr>
          </a:lstStyle>
          <a:p>
            <a:fld id="{716CE76C-3482-4BDC-9CA3-0C5E0381D828}"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8000">
    <p:split orient="vert"/>
  </p:transition>
  <p:txStyles>
    <p:titleStyle>
      <a:lvl1pPr algn="ctr" defTabSz="912813" rtl="0" fontAlgn="base">
        <a:spcBef>
          <a:spcPct val="0"/>
        </a:spcBef>
        <a:spcAft>
          <a:spcPct val="0"/>
        </a:spcAft>
        <a:defRPr sz="4400" kern="1200">
          <a:solidFill>
            <a:schemeClr val="tx1"/>
          </a:solidFill>
          <a:latin typeface="+mj-lt"/>
          <a:ea typeface="+mj-ea"/>
          <a:cs typeface="+mj-cs"/>
        </a:defRPr>
      </a:lvl1pPr>
      <a:lvl2pPr algn="ctr" defTabSz="912813" rtl="0" fontAlgn="base">
        <a:spcBef>
          <a:spcPct val="0"/>
        </a:spcBef>
        <a:spcAft>
          <a:spcPct val="0"/>
        </a:spcAft>
        <a:defRPr sz="4400">
          <a:solidFill>
            <a:schemeClr val="tx1"/>
          </a:solidFill>
          <a:latin typeface="Calibri" pitchFamily="34" charset="0"/>
        </a:defRPr>
      </a:lvl2pPr>
      <a:lvl3pPr algn="ctr" defTabSz="912813" rtl="0" fontAlgn="base">
        <a:spcBef>
          <a:spcPct val="0"/>
        </a:spcBef>
        <a:spcAft>
          <a:spcPct val="0"/>
        </a:spcAft>
        <a:defRPr sz="4400">
          <a:solidFill>
            <a:schemeClr val="tx1"/>
          </a:solidFill>
          <a:latin typeface="Calibri" pitchFamily="34" charset="0"/>
        </a:defRPr>
      </a:lvl3pPr>
      <a:lvl4pPr algn="ctr" defTabSz="912813" rtl="0" fontAlgn="base">
        <a:spcBef>
          <a:spcPct val="0"/>
        </a:spcBef>
        <a:spcAft>
          <a:spcPct val="0"/>
        </a:spcAft>
        <a:defRPr sz="4400">
          <a:solidFill>
            <a:schemeClr val="tx1"/>
          </a:solidFill>
          <a:latin typeface="Calibri" pitchFamily="34" charset="0"/>
        </a:defRPr>
      </a:lvl4pPr>
      <a:lvl5pPr algn="ctr" defTabSz="912813" rtl="0" fontAlgn="base">
        <a:spcBef>
          <a:spcPct val="0"/>
        </a:spcBef>
        <a:spcAft>
          <a:spcPct val="0"/>
        </a:spcAft>
        <a:defRPr sz="4400">
          <a:solidFill>
            <a:schemeClr val="tx1"/>
          </a:solidFill>
          <a:latin typeface="Calibri" pitchFamily="34" charset="0"/>
        </a:defRPr>
      </a:lvl5pPr>
      <a:lvl6pPr marL="457200" algn="ctr" defTabSz="912813" rtl="0" eaLnBrk="1" fontAlgn="base" hangingPunct="1">
        <a:spcBef>
          <a:spcPct val="0"/>
        </a:spcBef>
        <a:spcAft>
          <a:spcPct val="0"/>
        </a:spcAft>
        <a:defRPr sz="4400">
          <a:solidFill>
            <a:schemeClr val="tx1"/>
          </a:solidFill>
          <a:latin typeface="Calibri" pitchFamily="34" charset="0"/>
        </a:defRPr>
      </a:lvl6pPr>
      <a:lvl7pPr marL="914400" algn="ctr" defTabSz="912813" rtl="0" eaLnBrk="1" fontAlgn="base" hangingPunct="1">
        <a:spcBef>
          <a:spcPct val="0"/>
        </a:spcBef>
        <a:spcAft>
          <a:spcPct val="0"/>
        </a:spcAft>
        <a:defRPr sz="4400">
          <a:solidFill>
            <a:schemeClr val="tx1"/>
          </a:solidFill>
          <a:latin typeface="Calibri" pitchFamily="34" charset="0"/>
        </a:defRPr>
      </a:lvl7pPr>
      <a:lvl8pPr marL="1371600" algn="ctr" defTabSz="912813" rtl="0" eaLnBrk="1" fontAlgn="base" hangingPunct="1">
        <a:spcBef>
          <a:spcPct val="0"/>
        </a:spcBef>
        <a:spcAft>
          <a:spcPct val="0"/>
        </a:spcAft>
        <a:defRPr sz="4400">
          <a:solidFill>
            <a:schemeClr val="tx1"/>
          </a:solidFill>
          <a:latin typeface="Calibri" pitchFamily="34" charset="0"/>
        </a:defRPr>
      </a:lvl8pPr>
      <a:lvl9pPr marL="1828800" algn="ctr" defTabSz="912813" rtl="0" eaLnBrk="1" fontAlgn="base" hangingPunct="1">
        <a:spcBef>
          <a:spcPct val="0"/>
        </a:spcBef>
        <a:spcAft>
          <a:spcPct val="0"/>
        </a:spcAft>
        <a:defRPr sz="4400">
          <a:solidFill>
            <a:schemeClr val="tx1"/>
          </a:solidFill>
          <a:latin typeface="Calibri" pitchFamily="34" charset="0"/>
        </a:defRPr>
      </a:lvl9pPr>
    </p:titleStyle>
    <p:bodyStyle>
      <a:lvl1pPr marL="341313" indent="-341313" algn="l" defTabSz="912813" rtl="0" fontAlgn="base">
        <a:spcBef>
          <a:spcPct val="20000"/>
        </a:spcBef>
        <a:spcAft>
          <a:spcPct val="0"/>
        </a:spcAft>
        <a:buFont typeface="Arial" charset="0"/>
        <a:buChar char="•"/>
        <a:defRPr sz="3200" kern="1200">
          <a:solidFill>
            <a:schemeClr val="tx1"/>
          </a:solidFill>
          <a:latin typeface="+mn-lt"/>
          <a:ea typeface="+mn-ea"/>
          <a:cs typeface="+mn-cs"/>
        </a:defRPr>
      </a:lvl1pPr>
      <a:lvl2pPr marL="741363" indent="-284163" algn="l" defTabSz="912813" rtl="0" fontAlgn="base">
        <a:spcBef>
          <a:spcPct val="20000"/>
        </a:spcBef>
        <a:spcAft>
          <a:spcPct val="0"/>
        </a:spcAft>
        <a:buFont typeface="Arial" charset="0"/>
        <a:buChar char="–"/>
        <a:defRPr sz="2800" kern="1200">
          <a:solidFill>
            <a:schemeClr val="tx1"/>
          </a:solidFill>
          <a:latin typeface="+mn-lt"/>
          <a:ea typeface="+mn-ea"/>
          <a:cs typeface="+mn-cs"/>
        </a:defRPr>
      </a:lvl2pPr>
      <a:lvl3pPr marL="1141413" indent="-227013" algn="l" defTabSz="912813" rtl="0" fontAlgn="base">
        <a:spcBef>
          <a:spcPct val="20000"/>
        </a:spcBef>
        <a:spcAft>
          <a:spcPct val="0"/>
        </a:spcAft>
        <a:buFont typeface="Arial" charset="0"/>
        <a:buChar char="•"/>
        <a:defRPr sz="2400" kern="1200">
          <a:solidFill>
            <a:schemeClr val="tx1"/>
          </a:solidFill>
          <a:latin typeface="+mn-lt"/>
          <a:ea typeface="+mn-ea"/>
          <a:cs typeface="+mn-cs"/>
        </a:defRPr>
      </a:lvl3pPr>
      <a:lvl4pPr marL="1598613" indent="-227013" algn="l" defTabSz="912813" rtl="0" fontAlgn="base">
        <a:spcBef>
          <a:spcPct val="20000"/>
        </a:spcBef>
        <a:spcAft>
          <a:spcPct val="0"/>
        </a:spcAft>
        <a:buFont typeface="Arial" charset="0"/>
        <a:buChar char="–"/>
        <a:defRPr sz="2000" kern="1200">
          <a:solidFill>
            <a:schemeClr val="tx1"/>
          </a:solidFill>
          <a:latin typeface="+mn-lt"/>
          <a:ea typeface="+mn-ea"/>
          <a:cs typeface="+mn-cs"/>
        </a:defRPr>
      </a:lvl4pPr>
      <a:lvl5pPr marL="2055813" indent="-227013" algn="l" defTabSz="912813" rtl="0" fontAlgn="base">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726"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915"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103"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378" rtl="0" eaLnBrk="1" latinLnBrk="0" hangingPunct="1">
        <a:defRPr sz="1800" kern="1200">
          <a:solidFill>
            <a:schemeClr val="tx1"/>
          </a:solidFill>
          <a:latin typeface="+mn-lt"/>
          <a:ea typeface="+mn-ea"/>
          <a:cs typeface="+mn-cs"/>
        </a:defRPr>
      </a:lvl1pPr>
      <a:lvl2pPr marL="457189" algn="l" defTabSz="914378" rtl="0" eaLnBrk="1" latinLnBrk="0" hangingPunct="1">
        <a:defRPr sz="1800" kern="1200">
          <a:solidFill>
            <a:schemeClr val="tx1"/>
          </a:solidFill>
          <a:latin typeface="+mn-lt"/>
          <a:ea typeface="+mn-ea"/>
          <a:cs typeface="+mn-cs"/>
        </a:defRPr>
      </a:lvl2pPr>
      <a:lvl3pPr marL="914378" algn="l" defTabSz="914378" rtl="0" eaLnBrk="1" latinLnBrk="0" hangingPunct="1">
        <a:defRPr sz="1800" kern="1200">
          <a:solidFill>
            <a:schemeClr val="tx1"/>
          </a:solidFill>
          <a:latin typeface="+mn-lt"/>
          <a:ea typeface="+mn-ea"/>
          <a:cs typeface="+mn-cs"/>
        </a:defRPr>
      </a:lvl3pPr>
      <a:lvl4pPr marL="1371566" algn="l" defTabSz="914378" rtl="0" eaLnBrk="1" latinLnBrk="0" hangingPunct="1">
        <a:defRPr sz="1800" kern="1200">
          <a:solidFill>
            <a:schemeClr val="tx1"/>
          </a:solidFill>
          <a:latin typeface="+mn-lt"/>
          <a:ea typeface="+mn-ea"/>
          <a:cs typeface="+mn-cs"/>
        </a:defRPr>
      </a:lvl4pPr>
      <a:lvl5pPr marL="1828754" algn="l" defTabSz="914378" rtl="0" eaLnBrk="1" latinLnBrk="0" hangingPunct="1">
        <a:defRPr sz="1800" kern="1200">
          <a:solidFill>
            <a:schemeClr val="tx1"/>
          </a:solidFill>
          <a:latin typeface="+mn-lt"/>
          <a:ea typeface="+mn-ea"/>
          <a:cs typeface="+mn-cs"/>
        </a:defRPr>
      </a:lvl5pPr>
      <a:lvl6pPr marL="2285943" algn="l" defTabSz="914378" rtl="0" eaLnBrk="1" latinLnBrk="0" hangingPunct="1">
        <a:defRPr sz="1800" kern="1200">
          <a:solidFill>
            <a:schemeClr val="tx1"/>
          </a:solidFill>
          <a:latin typeface="+mn-lt"/>
          <a:ea typeface="+mn-ea"/>
          <a:cs typeface="+mn-cs"/>
        </a:defRPr>
      </a:lvl6pPr>
      <a:lvl7pPr marL="2743132" algn="l" defTabSz="914378" rtl="0" eaLnBrk="1" latinLnBrk="0" hangingPunct="1">
        <a:defRPr sz="1800" kern="1200">
          <a:solidFill>
            <a:schemeClr val="tx1"/>
          </a:solidFill>
          <a:latin typeface="+mn-lt"/>
          <a:ea typeface="+mn-ea"/>
          <a:cs typeface="+mn-cs"/>
        </a:defRPr>
      </a:lvl7pPr>
      <a:lvl8pPr marL="3200320" algn="l" defTabSz="914378" rtl="0" eaLnBrk="1" latinLnBrk="0" hangingPunct="1">
        <a:defRPr sz="1800" kern="1200">
          <a:solidFill>
            <a:schemeClr val="tx1"/>
          </a:solidFill>
          <a:latin typeface="+mn-lt"/>
          <a:ea typeface="+mn-ea"/>
          <a:cs typeface="+mn-cs"/>
        </a:defRPr>
      </a:lvl8pPr>
      <a:lvl9pPr marL="3657509" algn="l" defTabSz="914378"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atin typeface="Arial" charset="0"/>
                <a:cs typeface="Arial" charset="0"/>
              </a:defRPr>
            </a:lvl1pPr>
          </a:lstStyle>
          <a:p>
            <a:pPr>
              <a:defRPr/>
            </a:pPr>
            <a:endParaRPr lang="es-ES"/>
          </a:p>
        </p:txBody>
      </p:sp>
    </p:spTree>
    <p:extLst>
      <p:ext uri="{BB962C8B-B14F-4D97-AF65-F5344CB8AC3E}">
        <p14:creationId xmlns:p14="http://schemas.microsoft.com/office/powerpoint/2010/main" val="814106434"/>
      </p:ext>
    </p:extLst>
  </p:cSld>
  <p:clrMap bg1="lt1" tx1="dk1" bg2="lt2" tx2="dk2" accent1="accent1" accent2="accent2" accent3="accent3" accent4="accent4" accent5="accent5" accent6="accent6" hlink="hlink" folHlink="folHlink"/>
  <p:sldLayoutIdLst>
    <p:sldLayoutId id="2147483685"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4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47.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13.png"/><Relationship Id="rId7" Type="http://schemas.openxmlformats.org/officeDocument/2006/relationships/image" Target="../media/image52.jpe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51.jpeg"/><Relationship Id="rId5" Type="http://schemas.openxmlformats.org/officeDocument/2006/relationships/image" Target="../media/image50.jpeg"/><Relationship Id="rId10" Type="http://schemas.openxmlformats.org/officeDocument/2006/relationships/image" Target="../media/image55.jpeg"/><Relationship Id="rId4" Type="http://schemas.openxmlformats.org/officeDocument/2006/relationships/image" Target="../media/image49.jpeg"/><Relationship Id="rId9" Type="http://schemas.openxmlformats.org/officeDocument/2006/relationships/image" Target="../media/image54.jpeg"/></Relationships>
</file>

<file path=ppt/slides/_rels/slide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56.jpeg"/></Relationships>
</file>

<file path=ppt/slides/_rels/slide4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5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87.jpeg"/></Relationships>
</file>

<file path=ppt/slides/_rels/slide79.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8" Type="http://schemas.openxmlformats.org/officeDocument/2006/relationships/image" Target="../media/image92.png"/><Relationship Id="rId13" Type="http://schemas.openxmlformats.org/officeDocument/2006/relationships/hyperlink" Target="https://vk.com/mispps" TargetMode="External"/><Relationship Id="rId3" Type="http://schemas.openxmlformats.org/officeDocument/2006/relationships/image" Target="../media/image89.png"/><Relationship Id="rId7" Type="http://schemas.openxmlformats.org/officeDocument/2006/relationships/hyperlink" Target="https://www.facebook.com/mispps" TargetMode="External"/><Relationship Id="rId12" Type="http://schemas.openxmlformats.org/officeDocument/2006/relationships/image" Target="../media/image9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1.png"/><Relationship Id="rId11" Type="http://schemas.openxmlformats.org/officeDocument/2006/relationships/hyperlink" Target="https://plus.google.com/+Mispps/" TargetMode="External"/><Relationship Id="rId5" Type="http://schemas.openxmlformats.org/officeDocument/2006/relationships/image" Target="../media/image90.png"/><Relationship Id="rId10" Type="http://schemas.openxmlformats.org/officeDocument/2006/relationships/image" Target="../media/image9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551" y="174308"/>
            <a:ext cx="7458101" cy="897244"/>
          </a:xfrm>
          <a:prstGeom prst="rect">
            <a:avLst/>
          </a:prstGeom>
        </p:spPr>
        <p:txBody>
          <a:bodyPr wrap="none" fromWordArt="1">
            <a:prstTxWarp prst="textTriangle">
              <a:avLst>
                <a:gd name="adj" fmla="val 35366"/>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outerShdw blurRad="50800" dist="38100" algn="l" rotWithShape="0">
                    <a:prstClr val="black">
                      <a:alpha val="40000"/>
                    </a:prstClr>
                  </a:outerShdw>
                  <a:reflection blurRad="6350" stA="60000" endA="900" endPos="58000" dir="5400000" sy="-100000" algn="bl" rotWithShape="0"/>
                </a:effectLst>
                <a:latin typeface="Times New Roman"/>
                <a:cs typeface="Times New Roman"/>
              </a:rPr>
              <a:t>Museo </a:t>
            </a:r>
            <a:r>
              <a:rPr lang="es-ES" sz="3600" kern="10" dirty="0" err="1" smtClean="0">
                <a:ln w="9525">
                  <a:round/>
                  <a:headEnd/>
                  <a:tailEnd/>
                </a:ln>
                <a:gradFill rotWithShape="1">
                  <a:gsLst>
                    <a:gs pos="0">
                      <a:srgbClr val="FFFFCC"/>
                    </a:gs>
                    <a:gs pos="100000">
                      <a:srgbClr val="FF9999"/>
                    </a:gs>
                  </a:gsLst>
                  <a:lin ang="5400000" scaled="1"/>
                </a:gradFill>
                <a:effectLst>
                  <a:outerShdw blurRad="50800" dist="38100" algn="l" rotWithShape="0">
                    <a:prstClr val="black">
                      <a:alpha val="40000"/>
                    </a:prstClr>
                  </a:outerShdw>
                  <a:reflection blurRad="6350" stA="60000" endA="900" endPos="58000" dir="5400000" sy="-100000" algn="bl" rotWithShape="0"/>
                </a:effectLst>
                <a:latin typeface="Times New Roman"/>
                <a:cs typeface="Times New Roman"/>
              </a:rPr>
              <a:t>Uffizi</a:t>
            </a:r>
            <a:r>
              <a:rPr lang="es-ES" sz="3600" kern="10" dirty="0" smtClean="0">
                <a:ln w="9525">
                  <a:round/>
                  <a:headEnd/>
                  <a:tailEnd/>
                </a:ln>
                <a:gradFill rotWithShape="1">
                  <a:gsLst>
                    <a:gs pos="0">
                      <a:srgbClr val="FFFFCC"/>
                    </a:gs>
                    <a:gs pos="100000">
                      <a:srgbClr val="FF9999"/>
                    </a:gs>
                  </a:gsLst>
                  <a:lin ang="5400000" scaled="1"/>
                </a:gradFill>
                <a:effectLst>
                  <a:outerShdw blurRad="50800" dist="38100" algn="l" rotWithShape="0">
                    <a:prstClr val="black">
                      <a:alpha val="40000"/>
                    </a:prstClr>
                  </a:outerShdw>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outerShdw blurRad="50800" dist="38100" algn="l" rotWithShape="0">
                  <a:prstClr val="black">
                    <a:alpha val="40000"/>
                  </a:prstClr>
                </a:outerShdw>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827088" y="1275874"/>
            <a:ext cx="7345362" cy="842963"/>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Recopilada de internet </a:t>
            </a:r>
          </a:p>
        </p:txBody>
      </p:sp>
      <p:sp>
        <p:nvSpPr>
          <p:cNvPr id="16389" name="WordArt 5"/>
          <p:cNvSpPr>
            <a:spLocks noChangeArrowheads="1" noChangeShapeType="1" noTextEdit="1"/>
          </p:cNvSpPr>
          <p:nvPr/>
        </p:nvSpPr>
        <p:spPr bwMode="auto">
          <a:xfrm>
            <a:off x="684214" y="2441735"/>
            <a:ext cx="7704137" cy="647223"/>
          </a:xfrm>
          <a:prstGeom prst="rect">
            <a:avLst/>
          </a:prstGeom>
        </p:spPr>
        <p:txBody>
          <a:bodyPr wrap="none" fromWordArt="1">
            <a:prstTxWarp prst="textFadeUp">
              <a:avLst>
                <a:gd name="adj" fmla="val 5273"/>
              </a:avLst>
            </a:prstTxWarp>
            <a:scene3d>
              <a:camera prst="perspectiveAbove"/>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16390" name="WordArt 6"/>
          <p:cNvSpPr>
            <a:spLocks noChangeArrowheads="1" noChangeShapeType="1" noTextEdit="1"/>
          </p:cNvSpPr>
          <p:nvPr/>
        </p:nvSpPr>
        <p:spPr bwMode="auto">
          <a:xfrm>
            <a:off x="1258888" y="3414713"/>
            <a:ext cx="6049962" cy="65436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16391" name="WordArt 7"/>
          <p:cNvSpPr>
            <a:spLocks noChangeArrowheads="1" noChangeShapeType="1" noTextEdit="1"/>
          </p:cNvSpPr>
          <p:nvPr/>
        </p:nvSpPr>
        <p:spPr bwMode="auto">
          <a:xfrm>
            <a:off x="2484439" y="4191953"/>
            <a:ext cx="3240087" cy="66865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Automático </a:t>
            </a:r>
          </a:p>
        </p:txBody>
      </p:sp>
    </p:spTree>
  </p:cSld>
  <p:clrMapOvr>
    <a:masterClrMapping/>
  </p:clrMapOvr>
  <mc:AlternateContent xmlns:mc="http://schemas.openxmlformats.org/markup-compatibility/2006">
    <mc:Choice xmlns:p14="http://schemas.microsoft.com/office/powerpoint/2010/main" Requires="p14">
      <p:transition spd="slow" p14:dur="200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835696" y="123478"/>
            <a:ext cx="5256584" cy="718339"/>
          </a:xfrm>
          <a:prstGeom prst="rect">
            <a:avLst/>
          </a:prstGeom>
          <a:noFill/>
        </p:spPr>
        <p:txBody>
          <a:bodyPr wrap="none" lIns="91440" tIns="45720" rIns="91440" bIns="45720">
            <a:prstTxWarp prst="textDeflateTop">
              <a:avLst>
                <a:gd name="adj" fmla="val 34281"/>
              </a:avLst>
            </a:prstTxWarp>
            <a:spAutoFit/>
            <a:scene3d>
              <a:camera prst="orthographicFront"/>
              <a:lightRig rig="threePt" dir="t"/>
            </a:scene3d>
            <a:sp3d extrusionH="57150">
              <a:bevelT w="38100" h="38100" prst="angle"/>
            </a:sp3d>
          </a:bodyPr>
          <a:lstStyle/>
          <a:p>
            <a:pPr algn="ctr"/>
            <a:r>
              <a:rPr lang="es-ES" sz="36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reflection blurRad="6350" stA="60000" endA="900" endPos="58000" dir="5400000" sy="-100000" algn="bl" rotWithShape="0"/>
                </a:effectLst>
              </a:rPr>
              <a:t>  </a:t>
            </a:r>
            <a:r>
              <a:rPr lang="es-ES"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reflection blurRad="6350" stA="60000" endA="900" endPos="58000" dir="5400000" sy="-100000" algn="bl" rotWithShape="0"/>
                </a:effectLst>
              </a:rPr>
              <a:t>MUSEO UFFIZI</a:t>
            </a:r>
            <a:r>
              <a:rPr lang="es-ES" sz="36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reflection blurRad="6350" stA="60000" endA="900" endPos="58000" dir="5400000" sy="-100000" algn="bl" rotWithShape="0"/>
                </a:effectLst>
              </a:rPr>
              <a:t>  </a:t>
            </a:r>
            <a:endParaRPr lang="es-ES" sz="36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reflection blurRad="6350" stA="60000" endA="900" endPos="58000" dir="5400000" sy="-100000" algn="bl" rotWithShape="0"/>
              </a:effectLst>
            </a:endParaRPr>
          </a:p>
        </p:txBody>
      </p:sp>
      <p:sp>
        <p:nvSpPr>
          <p:cNvPr id="3" name="2 CuadroTexto"/>
          <p:cNvSpPr txBox="1"/>
          <p:nvPr/>
        </p:nvSpPr>
        <p:spPr>
          <a:xfrm>
            <a:off x="539552" y="1059582"/>
            <a:ext cx="8208912" cy="1938992"/>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000" dirty="0" smtClean="0">
                <a:solidFill>
                  <a:schemeClr val="accent6">
                    <a:lumMod val="20000"/>
                    <a:lumOff val="80000"/>
                  </a:schemeClr>
                </a:solidFill>
                <a:effectLst>
                  <a:outerShdw blurRad="38100" dist="38100" dir="2700000" algn="tl">
                    <a:srgbClr val="000000">
                      <a:alpha val="43137"/>
                    </a:srgbClr>
                  </a:outerShdw>
                </a:effectLst>
                <a:latin typeface="Lucida Bright" pitchFamily="18" charset="0"/>
              </a:rPr>
              <a:t>La </a:t>
            </a:r>
            <a:r>
              <a:rPr lang="es-ES" sz="2000" b="1" dirty="0" smtClean="0">
                <a:solidFill>
                  <a:schemeClr val="accent6">
                    <a:lumMod val="20000"/>
                    <a:lumOff val="80000"/>
                  </a:schemeClr>
                </a:solidFill>
                <a:effectLst>
                  <a:outerShdw blurRad="38100" dist="38100" dir="2700000" algn="tl">
                    <a:srgbClr val="000000">
                      <a:alpha val="43137"/>
                    </a:srgbClr>
                  </a:outerShdw>
                </a:effectLst>
                <a:latin typeface="Lucida Bright" pitchFamily="18" charset="0"/>
              </a:rPr>
              <a:t>Galería </a:t>
            </a:r>
            <a:r>
              <a:rPr lang="es-ES" sz="2000" b="1" dirty="0" err="1" smtClean="0">
                <a:solidFill>
                  <a:schemeClr val="accent6">
                    <a:lumMod val="20000"/>
                    <a:lumOff val="80000"/>
                  </a:schemeClr>
                </a:solidFill>
                <a:effectLst>
                  <a:outerShdw blurRad="38100" dist="38100" dir="2700000" algn="tl">
                    <a:srgbClr val="000000">
                      <a:alpha val="43137"/>
                    </a:srgbClr>
                  </a:outerShdw>
                </a:effectLst>
                <a:latin typeface="Lucida Bright" pitchFamily="18" charset="0"/>
              </a:rPr>
              <a:t>Uffizi</a:t>
            </a:r>
            <a:r>
              <a:rPr lang="es-ES" sz="2000" dirty="0" smtClean="0">
                <a:solidFill>
                  <a:schemeClr val="accent6">
                    <a:lumMod val="20000"/>
                    <a:lumOff val="80000"/>
                  </a:schemeClr>
                </a:solidFill>
                <a:effectLst>
                  <a:outerShdw blurRad="38100" dist="38100" dir="2700000" algn="tl">
                    <a:srgbClr val="000000">
                      <a:alpha val="43137"/>
                    </a:srgbClr>
                  </a:outerShdw>
                </a:effectLst>
                <a:latin typeface="Lucida Bright" pitchFamily="18" charset="0"/>
              </a:rPr>
              <a:t> (del italiano: </a:t>
            </a:r>
            <a:r>
              <a:rPr lang="es-ES" sz="2000" i="1" dirty="0" err="1" smtClean="0">
                <a:solidFill>
                  <a:schemeClr val="accent6">
                    <a:lumMod val="20000"/>
                    <a:lumOff val="80000"/>
                  </a:schemeClr>
                </a:solidFill>
                <a:effectLst>
                  <a:outerShdw blurRad="38100" dist="38100" dir="2700000" algn="tl">
                    <a:srgbClr val="000000">
                      <a:alpha val="43137"/>
                    </a:srgbClr>
                  </a:outerShdw>
                </a:effectLst>
                <a:latin typeface="Lucida Bright" pitchFamily="18" charset="0"/>
              </a:rPr>
              <a:t>Galleria</a:t>
            </a:r>
            <a:r>
              <a:rPr lang="es-ES" sz="2000" i="1" dirty="0" smtClean="0">
                <a:solidFill>
                  <a:schemeClr val="accent6">
                    <a:lumMod val="20000"/>
                    <a:lumOff val="80000"/>
                  </a:schemeClr>
                </a:solidFill>
                <a:effectLst>
                  <a:outerShdw blurRad="38100" dist="38100" dir="2700000" algn="tl">
                    <a:srgbClr val="000000">
                      <a:alpha val="43137"/>
                    </a:srgbClr>
                  </a:outerShdw>
                </a:effectLst>
                <a:latin typeface="Lucida Bright" pitchFamily="18" charset="0"/>
              </a:rPr>
              <a:t> </a:t>
            </a:r>
            <a:r>
              <a:rPr lang="es-ES" sz="2000" i="1" dirty="0" err="1" smtClean="0">
                <a:solidFill>
                  <a:schemeClr val="accent6">
                    <a:lumMod val="20000"/>
                    <a:lumOff val="80000"/>
                  </a:schemeClr>
                </a:solidFill>
                <a:effectLst>
                  <a:outerShdw blurRad="38100" dist="38100" dir="2700000" algn="tl">
                    <a:srgbClr val="000000">
                      <a:alpha val="43137"/>
                    </a:srgbClr>
                  </a:outerShdw>
                </a:effectLst>
                <a:latin typeface="Lucida Bright" pitchFamily="18" charset="0"/>
              </a:rPr>
              <a:t>degli</a:t>
            </a:r>
            <a:r>
              <a:rPr lang="es-ES" sz="2000" i="1" dirty="0" smtClean="0">
                <a:solidFill>
                  <a:schemeClr val="accent6">
                    <a:lumMod val="20000"/>
                    <a:lumOff val="80000"/>
                  </a:schemeClr>
                </a:solidFill>
                <a:effectLst>
                  <a:outerShdw blurRad="38100" dist="38100" dir="2700000" algn="tl">
                    <a:srgbClr val="000000">
                      <a:alpha val="43137"/>
                    </a:srgbClr>
                  </a:outerShdw>
                </a:effectLst>
                <a:latin typeface="Lucida Bright" pitchFamily="18" charset="0"/>
              </a:rPr>
              <a:t> </a:t>
            </a:r>
            <a:r>
              <a:rPr lang="es-ES" sz="2000" i="1" dirty="0" err="1" smtClean="0">
                <a:solidFill>
                  <a:schemeClr val="accent6">
                    <a:lumMod val="20000"/>
                    <a:lumOff val="80000"/>
                  </a:schemeClr>
                </a:solidFill>
                <a:effectLst>
                  <a:outerShdw blurRad="38100" dist="38100" dir="2700000" algn="tl">
                    <a:srgbClr val="000000">
                      <a:alpha val="43137"/>
                    </a:srgbClr>
                  </a:outerShdw>
                </a:effectLst>
                <a:latin typeface="Lucida Bright" pitchFamily="18" charset="0"/>
              </a:rPr>
              <a:t>Uffizi</a:t>
            </a:r>
            <a:r>
              <a:rPr lang="es-ES" sz="2000" dirty="0" smtClean="0">
                <a:solidFill>
                  <a:schemeClr val="accent6">
                    <a:lumMod val="20000"/>
                    <a:lumOff val="80000"/>
                  </a:schemeClr>
                </a:solidFill>
                <a:effectLst>
                  <a:outerShdw blurRad="38100" dist="38100" dir="2700000" algn="tl">
                    <a:srgbClr val="000000">
                      <a:alpha val="43137"/>
                    </a:srgbClr>
                  </a:outerShdw>
                </a:effectLst>
                <a:latin typeface="Lucida Bright" pitchFamily="18" charset="0"/>
              </a:rPr>
              <a:t>) es un palacio y museo de Florencia que posee una de las más antiguas y famosas colecciones de arte del mundo. Se la considera una de las atracciones turísticas más visitadas de Florencia, y en 2019 recibió casi dos millones de visitas, por lo que es la pinacoteca más concurrida de Italia.</a:t>
            </a:r>
            <a:endParaRPr lang="es-ES" sz="2000" dirty="0">
              <a:solidFill>
                <a:schemeClr val="accent6">
                  <a:lumMod val="20000"/>
                  <a:lumOff val="80000"/>
                </a:schemeClr>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39552" y="3291830"/>
            <a:ext cx="8136904" cy="1631216"/>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000" dirty="0" smtClean="0">
                <a:solidFill>
                  <a:schemeClr val="accent6">
                    <a:lumMod val="20000"/>
                    <a:lumOff val="80000"/>
                  </a:schemeClr>
                </a:solidFill>
                <a:effectLst>
                  <a:outerShdw blurRad="38100" dist="38100" dir="2700000" algn="tl">
                    <a:srgbClr val="000000">
                      <a:alpha val="43137"/>
                    </a:srgbClr>
                  </a:outerShdw>
                </a:effectLst>
                <a:latin typeface="Lucida Bright" pitchFamily="18" charset="0"/>
              </a:rPr>
              <a:t>La colección de arte de los </a:t>
            </a:r>
            <a:r>
              <a:rPr lang="es-ES" sz="2000" dirty="0" err="1" smtClean="0">
                <a:solidFill>
                  <a:schemeClr val="accent6">
                    <a:lumMod val="20000"/>
                    <a:lumOff val="80000"/>
                  </a:schemeClr>
                </a:solidFill>
                <a:effectLst>
                  <a:outerShdw blurRad="38100" dist="38100" dir="2700000" algn="tl">
                    <a:srgbClr val="000000">
                      <a:alpha val="43137"/>
                    </a:srgbClr>
                  </a:outerShdw>
                </a:effectLst>
                <a:latin typeface="Lucida Bright" pitchFamily="18" charset="0"/>
              </a:rPr>
              <a:t>Uffizi</a:t>
            </a:r>
            <a:r>
              <a:rPr lang="es-ES" sz="2000" dirty="0" smtClean="0">
                <a:solidFill>
                  <a:schemeClr val="accent6">
                    <a:lumMod val="20000"/>
                    <a:lumOff val="80000"/>
                  </a:schemeClr>
                </a:solidFill>
                <a:effectLst>
                  <a:outerShdw blurRad="38100" dist="38100" dir="2700000" algn="tl">
                    <a:srgbClr val="000000">
                      <a:alpha val="43137"/>
                    </a:srgbClr>
                  </a:outerShdw>
                </a:effectLst>
                <a:latin typeface="Lucida Bright" pitchFamily="18" charset="0"/>
              </a:rPr>
              <a:t> es muy amplia, con fondos incluso no expuestos por falta de espacio. La exposición se distribuye a lo largo de dos pisos del palacio, ordenada cronológicamente, comenzando su recorrido por el segundo piso.</a:t>
            </a:r>
            <a:endParaRPr lang="es-ES" sz="2000" dirty="0">
              <a:solidFill>
                <a:schemeClr val="accent6">
                  <a:lumMod val="20000"/>
                  <a:lumOff val="8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56000">
        <p14:vortex dir="r"/>
      </p:transition>
    </mc:Choice>
    <mc:Fallback>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315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 Desembarco en la Playa Omaha en la mañana del 6 de junio de 1944.jpg"/>
          <p:cNvPicPr>
            <a:picLocks noChangeAspect="1"/>
          </p:cNvPicPr>
          <p:nvPr/>
        </p:nvPicPr>
        <p:blipFill>
          <a:blip r:embed="rId3" cstate="print"/>
          <a:stretch>
            <a:fillRect/>
          </a:stretch>
        </p:blipFill>
        <p:spPr bwMode="auto">
          <a:xfrm>
            <a:off x="0" y="-668610"/>
            <a:ext cx="9144000" cy="581211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4 Desembarco en la Playa Omaha en la mañana del 6 de junio de 1944.jpg"/>
          <p:cNvPicPr>
            <a:picLocks noChangeAspect="1"/>
          </p:cNvPicPr>
          <p:nvPr/>
        </p:nvPicPr>
        <p:blipFill>
          <a:blip r:embed="rId3" cstate="print"/>
          <a:stretch>
            <a:fillRect/>
          </a:stretch>
        </p:blipFill>
        <p:spPr bwMode="auto">
          <a:xfrm>
            <a:off x="0" y="-668610"/>
            <a:ext cx="9144000" cy="581211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79512" y="3795886"/>
            <a:ext cx="8640960"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Florencia es el núcleo urbano en el que se originó en la segunda mitad del siglo </a:t>
            </a:r>
            <a:r>
              <a:rPr lang="es-ES" b="1" cap="small" dirty="0" smtClean="0">
                <a:solidFill>
                  <a:schemeClr val="bg1"/>
                </a:solidFill>
                <a:effectLst>
                  <a:glow rad="101600">
                    <a:srgbClr val="C00000">
                      <a:alpha val="60000"/>
                    </a:srgbClr>
                  </a:glow>
                  <a:outerShdw blurRad="38100" dist="38100" dir="2700000" algn="tl">
                    <a:srgbClr val="000000">
                      <a:alpha val="43137"/>
                    </a:srgbClr>
                  </a:outerShdw>
                </a:effectLst>
              </a:rPr>
              <a:t>XIV</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el movimiento artístico denominado Renacimiento, y se la considera una de las cunas mundiales del arte y de la arquitectura así como también una de las ciudades más hermosas del mundo.</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vortex dir="r"/>
        <p:sndAc>
          <p:stSnd loop="1">
            <p:snd r:embed="rId2" name="Variadas.wav"/>
          </p:stSnd>
        </p:sndAc>
      </p:transition>
    </mc:Choice>
    <mc:Fallback>
      <p:transition spd="slow" advTm="30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tretch>
            <a:fillRect/>
          </a:stretch>
        </p:blipFill>
        <p:spPr bwMode="auto">
          <a:xfrm>
            <a:off x="0" y="0"/>
            <a:ext cx="9143999" cy="566809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5 mascaron de proa.jpg"/>
          <p:cNvPicPr>
            <a:picLocks noChangeAspect="1"/>
          </p:cNvPicPr>
          <p:nvPr/>
        </p:nvPicPr>
        <p:blipFill>
          <a:blip r:embed="rId2" cstate="print"/>
          <a:stretch>
            <a:fillRect/>
          </a:stretch>
        </p:blipFill>
        <p:spPr bwMode="auto">
          <a:xfrm>
            <a:off x="0" y="0"/>
            <a:ext cx="9143999" cy="566809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083918"/>
            <a:ext cx="8568952"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La Galería de los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Uffizi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es uno de los mejores museos de Italia y también uno de los más antiguos. Fue diseñado por Giorgio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Vasari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en el siglo XVI para albergar las trece cortes florentinas más importantes, llamadas </a:t>
            </a:r>
            <a:r>
              <a:rPr lang="es-ES" b="1" i="1" dirty="0" err="1" smtClean="0">
                <a:solidFill>
                  <a:schemeClr val="bg1"/>
                </a:solidFill>
                <a:effectLst>
                  <a:glow rad="101600">
                    <a:srgbClr val="C00000">
                      <a:alpha val="60000"/>
                    </a:srgbClr>
                  </a:glow>
                  <a:outerShdw blurRad="38100" dist="38100" dir="2700000" algn="tl">
                    <a:srgbClr val="000000">
                      <a:alpha val="43137"/>
                    </a:srgbClr>
                  </a:outerShdw>
                </a:effectLst>
              </a:rPr>
              <a:t>uffici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5 mascaron de proa.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083918"/>
            <a:ext cx="8496944"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Galería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Uffici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vista desde el rio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Arno</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Con 1.500 obras de arte y 45 salas que recorren la historia del arte clásico, la Galería de los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Uffizi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es una de las colecciones más antiguas e importantes del mundo.</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glitter pattern="hexago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 pistolas y trabucos.jpg"/>
          <p:cNvPicPr>
            <a:picLocks noChangeAspect="1"/>
          </p:cNvPicPr>
          <p:nvPr/>
        </p:nvPicPr>
        <p:blipFill>
          <a:blip r:embed="rId2" cstate="print"/>
          <a:stretch>
            <a:fillRect/>
          </a:stretch>
        </p:blipFill>
        <p:spPr bwMode="auto">
          <a:xfrm>
            <a:off x="0" y="-307975"/>
            <a:ext cx="9144000" cy="56880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2 pistolas y trabucos.jpg"/>
          <p:cNvPicPr>
            <a:picLocks noChangeAspect="1"/>
          </p:cNvPicPr>
          <p:nvPr/>
        </p:nvPicPr>
        <p:blipFill>
          <a:blip r:embed="rId2" cstate="print"/>
          <a:stretch>
            <a:fillRect/>
          </a:stretch>
        </p:blipFill>
        <p:spPr bwMode="auto">
          <a:xfrm>
            <a:off x="0" y="-307975"/>
            <a:ext cx="9144000" cy="56880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3568" y="4083918"/>
            <a:ext cx="8208912"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Cada año, millones de turistas visitan la Galería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Uffizi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para ver con sus propios ojos algunas de las obras de arte más famosas que han marcado la innovación artística de la humanidad a lo largo de los siglos.</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glitter pattern="hexago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9 Modelo del galeón Nuestra Señora de la Concepción y de las Ánimas.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9 Modelo del galeón Nuestra Señora de la Concepción y de las Ánimas.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083918"/>
            <a:ext cx="8352928"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La Galería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Uffizi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es uno de los museos más visitados de Italia. Además, Florencia tiene la temporada alta continua, por lo que siempre hay turistas de todo el mundo que quieren visitar la Galería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Uffizi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5000">
        <p14:glitter pattern="hexagon"/>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2" cstate="print"/>
          <a:stretch>
            <a:fillRect/>
          </a:stretch>
        </p:blipFill>
        <p:spPr bwMode="auto">
          <a:xfrm>
            <a:off x="0" y="-308570"/>
            <a:ext cx="9144000" cy="576004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jpg"/>
          <p:cNvPicPr>
            <a:picLocks noChangeAspect="1"/>
          </p:cNvPicPr>
          <p:nvPr/>
        </p:nvPicPr>
        <p:blipFill>
          <a:blip r:embed="rId2" cstate="print"/>
          <a:stretch>
            <a:fillRect/>
          </a:stretch>
        </p:blipFill>
        <p:spPr bwMode="auto">
          <a:xfrm>
            <a:off x="0" y="-308570"/>
            <a:ext cx="9144000" cy="576004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4083918"/>
            <a:ext cx="8136904"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Es uno de los principales atractivos turísticos no solo de Florencia, sino también de Italia. Por ejemplo, esta pinacoteca es tan frecuentada que en el año 2019 casi dos millones de personas lo visitaron.</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7000">
        <p14:honeycomb/>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2" cstate="print"/>
          <a:stretch>
            <a:fillRect/>
          </a:stretch>
        </p:blipFill>
        <p:spPr bwMode="auto">
          <a:xfrm>
            <a:off x="-7669" y="-307975"/>
            <a:ext cx="9159338" cy="56880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53581.jpg"/>
          <p:cNvPicPr>
            <a:picLocks noChangeAspect="1"/>
          </p:cNvPicPr>
          <p:nvPr/>
        </p:nvPicPr>
        <p:blipFill>
          <a:blip r:embed="rId2" cstate="print"/>
          <a:stretch>
            <a:fillRect/>
          </a:stretch>
        </p:blipFill>
        <p:spPr bwMode="auto">
          <a:xfrm>
            <a:off x="0" y="-303213"/>
            <a:ext cx="9144000" cy="56784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453581.jpg"/>
          <p:cNvPicPr>
            <a:picLocks noChangeAspect="1"/>
          </p:cNvPicPr>
          <p:nvPr/>
        </p:nvPicPr>
        <p:blipFill>
          <a:blip r:embed="rId2" cstate="print"/>
          <a:stretch>
            <a:fillRect/>
          </a:stretch>
        </p:blipFill>
        <p:spPr bwMode="auto">
          <a:xfrm>
            <a:off x="0" y="-303213"/>
            <a:ext cx="9144000" cy="56784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827584" y="4083918"/>
            <a:ext cx="7848872"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El edificio que alberga la </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Galería </a:t>
            </a:r>
            <a:r>
              <a:rPr lang="es-ES" b="1" i="1" dirty="0" err="1" smtClean="0">
                <a:solidFill>
                  <a:schemeClr val="bg1"/>
                </a:solidFill>
                <a:effectLst>
                  <a:glow rad="101600">
                    <a:srgbClr val="C00000">
                      <a:alpha val="60000"/>
                    </a:srgbClr>
                  </a:glow>
                  <a:outerShdw blurRad="38100" dist="38100" dir="2700000" algn="tl">
                    <a:srgbClr val="000000">
                      <a:alpha val="43137"/>
                    </a:srgbClr>
                  </a:outerShdw>
                </a:effectLst>
              </a:rPr>
              <a:t>Uffizi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fue un palacio que Cosme I de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Médicis</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mandó a Giorgio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Vasari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a construir. Las obras se iniciaron en el año 1560 y se terminaron en el 1581.</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ripple dir="ru"/>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0" fill="hold"/>
                                        <p:tgtEl>
                                          <p:spTgt spid="4"/>
                                        </p:tgtEl>
                                        <p:attrNameLst>
                                          <p:attrName>ppt_w</p:attrName>
                                        </p:attrNameLst>
                                      </p:cBhvr>
                                      <p:tavLst>
                                        <p:tav tm="0">
                                          <p:val>
                                            <p:strVal val="4/3*#ppt_w"/>
                                          </p:val>
                                        </p:tav>
                                        <p:tav tm="100000">
                                          <p:val>
                                            <p:strVal val="#ppt_w"/>
                                          </p:val>
                                        </p:tav>
                                      </p:tavLst>
                                    </p:anim>
                                    <p:anim calcmode="lin" valueType="num">
                                      <p:cBhvr>
                                        <p:cTn id="8" dur="2500" fill="hold"/>
                                        <p:tgtEl>
                                          <p:spTgt spid="4"/>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500" fill="hold"/>
                                        <p:tgtEl>
                                          <p:spTgt spid="5"/>
                                        </p:tgtEl>
                                        <p:attrNameLst>
                                          <p:attrName>ppt_w</p:attrName>
                                        </p:attrNameLst>
                                      </p:cBhvr>
                                      <p:tavLst>
                                        <p:tav tm="0">
                                          <p:val>
                                            <p:strVal val="4/3*#ppt_w"/>
                                          </p:val>
                                        </p:tav>
                                        <p:tav tm="100000">
                                          <p:val>
                                            <p:strVal val="#ppt_w"/>
                                          </p:val>
                                        </p:tav>
                                      </p:tavLst>
                                    </p:anim>
                                    <p:anim calcmode="lin" valueType="num">
                                      <p:cBhvr>
                                        <p:cTn id="15" dur="25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500" fill="hold"/>
                                        <p:tgtEl>
                                          <p:spTgt spid="6"/>
                                        </p:tgtEl>
                                        <p:attrNameLst>
                                          <p:attrName>ppt_w</p:attrName>
                                        </p:attrNameLst>
                                      </p:cBhvr>
                                      <p:tavLst>
                                        <p:tav tm="0">
                                          <p:val>
                                            <p:strVal val="4/3*#ppt_w"/>
                                          </p:val>
                                        </p:tav>
                                        <p:tav tm="100000">
                                          <p:val>
                                            <p:strVal val="#ppt_w"/>
                                          </p:val>
                                        </p:tav>
                                      </p:tavLst>
                                    </p:anim>
                                    <p:anim calcmode="lin" valueType="num">
                                      <p:cBhvr>
                                        <p:cTn id="22" dur="25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tretch>
            <a:fillRect/>
          </a:stretch>
        </p:blipFill>
        <p:spPr bwMode="auto">
          <a:xfrm>
            <a:off x="0" y="-308570"/>
            <a:ext cx="9144000" cy="576064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21091.jpg"/>
          <p:cNvPicPr>
            <a:picLocks noChangeAspect="1"/>
          </p:cNvPicPr>
          <p:nvPr/>
        </p:nvPicPr>
        <p:blipFill>
          <a:blip r:embed="rId2" cstate="print"/>
          <a:stretch>
            <a:fillRect/>
          </a:stretch>
        </p:blipFill>
        <p:spPr bwMode="auto">
          <a:xfrm>
            <a:off x="0" y="-308570"/>
            <a:ext cx="9144000" cy="576064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3795886"/>
            <a:ext cx="8280920"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El objetivo de este palacio era ser usado como sede de oficinas de las magistraturas de la ciudad, ya que la sede para ese entonces, el Palazzo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Vecchio</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se había quedado pequeña. De ahí sale su nombre de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Uffizi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de la “Galería de las Oficinas”.</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r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tretch>
            <a:fillRect/>
          </a:stretch>
        </p:blipFill>
        <p:spPr bwMode="auto">
          <a:xfrm>
            <a:off x="0" y="0"/>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26808.jpg"/>
          <p:cNvPicPr>
            <a:picLocks noChangeAspect="1"/>
          </p:cNvPicPr>
          <p:nvPr/>
        </p:nvPicPr>
        <p:blipFill>
          <a:blip r:embed="rId2" cstate="print"/>
          <a:stretch>
            <a:fillRect/>
          </a:stretch>
        </p:blipFill>
        <p:spPr bwMode="auto">
          <a:xfrm>
            <a:off x="0" y="0"/>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26808.jpg"/>
          <p:cNvPicPr>
            <a:picLocks noChangeAspect="1"/>
          </p:cNvPicPr>
          <p:nvPr/>
        </p:nvPicPr>
        <p:blipFill>
          <a:blip r:embed="rId2" cstate="print"/>
          <a:stretch>
            <a:fillRect/>
          </a:stretch>
        </p:blipFill>
        <p:spPr bwMode="auto">
          <a:xfrm>
            <a:off x="0" y="0"/>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79512" y="3723878"/>
            <a:ext cx="8712968"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La Tribuna de los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Uffizi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es una sala octogonal de la Galería de los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Uffizi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de     Florencia. Fue diseñada por Bernardo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Buontalenti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para Francisco I  y Cosme I de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Médici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en 1584. En ella se exhibieron las más importantes piezas de la    colección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Médici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r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Right)">
                                      <p:cBhvr>
                                        <p:cTn id="11" dur="35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5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3500"/>
                                        <p:tgtEl>
                                          <p:spTgt spid="6"/>
                                        </p:tgtEl>
                                      </p:cBhvr>
                                    </p:animEffect>
                                  </p:childTnLst>
                                </p:cTn>
                              </p:par>
                            </p:childTnLst>
                          </p:cTn>
                        </p:par>
                        <p:par>
                          <p:cTn id="26" fill="hold">
                            <p:stCondLst>
                              <p:cond delay="3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0"/>
            <a:ext cx="9144000" cy="566809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26810.jpg"/>
          <p:cNvPicPr>
            <a:picLocks noChangeAspect="1"/>
          </p:cNvPicPr>
          <p:nvPr/>
        </p:nvPicPr>
        <p:blipFill>
          <a:blip r:embed="rId2" cstate="print"/>
          <a:stretch>
            <a:fillRect/>
          </a:stretch>
        </p:blipFill>
        <p:spPr bwMode="auto">
          <a:xfrm>
            <a:off x="0" y="0"/>
            <a:ext cx="9144000" cy="566809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26810.jpg"/>
          <p:cNvPicPr>
            <a:picLocks noChangeAspect="1"/>
          </p:cNvPicPr>
          <p:nvPr/>
        </p:nvPicPr>
        <p:blipFill>
          <a:blip r:embed="rId2" cstate="print"/>
          <a:stretch>
            <a:fillRect/>
          </a:stretch>
        </p:blipFill>
        <p:spPr bwMode="auto">
          <a:xfrm>
            <a:off x="0" y="0"/>
            <a:ext cx="9144000" cy="566809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560" y="4083918"/>
            <a:ext cx="7992888"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Con el tiempo se vio necesario ampliar el edificio, pues el espacio se estaba quedando limitado. Dicha ampliación de la Galería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Uffizi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ocurrió en 2006.</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0000">
        <p15:prstTrans prst="peelOff"/>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tretch>
            <a:fillRect/>
          </a:stretch>
        </p:blipFill>
        <p:spPr bwMode="auto">
          <a:xfrm>
            <a:off x="0" y="-307975"/>
            <a:ext cx="9144000" cy="56165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993820130401170805975620.jpg"/>
          <p:cNvPicPr>
            <a:picLocks noChangeAspect="1"/>
          </p:cNvPicPr>
          <p:nvPr/>
        </p:nvPicPr>
        <p:blipFill>
          <a:blip r:embed="rId2" cstate="print"/>
          <a:stretch>
            <a:fillRect/>
          </a:stretch>
        </p:blipFill>
        <p:spPr bwMode="auto">
          <a:xfrm>
            <a:off x="0" y="-307975"/>
            <a:ext cx="9144000" cy="56165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993820130401170805975620.jpg"/>
          <p:cNvPicPr>
            <a:picLocks noChangeAspect="1"/>
          </p:cNvPicPr>
          <p:nvPr/>
        </p:nvPicPr>
        <p:blipFill>
          <a:blip r:embed="rId2" cstate="print"/>
          <a:stretch>
            <a:fillRect/>
          </a:stretch>
        </p:blipFill>
        <p:spPr bwMode="auto">
          <a:xfrm>
            <a:off x="0" y="-307975"/>
            <a:ext cx="9144000" cy="56165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3507854"/>
            <a:ext cx="8640960" cy="1477328"/>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¡Es difícil decidir qué ver en el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Uffizi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Considerado el  museo más antiguo de Europa,  alberga una de las mayores colecciones de pintura italiana del mundo. Pero hay que hacer una elección, porque ver toda la galería es casi   imposible. Para ayudar a decidir qué obras maestras admirar a continuación, he enumerado algunas de las obras que no hay que perderse.</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40000">
        <p15:prstTrans prst="peelOff"/>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0" fill="hold"/>
                                        <p:tgtEl>
                                          <p:spTgt spid="4"/>
                                        </p:tgtEl>
                                        <p:attrNameLst>
                                          <p:attrName>ppt_w</p:attrName>
                                        </p:attrNameLst>
                                      </p:cBhvr>
                                      <p:tavLst>
                                        <p:tav tm="0">
                                          <p:val>
                                            <p:strVal val="4/3*#ppt_w"/>
                                          </p:val>
                                        </p:tav>
                                        <p:tav tm="100000">
                                          <p:val>
                                            <p:strVal val="#ppt_w"/>
                                          </p:val>
                                        </p:tav>
                                      </p:tavLst>
                                    </p:anim>
                                    <p:anim calcmode="lin" valueType="num">
                                      <p:cBhvr>
                                        <p:cTn id="8" dur="25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500" fill="hold"/>
                                        <p:tgtEl>
                                          <p:spTgt spid="5"/>
                                        </p:tgtEl>
                                        <p:attrNameLst>
                                          <p:attrName>ppt_w</p:attrName>
                                        </p:attrNameLst>
                                      </p:cBhvr>
                                      <p:tavLst>
                                        <p:tav tm="0">
                                          <p:val>
                                            <p:strVal val="4/3*#ppt_w"/>
                                          </p:val>
                                        </p:tav>
                                        <p:tav tm="100000">
                                          <p:val>
                                            <p:strVal val="#ppt_w"/>
                                          </p:val>
                                        </p:tav>
                                      </p:tavLst>
                                    </p:anim>
                                    <p:anim calcmode="lin" valueType="num">
                                      <p:cBhvr>
                                        <p:cTn id="15" dur="25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500" fill="hold"/>
                                        <p:tgtEl>
                                          <p:spTgt spid="6"/>
                                        </p:tgtEl>
                                        <p:attrNameLst>
                                          <p:attrName>ppt_w</p:attrName>
                                        </p:attrNameLst>
                                      </p:cBhvr>
                                      <p:tavLst>
                                        <p:tav tm="0">
                                          <p:val>
                                            <p:strVal val="4/3*#ppt_w"/>
                                          </p:val>
                                        </p:tav>
                                        <p:tav tm="100000">
                                          <p:val>
                                            <p:strVal val="#ppt_w"/>
                                          </p:val>
                                        </p:tav>
                                      </p:tavLst>
                                    </p:anim>
                                    <p:anim calcmode="lin" valueType="num">
                                      <p:cBhvr>
                                        <p:cTn id="22" dur="25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p:cNvPicPr>
            <a:picLocks noChangeAspect="1"/>
          </p:cNvPicPr>
          <p:nvPr/>
        </p:nvPicPr>
        <p:blipFill rotWithShape="1">
          <a:blip r:embed="rId3" cstate="print">
            <a:extLst/>
          </a:blip>
          <a:srcRect l="35667" t="21371" r="35268" b="21377"/>
          <a:stretch/>
        </p:blipFill>
        <p:spPr>
          <a:xfrm>
            <a:off x="0" y="1"/>
            <a:ext cx="6084168" cy="5143500"/>
          </a:xfrm>
          <a:prstGeom prst="rect">
            <a:avLst/>
          </a:prstGeom>
          <a:ln>
            <a:noFill/>
          </a:ln>
          <a:effectLst>
            <a:outerShdw blurRad="50800" dist="152400" algn="l" rotWithShape="0">
              <a:prstClr val="black">
                <a:alpha val="40000"/>
              </a:prstClr>
            </a:outerShdw>
            <a:softEdge rad="31750"/>
          </a:effectLst>
        </p:spPr>
      </p:pic>
      <p:pic>
        <p:nvPicPr>
          <p:cNvPr id="9" name="8 Imagen" descr="1(7).jpg"/>
          <p:cNvPicPr>
            <a:picLocks noGrp="1" noChangeAspect="1"/>
          </p:cNvPicPr>
          <p:nvPr isPhoto="1"/>
        </p:nvPicPr>
        <p:blipFill>
          <a:blip r:embed="rId4" cstate="print"/>
          <a:stretch>
            <a:fillRect/>
          </a:stretch>
        </p:blipFill>
        <p:spPr bwMode="auto">
          <a:xfrm>
            <a:off x="663059" y="483518"/>
            <a:ext cx="4629021" cy="417646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372200" y="1923678"/>
            <a:ext cx="2143536"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non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ANUNCIACIÓN</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6660232" y="2571750"/>
            <a:ext cx="155202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1490 - 1500</a:t>
            </a:r>
            <a:endParaRPr lang="es-ES" sz="2000" b="1" dirty="0">
              <a:solidFill>
                <a:schemeClr val="bg1"/>
              </a:solidFill>
              <a:effectLst>
                <a:outerShdw blurRad="38100" dist="38100" dir="2700000" algn="tl">
                  <a:srgbClr val="000000">
                    <a:alpha val="43137"/>
                  </a:srgbClr>
                </a:outerShdw>
              </a:effectLst>
            </a:endParaRPr>
          </a:p>
        </p:txBody>
      </p:sp>
      <p:sp>
        <p:nvSpPr>
          <p:cNvPr id="7" name="6 CuadroTexto"/>
          <p:cNvSpPr txBox="1"/>
          <p:nvPr/>
        </p:nvSpPr>
        <p:spPr>
          <a:xfrm>
            <a:off x="6372200" y="3435846"/>
            <a:ext cx="2299027"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Sandro Botticelli</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5000">
        <p15:prstTrans prst="peelOff"/>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iterate type="lt">
                                    <p:tmPct val="0"/>
                                  </p:iterate>
                                  <p:childTnLst>
                                    <p:set>
                                      <p:cBhvr>
                                        <p:cTn id="6" dur="1" fill="hold">
                                          <p:stCondLst>
                                            <p:cond delay="0"/>
                                          </p:stCondLst>
                                        </p:cTn>
                                        <p:tgtEl>
                                          <p:spTgt spid="9"/>
                                        </p:tgtEl>
                                        <p:attrNameLst>
                                          <p:attrName>style.visibility</p:attrName>
                                        </p:attrNameLst>
                                      </p:cBhvr>
                                      <p:to>
                                        <p:strVal val="visible"/>
                                      </p:to>
                                    </p:set>
                                    <p:animEffect transition="in" filter="fade">
                                      <p:cBhvr>
                                        <p:cTn id="7" dur="3000"/>
                                        <p:tgtEl>
                                          <p:spTgt spid="9"/>
                                        </p:tgtEl>
                                      </p:cBhvr>
                                    </p:animEffect>
                                  </p:childTnLst>
                                </p:cTn>
                              </p:par>
                              <p:par>
                                <p:cTn id="8" presetID="20" presetClass="entr" presetSubtype="0" fill="hold" nodeType="withEffect">
                                  <p:stCondLst>
                                    <p:cond delay="20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1000"/>
                                        <p:tgtEl>
                                          <p:spTgt spid="8"/>
                                        </p:tgtEl>
                                      </p:cBhvr>
                                    </p:animEffect>
                                  </p:childTnLst>
                                </p:cTn>
                              </p:par>
                            </p:childTnLst>
                          </p:cTn>
                        </p:par>
                        <p:par>
                          <p:cTn id="11" fill="hold">
                            <p:stCondLst>
                              <p:cond delay="3000"/>
                            </p:stCondLst>
                            <p:childTnLst>
                              <p:par>
                                <p:cTn id="12" presetID="23" presetClass="entr" presetSubtype="16" fill="hold" grpId="0" nodeType="afterEffect">
                                  <p:stCondLst>
                                    <p:cond delay="1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childTnLst>
                                </p:cTn>
                              </p:par>
                            </p:childTnLst>
                          </p:cTn>
                        </p:par>
                        <p:par>
                          <p:cTn id="16" fill="hold">
                            <p:stCondLst>
                              <p:cond delay="6000"/>
                            </p:stCondLst>
                            <p:childTnLst>
                              <p:par>
                                <p:cTn id="17" presetID="23" presetClass="entr" presetSubtype="16" fill="hold" grpId="0" nodeType="after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childTnLst>
                                </p:cTn>
                              </p:par>
                            </p:childTnLst>
                          </p:cTn>
                        </p:par>
                        <p:par>
                          <p:cTn id="21" fill="hold">
                            <p:stCondLst>
                              <p:cond delay="8500"/>
                            </p:stCondLst>
                            <p:childTnLst>
                              <p:par>
                                <p:cTn id="22" presetID="23" presetClass="entr" presetSubtype="16" fill="hold" grpId="0" nodeType="afterEffect">
                                  <p:stCondLst>
                                    <p:cond delay="50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p:cNvPicPr>
            <a:picLocks noChangeAspect="1"/>
          </p:cNvPicPr>
          <p:nvPr/>
        </p:nvPicPr>
        <p:blipFill rotWithShape="1">
          <a:blip r:embed="rId3" cstate="print">
            <a:extLst/>
          </a:blip>
          <a:srcRect l="35667" t="21371" r="35268" b="21377"/>
          <a:stretch/>
        </p:blipFill>
        <p:spPr>
          <a:xfrm>
            <a:off x="0" y="267494"/>
            <a:ext cx="5724128" cy="4536503"/>
          </a:xfrm>
          <a:prstGeom prst="rect">
            <a:avLst/>
          </a:prstGeom>
          <a:effectLst>
            <a:outerShdw blurRad="50800" dist="127000" algn="l" rotWithShape="0">
              <a:prstClr val="black">
                <a:alpha val="40000"/>
              </a:prstClr>
            </a:outerShdw>
            <a:softEdge rad="31750"/>
          </a:effectLst>
        </p:spPr>
      </p:pic>
      <p:pic>
        <p:nvPicPr>
          <p:cNvPr id="7" name="6 Imagen" descr="1(7).jpg"/>
          <p:cNvPicPr>
            <a:picLocks noGrp="1" noChangeAspect="1"/>
          </p:cNvPicPr>
          <p:nvPr isPhoto="1"/>
        </p:nvPicPr>
        <p:blipFill>
          <a:blip r:embed="rId4" cstate="print"/>
          <a:stretch>
            <a:fillRect/>
          </a:stretch>
        </p:blipFill>
        <p:spPr bwMode="auto">
          <a:xfrm>
            <a:off x="683567" y="699542"/>
            <a:ext cx="4248473" cy="367240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796136" y="1635646"/>
            <a:ext cx="3211135"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Retablo de San Bernabé</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6372200" y="3435846"/>
            <a:ext cx="2299027"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Sandro Botticelli</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6660232" y="2571750"/>
            <a:ext cx="755335"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1486</a:t>
            </a:r>
            <a:endParaRPr lang="es-ES" sz="2000" b="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5000">
        <p14:honeycomb/>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iterate type="lt">
                                    <p:tmPct val="0"/>
                                  </p:iterate>
                                  <p:childTnLst>
                                    <p:set>
                                      <p:cBhvr>
                                        <p:cTn id="6" dur="1" fill="hold">
                                          <p:stCondLst>
                                            <p:cond delay="0"/>
                                          </p:stCondLst>
                                        </p:cTn>
                                        <p:tgtEl>
                                          <p:spTgt spid="7"/>
                                        </p:tgtEl>
                                        <p:attrNameLst>
                                          <p:attrName>style.visibility</p:attrName>
                                        </p:attrNameLst>
                                      </p:cBhvr>
                                      <p:to>
                                        <p:strVal val="visible"/>
                                      </p:to>
                                    </p:set>
                                    <p:animEffect transition="in" filter="fade">
                                      <p:cBhvr>
                                        <p:cTn id="7" dur="3000"/>
                                        <p:tgtEl>
                                          <p:spTgt spid="7"/>
                                        </p:tgtEl>
                                      </p:cBhvr>
                                    </p:animEffect>
                                  </p:childTnLst>
                                </p:cTn>
                              </p:par>
                              <p:par>
                                <p:cTn id="8" presetID="20" presetClass="entr" presetSubtype="0"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1000"/>
                                        <p:tgtEl>
                                          <p:spTgt spid="8"/>
                                        </p:tgtEl>
                                      </p:cBhvr>
                                    </p:animEffect>
                                  </p:childTnLst>
                                </p:cTn>
                              </p:par>
                            </p:childTnLst>
                          </p:cTn>
                        </p:par>
                        <p:par>
                          <p:cTn id="11" fill="hold">
                            <p:stCondLst>
                              <p:cond delay="3000"/>
                            </p:stCondLst>
                            <p:childTnLst>
                              <p:par>
                                <p:cTn id="12" presetID="23" presetClass="entr" presetSubtype="16" fill="hold" grpId="0" nodeType="afterEffect">
                                  <p:stCondLst>
                                    <p:cond delay="1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childTnLst>
                                </p:cTn>
                              </p:par>
                            </p:childTnLst>
                          </p:cTn>
                        </p:par>
                        <p:par>
                          <p:cTn id="16" fill="hold">
                            <p:stCondLst>
                              <p:cond delay="6000"/>
                            </p:stCondLst>
                            <p:childTnLst>
                              <p:par>
                                <p:cTn id="17" presetID="23" presetClass="entr" presetSubtype="16" fill="hold" grpId="0" nodeType="after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childTnLst>
                                </p:cTn>
                              </p:par>
                            </p:childTnLst>
                          </p:cTn>
                        </p:par>
                        <p:par>
                          <p:cTn id="21" fill="hold">
                            <p:stCondLst>
                              <p:cond delay="8500"/>
                            </p:stCondLst>
                            <p:childTnLst>
                              <p:par>
                                <p:cTn id="22" presetID="23" presetClass="entr" presetSubtype="16" fill="hold" grpId="0" nodeType="afterEffect">
                                  <p:stCondLst>
                                    <p:cond delay="500"/>
                                  </p:stCondLst>
                                  <p:childTnLst>
                                    <p:set>
                                      <p:cBhvr>
                                        <p:cTn id="23" dur="1" fill="hold">
                                          <p:stCondLst>
                                            <p:cond delay="0"/>
                                          </p:stCondLst>
                                        </p:cTn>
                                        <p:tgtEl>
                                          <p:spTgt spid="5"/>
                                        </p:tgtEl>
                                        <p:attrNameLst>
                                          <p:attrName>style.visibility</p:attrName>
                                        </p:attrNameLst>
                                      </p:cBhvr>
                                      <p:to>
                                        <p:strVal val="visible"/>
                                      </p:to>
                                    </p:set>
                                    <p:anim calcmode="lin" valueType="num">
                                      <p:cBhvr>
                                        <p:cTn id="24" dur="2000" fill="hold"/>
                                        <p:tgtEl>
                                          <p:spTgt spid="5"/>
                                        </p:tgtEl>
                                        <p:attrNameLst>
                                          <p:attrName>ppt_w</p:attrName>
                                        </p:attrNameLst>
                                      </p:cBhvr>
                                      <p:tavLst>
                                        <p:tav tm="0">
                                          <p:val>
                                            <p:fltVal val="0"/>
                                          </p:val>
                                        </p:tav>
                                        <p:tav tm="100000">
                                          <p:val>
                                            <p:strVal val="#ppt_w"/>
                                          </p:val>
                                        </p:tav>
                                      </p:tavLst>
                                    </p:anim>
                                    <p:anim calcmode="lin" valueType="num">
                                      <p:cBhvr>
                                        <p:cTn id="25"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3" cstate="print">
            <a:extLst/>
          </a:blip>
          <a:srcRect l="35667" t="21371" r="35268" b="21377"/>
          <a:stretch/>
        </p:blipFill>
        <p:spPr>
          <a:xfrm>
            <a:off x="323528" y="123478"/>
            <a:ext cx="4320480" cy="4824536"/>
          </a:xfrm>
          <a:prstGeom prst="rect">
            <a:avLst/>
          </a:prstGeom>
          <a:effectLst>
            <a:outerShdw blurRad="50800" dist="127000" algn="l" rotWithShape="0">
              <a:prstClr val="black">
                <a:alpha val="40000"/>
              </a:prstClr>
            </a:outerShdw>
            <a:softEdge rad="31750"/>
          </a:effectLst>
        </p:spPr>
      </p:pic>
      <p:pic>
        <p:nvPicPr>
          <p:cNvPr id="3" name="2 Imagen" descr="04 Museo Prado - Colección Real no expuesta.jpg"/>
          <p:cNvPicPr>
            <a:picLocks noChangeAspect="1"/>
          </p:cNvPicPr>
          <p:nvPr/>
        </p:nvPicPr>
        <p:blipFill>
          <a:blip r:embed="rId4" cstate="print"/>
          <a:stretch>
            <a:fillRect/>
          </a:stretch>
        </p:blipFill>
        <p:spPr bwMode="auto">
          <a:xfrm>
            <a:off x="899891" y="627535"/>
            <a:ext cx="3174968" cy="38164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4 Museo Prado - Colección Real no expuesta.jpg"/>
          <p:cNvPicPr>
            <a:picLocks noChangeAspect="1"/>
          </p:cNvPicPr>
          <p:nvPr/>
        </p:nvPicPr>
        <p:blipFill>
          <a:blip r:embed="rId4" cstate="print"/>
          <a:stretch>
            <a:fillRect/>
          </a:stretch>
        </p:blipFill>
        <p:spPr bwMode="auto">
          <a:xfrm>
            <a:off x="899592" y="627535"/>
            <a:ext cx="3168351" cy="38164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508104" y="1635646"/>
            <a:ext cx="261962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Palas y el centauro</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6012160" y="2355726"/>
            <a:ext cx="755335"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1482</a:t>
            </a:r>
            <a:endParaRPr lang="es-ES" sz="2000" b="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5580112" y="3363838"/>
            <a:ext cx="2299027"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Sandro Botticelli</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5000">
        <p14:prism isContent="1" isInverted="1"/>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ox(out)">
                                      <p:cBhvr>
                                        <p:cTn id="10" dur="3000"/>
                                        <p:tgtEl>
                                          <p:spTgt spid="3"/>
                                        </p:tgtEl>
                                      </p:cBhvr>
                                    </p:animEffect>
                                  </p:childTnLst>
                                </p:cTn>
                              </p:par>
                              <p:par>
                                <p:cTn id="11" presetID="20" presetClass="entr" presetSubtype="0" fill="hold" nodeType="withEffect">
                                  <p:stCondLst>
                                    <p:cond delay="2000"/>
                                  </p:stCondLst>
                                  <p:childTnLst>
                                    <p:set>
                                      <p:cBhvr>
                                        <p:cTn id="12" dur="1" fill="hold">
                                          <p:stCondLst>
                                            <p:cond delay="0"/>
                                          </p:stCondLst>
                                        </p:cTn>
                                        <p:tgtEl>
                                          <p:spTgt spid="5"/>
                                        </p:tgtEl>
                                        <p:attrNameLst>
                                          <p:attrName>style.visibility</p:attrName>
                                        </p:attrNameLst>
                                      </p:cBhvr>
                                      <p:to>
                                        <p:strVal val="visible"/>
                                      </p:to>
                                    </p:set>
                                    <p:animEffect transition="in" filter="wedge">
                                      <p:cBhvr>
                                        <p:cTn id="13" dur="1000"/>
                                        <p:tgtEl>
                                          <p:spTgt spid="5"/>
                                        </p:tgtEl>
                                      </p:cBhvr>
                                    </p:animEffect>
                                  </p:childTnLst>
                                </p:cTn>
                              </p:par>
                            </p:childTnLst>
                          </p:cTn>
                        </p:par>
                        <p:par>
                          <p:cTn id="14" fill="hold">
                            <p:stCondLst>
                              <p:cond delay="3000"/>
                            </p:stCondLst>
                            <p:childTnLst>
                              <p:par>
                                <p:cTn id="15" presetID="23" presetClass="entr" presetSubtype="16" fill="hold" grpId="0" nodeType="afterEffect">
                                  <p:stCondLst>
                                    <p:cond delay="100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childTnLst>
                                </p:cTn>
                              </p:par>
                            </p:childTnLst>
                          </p:cTn>
                        </p:par>
                        <p:par>
                          <p:cTn id="19" fill="hold">
                            <p:stCondLst>
                              <p:cond delay="6000"/>
                            </p:stCondLst>
                            <p:childTnLst>
                              <p:par>
                                <p:cTn id="20" presetID="23" presetClass="entr" presetSubtype="16" fill="hold" grpId="0" nodeType="afterEffect">
                                  <p:stCondLst>
                                    <p:cond delay="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8500"/>
                            </p:stCondLst>
                            <p:childTnLst>
                              <p:par>
                                <p:cTn id="25" presetID="23" presetClass="entr" presetSubtype="16" fill="hold" grpId="0"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3" cstate="print">
            <a:extLst/>
          </a:blip>
          <a:srcRect l="35667" t="21371" r="35268" b="21377"/>
          <a:stretch/>
        </p:blipFill>
        <p:spPr>
          <a:xfrm>
            <a:off x="611560" y="195486"/>
            <a:ext cx="3995936" cy="4752528"/>
          </a:xfrm>
          <a:prstGeom prst="rect">
            <a:avLst/>
          </a:prstGeom>
          <a:effectLst>
            <a:outerShdw blurRad="50800" dist="127000" algn="l" rotWithShape="0">
              <a:prstClr val="black">
                <a:alpha val="40000"/>
              </a:prstClr>
            </a:outerShdw>
            <a:softEdge rad="31750"/>
          </a:effectLst>
        </p:spPr>
      </p:pic>
      <p:pic>
        <p:nvPicPr>
          <p:cNvPr id="4" name="3 Imagen" descr="526808.jpg"/>
          <p:cNvPicPr>
            <a:picLocks noChangeAspect="1"/>
          </p:cNvPicPr>
          <p:nvPr/>
        </p:nvPicPr>
        <p:blipFill>
          <a:blip r:embed="rId4" cstate="print"/>
          <a:stretch>
            <a:fillRect/>
          </a:stretch>
        </p:blipFill>
        <p:spPr bwMode="auto">
          <a:xfrm>
            <a:off x="1119082" y="641035"/>
            <a:ext cx="2948861" cy="386143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26808.jpg"/>
          <p:cNvPicPr>
            <a:picLocks noChangeAspect="1"/>
          </p:cNvPicPr>
          <p:nvPr/>
        </p:nvPicPr>
        <p:blipFill>
          <a:blip r:embed="rId4" cstate="print"/>
          <a:stretch>
            <a:fillRect/>
          </a:stretch>
        </p:blipFill>
        <p:spPr bwMode="auto">
          <a:xfrm>
            <a:off x="1119083" y="641035"/>
            <a:ext cx="2948862" cy="386143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526808.jpg"/>
          <p:cNvPicPr>
            <a:picLocks noChangeAspect="1"/>
          </p:cNvPicPr>
          <p:nvPr/>
        </p:nvPicPr>
        <p:blipFill>
          <a:blip r:embed="rId4" cstate="print"/>
          <a:stretch>
            <a:fillRect/>
          </a:stretch>
        </p:blipFill>
        <p:spPr bwMode="auto">
          <a:xfrm>
            <a:off x="1119082" y="641035"/>
            <a:ext cx="2948862" cy="386143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932040" y="1635646"/>
            <a:ext cx="3090911"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Retablo de San Marcos</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5436096" y="2355726"/>
            <a:ext cx="755335"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1490</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5004048" y="3363838"/>
            <a:ext cx="2299027"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Sandro Botticelli</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5000">
        <p14:prism isContent="1" isInverted="1"/>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upRight)">
                                      <p:cBhvr>
                                        <p:cTn id="7" dur="3000"/>
                                        <p:tgtEl>
                                          <p:spTgt spid="4"/>
                                        </p:tgtEl>
                                      </p:cBhvr>
                                    </p:animEffect>
                                  </p:childTnLst>
                                </p:cTn>
                              </p:par>
                              <p:par>
                                <p:cTn id="8" presetID="18"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trips(downLeft)">
                                      <p:cBhvr>
                                        <p:cTn id="10" dur="3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3000"/>
                                        <p:tgtEl>
                                          <p:spTgt spid="7"/>
                                        </p:tgtEl>
                                      </p:cBhvr>
                                    </p:animEffect>
                                  </p:childTnLst>
                                </p:cTn>
                              </p:par>
                              <p:par>
                                <p:cTn id="14" presetID="20" presetClass="entr" presetSubtype="0" fill="hold"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wedge">
                                      <p:cBhvr>
                                        <p:cTn id="16" dur="1000"/>
                                        <p:tgtEl>
                                          <p:spTgt spid="5"/>
                                        </p:tgtEl>
                                      </p:cBhvr>
                                    </p:animEffect>
                                  </p:childTnLst>
                                </p:cTn>
                              </p:par>
                            </p:childTnLst>
                          </p:cTn>
                        </p:par>
                        <p:par>
                          <p:cTn id="17" fill="hold">
                            <p:stCondLst>
                              <p:cond delay="3000"/>
                            </p:stCondLst>
                            <p:childTnLst>
                              <p:par>
                                <p:cTn id="18" presetID="23" presetClass="entr" presetSubtype="16" fill="hold" grpId="0" nodeType="afterEffect">
                                  <p:stCondLst>
                                    <p:cond delay="100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6000"/>
                            </p:stCondLst>
                            <p:childTnLst>
                              <p:par>
                                <p:cTn id="23" presetID="23" presetClass="entr" presetSubtype="16" fill="hold" grpId="0" nodeType="afterEffect">
                                  <p:stCondLst>
                                    <p:cond delay="50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8500"/>
                            </p:stCondLst>
                            <p:childTnLst>
                              <p:par>
                                <p:cTn id="28" presetID="23" presetClass="entr" presetSubtype="16" fill="hold" grpId="0" nodeType="after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3" cstate="print">
            <a:extLst/>
          </a:blip>
          <a:srcRect l="35667" t="21371" r="35268" b="21377"/>
          <a:stretch/>
        </p:blipFill>
        <p:spPr>
          <a:xfrm>
            <a:off x="0" y="267494"/>
            <a:ext cx="4860032" cy="4680520"/>
          </a:xfrm>
          <a:prstGeom prst="rect">
            <a:avLst/>
          </a:prstGeom>
          <a:effectLst>
            <a:outerShdw blurRad="50800" dist="127000" algn="l" rotWithShape="0">
              <a:prstClr val="black">
                <a:alpha val="40000"/>
              </a:prstClr>
            </a:outerShdw>
            <a:softEdge rad="31750"/>
          </a:effectLst>
        </p:spPr>
      </p:pic>
      <p:pic>
        <p:nvPicPr>
          <p:cNvPr id="4" name="3 Imagen" descr="1(7).jpg"/>
          <p:cNvPicPr>
            <a:picLocks noGrp="1" noChangeAspect="1"/>
          </p:cNvPicPr>
          <p:nvPr isPhoto="1"/>
        </p:nvPicPr>
        <p:blipFill>
          <a:blip r:embed="rId4" cstate="print"/>
          <a:stretch>
            <a:fillRect/>
          </a:stretch>
        </p:blipFill>
        <p:spPr bwMode="auto">
          <a:xfrm>
            <a:off x="611560" y="699542"/>
            <a:ext cx="3592464" cy="38164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7).jpg"/>
          <p:cNvPicPr>
            <a:picLocks noGrp="1" noChangeAspect="1"/>
          </p:cNvPicPr>
          <p:nvPr isPhoto="1"/>
        </p:nvPicPr>
        <p:blipFill>
          <a:blip r:embed="rId4" cstate="print"/>
          <a:stretch>
            <a:fillRect/>
          </a:stretch>
        </p:blipFill>
        <p:spPr bwMode="auto">
          <a:xfrm>
            <a:off x="611560" y="699542"/>
            <a:ext cx="3596432" cy="38164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148064" y="1635646"/>
            <a:ext cx="2858475"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Virgen de la granada</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5868144" y="2427734"/>
            <a:ext cx="755335"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1487</a:t>
            </a:r>
            <a:endParaRPr lang="es-ES" sz="2000" b="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5220072" y="3363838"/>
            <a:ext cx="2299027"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Sandro Botticelli</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5000">
        <p14:prism isContent="1" isInverted="1"/>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20" presetClass="entr" presetSubtype="0" fill="hold"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Effect transition="in" filter="wedge">
                                      <p:cBhvr>
                                        <p:cTn id="10" dur="3000"/>
                                        <p:tgtEl>
                                          <p:spTgt spid="3"/>
                                        </p:tgtEl>
                                      </p:cBhvr>
                                    </p:animEffect>
                                  </p:childTnLst>
                                </p:cTn>
                              </p:par>
                              <p:par>
                                <p:cTn id="11" presetID="2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wedge">
                                      <p:cBhvr>
                                        <p:cTn id="13" dur="1000"/>
                                        <p:tgtEl>
                                          <p:spTgt spid="5"/>
                                        </p:tgtEl>
                                      </p:cBhvr>
                                    </p:animEffect>
                                  </p:childTnLst>
                                </p:cTn>
                              </p:par>
                            </p:childTnLst>
                          </p:cTn>
                        </p:par>
                        <p:par>
                          <p:cTn id="14" fill="hold">
                            <p:stCondLst>
                              <p:cond delay="3000"/>
                            </p:stCondLst>
                            <p:childTnLst>
                              <p:par>
                                <p:cTn id="15" presetID="23" presetClass="entr" presetSubtype="16" fill="hold" grpId="0" nodeType="afterEffect">
                                  <p:stCondLst>
                                    <p:cond delay="100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childTnLst>
                                </p:cTn>
                              </p:par>
                            </p:childTnLst>
                          </p:cTn>
                        </p:par>
                        <p:par>
                          <p:cTn id="19" fill="hold">
                            <p:stCondLst>
                              <p:cond delay="6000"/>
                            </p:stCondLst>
                            <p:childTnLst>
                              <p:par>
                                <p:cTn id="20" presetID="23" presetClass="entr" presetSubtype="16" fill="hold" grpId="0" nodeType="afterEffect">
                                  <p:stCondLst>
                                    <p:cond delay="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8500"/>
                            </p:stCondLst>
                            <p:childTnLst>
                              <p:par>
                                <p:cTn id="25" presetID="23" presetClass="entr" presetSubtype="16" fill="hold" grpId="0"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rotWithShape="1">
          <a:blip r:embed="rId3" cstate="print">
            <a:extLst/>
          </a:blip>
          <a:srcRect l="35667" t="21371" r="35268" b="21377"/>
          <a:stretch/>
        </p:blipFill>
        <p:spPr>
          <a:xfrm>
            <a:off x="0" y="195486"/>
            <a:ext cx="4139952" cy="4752528"/>
          </a:xfrm>
          <a:prstGeom prst="rect">
            <a:avLst/>
          </a:prstGeom>
          <a:effectLst>
            <a:outerShdw blurRad="50800" dist="127000" algn="l" rotWithShape="0">
              <a:prstClr val="black">
                <a:alpha val="40000"/>
              </a:prstClr>
            </a:outerShdw>
            <a:softEdge rad="31750"/>
          </a:effectLst>
        </p:spPr>
      </p:pic>
      <p:pic>
        <p:nvPicPr>
          <p:cNvPr id="4" name="3 Imagen" descr="03 Juan de Juanes - Catedral Valencia.jpg"/>
          <p:cNvPicPr>
            <a:picLocks noChangeAspect="1"/>
          </p:cNvPicPr>
          <p:nvPr/>
        </p:nvPicPr>
        <p:blipFill>
          <a:blip r:embed="rId4" cstate="print"/>
          <a:stretch>
            <a:fillRect/>
          </a:stretch>
        </p:blipFill>
        <p:spPr bwMode="auto">
          <a:xfrm>
            <a:off x="467544" y="654966"/>
            <a:ext cx="3115656" cy="384728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004048" y="1419622"/>
            <a:ext cx="3716082" cy="1015663"/>
          </a:xfrm>
          <a:prstGeom prst="rect">
            <a:avLst/>
          </a:prstGeom>
          <a:noFill/>
          <a:ln>
            <a:noFill/>
          </a:ln>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Retrato de un desconocido </a:t>
            </a:r>
          </a:p>
          <a:p>
            <a:r>
              <a:rPr lang="es-ES" sz="2000" b="1" dirty="0" smtClean="0">
                <a:solidFill>
                  <a:schemeClr val="bg1"/>
                </a:solidFill>
                <a:effectLst>
                  <a:outerShdw blurRad="38100" dist="38100" dir="2700000" algn="tl">
                    <a:srgbClr val="000000">
                      <a:alpha val="43137"/>
                    </a:srgbClr>
                  </a:outerShdw>
                </a:effectLst>
                <a:latin typeface="Lucida Bright" pitchFamily="18" charset="0"/>
              </a:rPr>
              <a:t>con la medalla de Cosme </a:t>
            </a:r>
          </a:p>
          <a:p>
            <a:r>
              <a:rPr lang="es-ES" sz="2000" b="1" dirty="0" smtClean="0">
                <a:solidFill>
                  <a:schemeClr val="bg1"/>
                </a:solidFill>
                <a:effectLst>
                  <a:outerShdw blurRad="38100" dist="38100" dir="2700000" algn="tl">
                    <a:srgbClr val="000000">
                      <a:alpha val="43137"/>
                    </a:srgbClr>
                  </a:outerShdw>
                </a:effectLst>
                <a:latin typeface="Lucida Bright" pitchFamily="18" charset="0"/>
              </a:rPr>
              <a:t>el viejo</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796136" y="2787774"/>
            <a:ext cx="755335"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1474</a:t>
            </a:r>
            <a:endParaRPr lang="es-ES" sz="2000" b="1" dirty="0">
              <a:solidFill>
                <a:schemeClr val="bg1"/>
              </a:solidFill>
              <a:effectLst>
                <a:outerShdw blurRad="38100" dist="38100" dir="2700000" algn="tl">
                  <a:srgbClr val="000000">
                    <a:alpha val="43137"/>
                  </a:srgbClr>
                </a:outerShdw>
              </a:effectLst>
            </a:endParaRPr>
          </a:p>
        </p:txBody>
      </p:sp>
      <p:sp>
        <p:nvSpPr>
          <p:cNvPr id="7" name="6 CuadroTexto"/>
          <p:cNvSpPr txBox="1"/>
          <p:nvPr/>
        </p:nvSpPr>
        <p:spPr>
          <a:xfrm>
            <a:off x="5220072" y="3363838"/>
            <a:ext cx="2299027"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Sandro Botticelli</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window dir="vert"/>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0" presetClass="entr" presetSubtype="0" fill="hold" nodeType="withEffect">
                                  <p:stCondLst>
                                    <p:cond delay="2000"/>
                                  </p:stCondLst>
                                  <p:childTnLst>
                                    <p:set>
                                      <p:cBhvr>
                                        <p:cTn id="9" dur="1" fill="hold">
                                          <p:stCondLst>
                                            <p:cond delay="0"/>
                                          </p:stCondLst>
                                        </p:cTn>
                                        <p:tgtEl>
                                          <p:spTgt spid="3"/>
                                        </p:tgtEl>
                                        <p:attrNameLst>
                                          <p:attrName>style.visibility</p:attrName>
                                        </p:attrNameLst>
                                      </p:cBhvr>
                                      <p:to>
                                        <p:strVal val="visible"/>
                                      </p:to>
                                    </p:set>
                                    <p:animEffect transition="in" filter="wedge">
                                      <p:cBhvr>
                                        <p:cTn id="10" dur="1000"/>
                                        <p:tgtEl>
                                          <p:spTgt spid="3"/>
                                        </p:tgtEl>
                                      </p:cBhvr>
                                    </p:animEffect>
                                  </p:childTnLst>
                                </p:cTn>
                              </p:par>
                            </p:childTnLst>
                          </p:cTn>
                        </p:par>
                        <p:par>
                          <p:cTn id="11" fill="hold">
                            <p:stCondLst>
                              <p:cond delay="3000"/>
                            </p:stCondLst>
                            <p:childTnLst>
                              <p:par>
                                <p:cTn id="12" presetID="40" presetClass="entr" presetSubtype="0" fill="hold" grpId="0" nodeType="afterEffect">
                                  <p:stCondLst>
                                    <p:cond delay="100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9700"/>
                            </p:stCondLst>
                            <p:childTnLst>
                              <p:par>
                                <p:cTn id="18" presetID="23" presetClass="entr" presetSubtype="16" fill="hold" grpId="0" nodeType="afterEffect">
                                  <p:stCondLst>
                                    <p:cond delay="500"/>
                                  </p:stCondLst>
                                  <p:childTnLst>
                                    <p:set>
                                      <p:cBhvr>
                                        <p:cTn id="19" dur="1" fill="hold">
                                          <p:stCondLst>
                                            <p:cond delay="0"/>
                                          </p:stCondLst>
                                        </p:cTn>
                                        <p:tgtEl>
                                          <p:spTgt spid="6"/>
                                        </p:tgtEl>
                                        <p:attrNameLst>
                                          <p:attrName>style.visibility</p:attrName>
                                        </p:attrNameLst>
                                      </p:cBhvr>
                                      <p:to>
                                        <p:strVal val="visible"/>
                                      </p:to>
                                    </p:set>
                                    <p:anim calcmode="lin" valueType="num">
                                      <p:cBhvr>
                                        <p:cTn id="20" dur="2000" fill="hold"/>
                                        <p:tgtEl>
                                          <p:spTgt spid="6"/>
                                        </p:tgtEl>
                                        <p:attrNameLst>
                                          <p:attrName>ppt_w</p:attrName>
                                        </p:attrNameLst>
                                      </p:cBhvr>
                                      <p:tavLst>
                                        <p:tav tm="0">
                                          <p:val>
                                            <p:fltVal val="0"/>
                                          </p:val>
                                        </p:tav>
                                        <p:tav tm="100000">
                                          <p:val>
                                            <p:strVal val="#ppt_w"/>
                                          </p:val>
                                        </p:tav>
                                      </p:tavLst>
                                    </p:anim>
                                    <p:anim calcmode="lin" valueType="num">
                                      <p:cBhvr>
                                        <p:cTn id="21" dur="2000" fill="hold"/>
                                        <p:tgtEl>
                                          <p:spTgt spid="6"/>
                                        </p:tgtEl>
                                        <p:attrNameLst>
                                          <p:attrName>ppt_h</p:attrName>
                                        </p:attrNameLst>
                                      </p:cBhvr>
                                      <p:tavLst>
                                        <p:tav tm="0">
                                          <p:val>
                                            <p:fltVal val="0"/>
                                          </p:val>
                                        </p:tav>
                                        <p:tav tm="100000">
                                          <p:val>
                                            <p:strVal val="#ppt_h"/>
                                          </p:val>
                                        </p:tav>
                                      </p:tavLst>
                                    </p:anim>
                                  </p:childTnLst>
                                </p:cTn>
                              </p:par>
                            </p:childTnLst>
                          </p:cTn>
                        </p:par>
                        <p:par>
                          <p:cTn id="22" fill="hold">
                            <p:stCondLst>
                              <p:cond delay="12200"/>
                            </p:stCondLst>
                            <p:childTnLst>
                              <p:par>
                                <p:cTn id="23" presetID="23" presetClass="entr" presetSubtype="16" fill="hold" grpId="0" nodeType="afterEffect">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3" cstate="print">
            <a:extLst/>
          </a:blip>
          <a:srcRect l="35667" t="21371" r="35268" b="21377"/>
          <a:stretch/>
        </p:blipFill>
        <p:spPr>
          <a:xfrm>
            <a:off x="0" y="267494"/>
            <a:ext cx="4139952" cy="4680520"/>
          </a:xfrm>
          <a:prstGeom prst="rect">
            <a:avLst/>
          </a:prstGeom>
          <a:effectLst>
            <a:outerShdw blurRad="50800" dist="127000" algn="l" rotWithShape="0">
              <a:prstClr val="black">
                <a:alpha val="40000"/>
              </a:prstClr>
            </a:outerShdw>
            <a:softEdge rad="31750"/>
          </a:effectLst>
        </p:spPr>
      </p:pic>
      <p:pic>
        <p:nvPicPr>
          <p:cNvPr id="4" name="3 Imagen" descr="396322-1024x768.jpg"/>
          <p:cNvPicPr>
            <a:picLocks noChangeAspect="1"/>
          </p:cNvPicPr>
          <p:nvPr/>
        </p:nvPicPr>
        <p:blipFill>
          <a:blip r:embed="rId4" cstate="print"/>
          <a:stretch>
            <a:fillRect/>
          </a:stretch>
        </p:blipFill>
        <p:spPr bwMode="auto">
          <a:xfrm>
            <a:off x="467543" y="699542"/>
            <a:ext cx="3168352" cy="374441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96322-1024x768.jpg"/>
          <p:cNvPicPr>
            <a:picLocks noChangeAspect="1"/>
          </p:cNvPicPr>
          <p:nvPr/>
        </p:nvPicPr>
        <p:blipFill>
          <a:blip r:embed="rId4" cstate="print"/>
          <a:stretch>
            <a:fillRect/>
          </a:stretch>
        </p:blipFill>
        <p:spPr bwMode="auto">
          <a:xfrm>
            <a:off x="467543" y="699541"/>
            <a:ext cx="3168352" cy="374441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396322-1024x768.jpg"/>
          <p:cNvPicPr>
            <a:picLocks noChangeAspect="1"/>
          </p:cNvPicPr>
          <p:nvPr/>
        </p:nvPicPr>
        <p:blipFill>
          <a:blip r:embed="rId4" cstate="print"/>
          <a:stretch>
            <a:fillRect/>
          </a:stretch>
        </p:blipFill>
        <p:spPr bwMode="auto">
          <a:xfrm>
            <a:off x="467544" y="699541"/>
            <a:ext cx="3168352" cy="374441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5004048" y="1419622"/>
            <a:ext cx="2880320" cy="707886"/>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Hallazgo del cadáver de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Holofernes</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5292080" y="2643758"/>
            <a:ext cx="1510350"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Hacia 1470</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5220072" y="3363838"/>
            <a:ext cx="2299027"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Sandro Botticelli</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4000">
        <p14:window dir="vert"/>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16" presetClass="entr" presetSubtype="4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Horizontal)">
                                      <p:cBhvr>
                                        <p:cTn id="10" dur="3000"/>
                                        <p:tgtEl>
                                          <p:spTgt spid="7"/>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20" presetClass="entr" presetSubtype="0" fill="hold"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wedge">
                                      <p:cBhvr>
                                        <p:cTn id="16" dur="1000"/>
                                        <p:tgtEl>
                                          <p:spTgt spid="5"/>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3" cstate="print">
            <a:extLst/>
          </a:blip>
          <a:srcRect l="35667" t="21371" r="35268" b="21377"/>
          <a:stretch/>
        </p:blipFill>
        <p:spPr>
          <a:xfrm>
            <a:off x="0" y="195486"/>
            <a:ext cx="4139952" cy="4824536"/>
          </a:xfrm>
          <a:prstGeom prst="rect">
            <a:avLst/>
          </a:prstGeom>
          <a:effectLst>
            <a:outerShdw blurRad="50800" dist="127000" algn="l" rotWithShape="0">
              <a:prstClr val="black">
                <a:alpha val="40000"/>
              </a:prstClr>
            </a:outerShdw>
            <a:softEdge rad="31750"/>
          </a:effectLst>
        </p:spPr>
      </p:pic>
      <p:pic>
        <p:nvPicPr>
          <p:cNvPr id="4" name="3 Imagen" descr="526810.jpg"/>
          <p:cNvPicPr>
            <a:picLocks noChangeAspect="1"/>
          </p:cNvPicPr>
          <p:nvPr/>
        </p:nvPicPr>
        <p:blipFill>
          <a:blip r:embed="rId4" cstate="print"/>
          <a:stretch>
            <a:fillRect/>
          </a:stretch>
        </p:blipFill>
        <p:spPr bwMode="auto">
          <a:xfrm>
            <a:off x="504781" y="627902"/>
            <a:ext cx="3190135" cy="38883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26810.jpg"/>
          <p:cNvPicPr>
            <a:picLocks noChangeAspect="1"/>
          </p:cNvPicPr>
          <p:nvPr/>
        </p:nvPicPr>
        <p:blipFill>
          <a:blip r:embed="rId5" cstate="print"/>
          <a:stretch>
            <a:fillRect/>
          </a:stretch>
        </p:blipFill>
        <p:spPr bwMode="auto">
          <a:xfrm>
            <a:off x="535158" y="627885"/>
            <a:ext cx="3107811" cy="388841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526810.jpg"/>
          <p:cNvPicPr>
            <a:picLocks noChangeAspect="1"/>
          </p:cNvPicPr>
          <p:nvPr/>
        </p:nvPicPr>
        <p:blipFill>
          <a:blip r:embed="rId6" cstate="print"/>
          <a:stretch>
            <a:fillRect/>
          </a:stretch>
        </p:blipFill>
        <p:spPr bwMode="auto">
          <a:xfrm>
            <a:off x="539552" y="642393"/>
            <a:ext cx="3096344" cy="387357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499992" y="1779662"/>
            <a:ext cx="3541354"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non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San Agustín en su estudio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5292080" y="2499742"/>
            <a:ext cx="155202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1490 - 1500</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4932040" y="3291830"/>
            <a:ext cx="2299027"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Sandro Botticelli</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3000">
        <p14:window dir="ver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3000"/>
                                        <p:tgtEl>
                                          <p:spTgt spid="4"/>
                                        </p:tgtEl>
                                      </p:cBhvr>
                                    </p:animEffect>
                                  </p:childTnLst>
                                </p:cTn>
                              </p:par>
                              <p:par>
                                <p:cTn id="8" presetID="5"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3000"/>
                                        <p:tgtEl>
                                          <p:spTgt spid="7"/>
                                        </p:tgtEl>
                                      </p:cBhvr>
                                    </p:animEffect>
                                  </p:childTnLst>
                                </p:cTn>
                              </p:par>
                              <p:par>
                                <p:cTn id="14" presetID="20" presetClass="entr" presetSubtype="0" fill="hold" nodeType="withEffect">
                                  <p:stCondLst>
                                    <p:cond delay="1500"/>
                                  </p:stCondLst>
                                  <p:childTnLst>
                                    <p:set>
                                      <p:cBhvr>
                                        <p:cTn id="15" dur="1" fill="hold">
                                          <p:stCondLst>
                                            <p:cond delay="0"/>
                                          </p:stCondLst>
                                        </p:cTn>
                                        <p:tgtEl>
                                          <p:spTgt spid="5"/>
                                        </p:tgtEl>
                                        <p:attrNameLst>
                                          <p:attrName>style.visibility</p:attrName>
                                        </p:attrNameLst>
                                      </p:cBhvr>
                                      <p:to>
                                        <p:strVal val="visible"/>
                                      </p:to>
                                    </p:set>
                                    <p:animEffect transition="in" filter="wedge">
                                      <p:cBhvr>
                                        <p:cTn id="16" dur="1000"/>
                                        <p:tgtEl>
                                          <p:spTgt spid="5"/>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3" cstate="print">
            <a:extLst/>
          </a:blip>
          <a:srcRect l="35667" t="21371" r="35268" b="21377"/>
          <a:stretch/>
        </p:blipFill>
        <p:spPr>
          <a:xfrm>
            <a:off x="0" y="267494"/>
            <a:ext cx="3707904" cy="4536503"/>
          </a:xfrm>
          <a:prstGeom prst="rect">
            <a:avLst/>
          </a:prstGeom>
          <a:effectLst>
            <a:outerShdw blurRad="50800" dist="177800" dir="1800000" algn="l" rotWithShape="0">
              <a:prstClr val="black">
                <a:alpha val="44000"/>
              </a:prstClr>
            </a:outerShdw>
            <a:softEdge rad="31750"/>
          </a:effectLst>
        </p:spPr>
      </p:pic>
      <p:pic>
        <p:nvPicPr>
          <p:cNvPr id="4" name="3 Imagen" descr="538066_390308f5fac544a8f97ee9faf3a300b0_large.jpg"/>
          <p:cNvPicPr>
            <a:picLocks noChangeAspect="1"/>
          </p:cNvPicPr>
          <p:nvPr/>
        </p:nvPicPr>
        <p:blipFill>
          <a:blip r:embed="rId4" cstate="print"/>
          <a:stretch>
            <a:fillRect/>
          </a:stretch>
        </p:blipFill>
        <p:spPr bwMode="auto">
          <a:xfrm>
            <a:off x="465529" y="699560"/>
            <a:ext cx="2738319" cy="367239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38066_390308f5fac544a8f97ee9faf3a300b0_large.jpg"/>
          <p:cNvPicPr>
            <a:picLocks noChangeAspect="1"/>
          </p:cNvPicPr>
          <p:nvPr/>
        </p:nvPicPr>
        <p:blipFill>
          <a:blip r:embed="rId4" cstate="print"/>
          <a:stretch>
            <a:fillRect/>
          </a:stretch>
        </p:blipFill>
        <p:spPr bwMode="auto">
          <a:xfrm>
            <a:off x="467544" y="699542"/>
            <a:ext cx="2736304" cy="367240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538066_390308f5fac544a8f97ee9faf3a300b0_large.jpg"/>
          <p:cNvPicPr>
            <a:picLocks noChangeAspect="1"/>
          </p:cNvPicPr>
          <p:nvPr/>
        </p:nvPicPr>
        <p:blipFill>
          <a:blip r:embed="rId4" cstate="print"/>
          <a:stretch>
            <a:fillRect/>
          </a:stretch>
        </p:blipFill>
        <p:spPr bwMode="auto">
          <a:xfrm>
            <a:off x="467544" y="699542"/>
            <a:ext cx="2736304" cy="367240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644009" y="1635646"/>
            <a:ext cx="3024336" cy="707886"/>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Retrato de mujer con cesto de cosas</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5364088" y="2571750"/>
            <a:ext cx="755335"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1516</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5076056" y="3291830"/>
            <a:ext cx="1452642"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Pontormo</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14000">
        <p14:honeycomb/>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20" presetClass="entr" presetSubtype="0" fill="hold"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wedge">
                                      <p:cBhvr>
                                        <p:cTn id="16" dur="1000"/>
                                        <p:tgtEl>
                                          <p:spTgt spid="5"/>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3" cstate="print">
            <a:extLst/>
          </a:blip>
          <a:srcRect l="35667" t="21371" r="35268" b="21377"/>
          <a:stretch/>
        </p:blipFill>
        <p:spPr>
          <a:xfrm>
            <a:off x="0" y="267494"/>
            <a:ext cx="5436096" cy="4536503"/>
          </a:xfrm>
          <a:prstGeom prst="rect">
            <a:avLst/>
          </a:prstGeom>
          <a:effectLst>
            <a:outerShdw blurRad="50800" dist="177800" dir="1800000" algn="l" rotWithShape="0">
              <a:prstClr val="black">
                <a:alpha val="44000"/>
              </a:prstClr>
            </a:outerShdw>
            <a:softEdge rad="31750"/>
          </a:effectLst>
        </p:spPr>
      </p:pic>
      <p:pic>
        <p:nvPicPr>
          <p:cNvPr id="4" name="3 Imagen" descr="CarasIonut1.jpg"/>
          <p:cNvPicPr>
            <a:picLocks noChangeAspect="1"/>
          </p:cNvPicPr>
          <p:nvPr/>
        </p:nvPicPr>
        <p:blipFill>
          <a:blip r:embed="rId4" cstate="print"/>
          <a:stretch>
            <a:fillRect/>
          </a:stretch>
        </p:blipFill>
        <p:spPr bwMode="auto">
          <a:xfrm>
            <a:off x="611560" y="699534"/>
            <a:ext cx="4176464" cy="367240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arasIonut1.jpg"/>
          <p:cNvPicPr>
            <a:picLocks noChangeAspect="1"/>
          </p:cNvPicPr>
          <p:nvPr/>
        </p:nvPicPr>
        <p:blipFill>
          <a:blip r:embed="rId4" cstate="print"/>
          <a:stretch>
            <a:fillRect/>
          </a:stretch>
        </p:blipFill>
        <p:spPr bwMode="auto">
          <a:xfrm>
            <a:off x="611560" y="699542"/>
            <a:ext cx="4176464" cy="367240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CarasIonut1.jpg"/>
          <p:cNvPicPr>
            <a:picLocks noChangeAspect="1"/>
          </p:cNvPicPr>
          <p:nvPr/>
        </p:nvPicPr>
        <p:blipFill>
          <a:blip r:embed="rId4" cstate="print"/>
          <a:stretch>
            <a:fillRect/>
          </a:stretch>
        </p:blipFill>
        <p:spPr bwMode="auto">
          <a:xfrm>
            <a:off x="611560" y="699543"/>
            <a:ext cx="4176464" cy="367240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5724128" y="1131590"/>
            <a:ext cx="3240360" cy="1631216"/>
          </a:xfrm>
          <a:prstGeom prst="rect">
            <a:avLst/>
          </a:prstGeom>
          <a:noFill/>
          <a:ln>
            <a:noFill/>
          </a:ln>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Sacra conversación con los santos Magdalena, Bautista, Francisco, Catalina, Cosme y Damián.</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6732240" y="3003798"/>
            <a:ext cx="755335"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1470</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6156176" y="3579862"/>
            <a:ext cx="2299027"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Sandro Botticelli</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20000">
        <p14:prism isContent="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3000"/>
                                        <p:tgtEl>
                                          <p:spTgt spid="7"/>
                                        </p:tgtEl>
                                      </p:cBhvr>
                                    </p:animEffect>
                                  </p:childTnLst>
                                </p:cTn>
                              </p:par>
                              <p:par>
                                <p:cTn id="14" presetID="20" presetClass="entr" presetSubtype="0" fill="hold"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wedge">
                                      <p:cBhvr>
                                        <p:cTn id="16" dur="1000"/>
                                        <p:tgtEl>
                                          <p:spTgt spid="5"/>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11900"/>
                            </p:stCondLst>
                            <p:childTnLst>
                              <p:par>
                                <p:cTn id="24" presetID="23" presetClass="entr" presetSubtype="16" fill="hold" grpId="0" nodeType="afterEffect">
                                  <p:stCondLst>
                                    <p:cond delay="500"/>
                                  </p:stCondLst>
                                  <p:childTnLst>
                                    <p:set>
                                      <p:cBhvr>
                                        <p:cTn id="25" dur="1" fill="hold">
                                          <p:stCondLst>
                                            <p:cond delay="0"/>
                                          </p:stCondLst>
                                        </p:cTn>
                                        <p:tgtEl>
                                          <p:spTgt spid="9"/>
                                        </p:tgtEl>
                                        <p:attrNameLst>
                                          <p:attrName>style.visibility</p:attrName>
                                        </p:attrNameLst>
                                      </p:cBhvr>
                                      <p:to>
                                        <p:strVal val="visible"/>
                                      </p:to>
                                    </p:set>
                                    <p:anim calcmode="lin" valueType="num">
                                      <p:cBhvr>
                                        <p:cTn id="26" dur="2000" fill="hold"/>
                                        <p:tgtEl>
                                          <p:spTgt spid="9"/>
                                        </p:tgtEl>
                                        <p:attrNameLst>
                                          <p:attrName>ppt_w</p:attrName>
                                        </p:attrNameLst>
                                      </p:cBhvr>
                                      <p:tavLst>
                                        <p:tav tm="0">
                                          <p:val>
                                            <p:fltVal val="0"/>
                                          </p:val>
                                        </p:tav>
                                        <p:tav tm="100000">
                                          <p:val>
                                            <p:strVal val="#ppt_w"/>
                                          </p:val>
                                        </p:tav>
                                      </p:tavLst>
                                    </p:anim>
                                    <p:anim calcmode="lin" valueType="num">
                                      <p:cBhvr>
                                        <p:cTn id="27" dur="2000" fill="hold"/>
                                        <p:tgtEl>
                                          <p:spTgt spid="9"/>
                                        </p:tgtEl>
                                        <p:attrNameLst>
                                          <p:attrName>ppt_h</p:attrName>
                                        </p:attrNameLst>
                                      </p:cBhvr>
                                      <p:tavLst>
                                        <p:tav tm="0">
                                          <p:val>
                                            <p:fltVal val="0"/>
                                          </p:val>
                                        </p:tav>
                                        <p:tav tm="100000">
                                          <p:val>
                                            <p:strVal val="#ppt_h"/>
                                          </p:val>
                                        </p:tav>
                                      </p:tavLst>
                                    </p:anim>
                                  </p:childTnLst>
                                </p:cTn>
                              </p:par>
                            </p:childTnLst>
                          </p:cTn>
                        </p:par>
                        <p:par>
                          <p:cTn id="28" fill="hold">
                            <p:stCondLst>
                              <p:cond delay="14400"/>
                            </p:stCondLst>
                            <p:childTnLst>
                              <p:par>
                                <p:cTn id="29" presetID="23" presetClass="entr" presetSubtype="16" fill="hold" grpId="0" nodeType="afterEffect">
                                  <p:stCondLst>
                                    <p:cond delay="50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3" cstate="print">
            <a:extLst/>
          </a:blip>
          <a:srcRect l="35667" t="21371" r="35268" b="21377"/>
          <a:stretch/>
        </p:blipFill>
        <p:spPr>
          <a:xfrm>
            <a:off x="0" y="267494"/>
            <a:ext cx="3707904" cy="4536503"/>
          </a:xfrm>
          <a:prstGeom prst="rect">
            <a:avLst/>
          </a:prstGeom>
          <a:effectLst>
            <a:outerShdw blurRad="50800" dist="177800" dir="1800000" algn="l" rotWithShape="0">
              <a:prstClr val="black">
                <a:alpha val="44000"/>
              </a:prstClr>
            </a:outerShdw>
            <a:softEdge rad="31750"/>
          </a:effectLst>
        </p:spPr>
      </p:pic>
      <p:pic>
        <p:nvPicPr>
          <p:cNvPr id="4" name="3 Imagen" descr="curves-caras-ionut.jpg"/>
          <p:cNvPicPr>
            <a:picLocks noChangeAspect="1"/>
          </p:cNvPicPr>
          <p:nvPr/>
        </p:nvPicPr>
        <p:blipFill>
          <a:blip r:embed="rId4" cstate="print"/>
          <a:stretch>
            <a:fillRect/>
          </a:stretch>
        </p:blipFill>
        <p:spPr bwMode="auto">
          <a:xfrm>
            <a:off x="467544" y="699542"/>
            <a:ext cx="2808312" cy="367240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urves-caras-ionut.jpg"/>
          <p:cNvPicPr>
            <a:picLocks noChangeAspect="1"/>
          </p:cNvPicPr>
          <p:nvPr/>
        </p:nvPicPr>
        <p:blipFill>
          <a:blip r:embed="rId4" cstate="print"/>
          <a:stretch>
            <a:fillRect/>
          </a:stretch>
        </p:blipFill>
        <p:spPr bwMode="auto">
          <a:xfrm>
            <a:off x="467544" y="699542"/>
            <a:ext cx="2808312" cy="367240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004048" y="1923678"/>
            <a:ext cx="2678938"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non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El Apóstol Santiago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5724128" y="2715766"/>
            <a:ext cx="755335"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1516</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5004048" y="3435846"/>
            <a:ext cx="2148345"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Alberto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Durero</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14000">
        <p14:prism isContent="1"/>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1"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3000"/>
                                        <p:tgtEl>
                                          <p:spTgt spid="6"/>
                                        </p:tgtEl>
                                      </p:cBhvr>
                                    </p:animEffect>
                                  </p:childTnLst>
                                </p:cTn>
                              </p:par>
                              <p:par>
                                <p:cTn id="11" presetID="20" presetClass="entr" presetSubtype="0" fill="hold" nodeType="withEffect">
                                  <p:stCondLst>
                                    <p:cond delay="2000"/>
                                  </p:stCondLst>
                                  <p:childTnLst>
                                    <p:set>
                                      <p:cBhvr>
                                        <p:cTn id="12" dur="1" fill="hold">
                                          <p:stCondLst>
                                            <p:cond delay="0"/>
                                          </p:stCondLst>
                                        </p:cTn>
                                        <p:tgtEl>
                                          <p:spTgt spid="5"/>
                                        </p:tgtEl>
                                        <p:attrNameLst>
                                          <p:attrName>style.visibility</p:attrName>
                                        </p:attrNameLst>
                                      </p:cBhvr>
                                      <p:to>
                                        <p:strVal val="visible"/>
                                      </p:to>
                                    </p:set>
                                    <p:animEffect transition="in" filter="wedge">
                                      <p:cBhvr>
                                        <p:cTn id="13" dur="1000"/>
                                        <p:tgtEl>
                                          <p:spTgt spid="5"/>
                                        </p:tgtEl>
                                      </p:cBhvr>
                                    </p:animEffect>
                                  </p:childTnLst>
                                </p:cTn>
                              </p:par>
                            </p:childTnLst>
                          </p:cTn>
                        </p:par>
                        <p:par>
                          <p:cTn id="14" fill="hold">
                            <p:stCondLst>
                              <p:cond delay="3000"/>
                            </p:stCondLst>
                            <p:childTnLst>
                              <p:par>
                                <p:cTn id="15" presetID="23" presetClass="entr" presetSubtype="16" fill="hold" grpId="0" nodeType="afterEffect">
                                  <p:stCondLst>
                                    <p:cond delay="100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6000"/>
                            </p:stCondLst>
                            <p:childTnLst>
                              <p:par>
                                <p:cTn id="20" presetID="23" presetClass="entr" presetSubtype="16" fill="hold" grpId="0"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8500"/>
                            </p:stCondLst>
                            <p:childTnLst>
                              <p:par>
                                <p:cTn id="25" presetID="23" presetClass="entr" presetSubtype="16" fill="hold" grpId="0" nodeType="afterEffect">
                                  <p:stCondLst>
                                    <p:cond delay="50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ppt_w</p:attrName>
                                        </p:attrNameLst>
                                      </p:cBhvr>
                                      <p:tavLst>
                                        <p:tav tm="0">
                                          <p:val>
                                            <p:fltVal val="0"/>
                                          </p:val>
                                        </p:tav>
                                        <p:tav tm="100000">
                                          <p:val>
                                            <p:strVal val="#ppt_w"/>
                                          </p:val>
                                        </p:tav>
                                      </p:tavLst>
                                    </p:anim>
                                    <p:anim calcmode="lin" valueType="num">
                                      <p:cBhvr>
                                        <p:cTn id="28"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3" cstate="print">
            <a:extLst/>
          </a:blip>
          <a:srcRect l="35667" t="21371" r="35268" b="21377"/>
          <a:stretch/>
        </p:blipFill>
        <p:spPr>
          <a:xfrm>
            <a:off x="0" y="267494"/>
            <a:ext cx="4139952" cy="4536503"/>
          </a:xfrm>
          <a:prstGeom prst="rect">
            <a:avLst/>
          </a:prstGeom>
          <a:effectLst>
            <a:outerShdw blurRad="50800" dist="177800" dir="1800000" algn="l" rotWithShape="0">
              <a:prstClr val="black">
                <a:alpha val="44000"/>
              </a:prstClr>
            </a:outerShdw>
            <a:softEdge rad="31750"/>
          </a:effectLst>
        </p:spPr>
      </p:pic>
      <p:pic>
        <p:nvPicPr>
          <p:cNvPr id="4" name="3 Imagen" descr="imágenes-montajes-y-fotomanipulaciones-digitales-de-Caras-Ionut-3.jpg"/>
          <p:cNvPicPr>
            <a:picLocks noChangeAspect="1"/>
          </p:cNvPicPr>
          <p:nvPr/>
        </p:nvPicPr>
        <p:blipFill>
          <a:blip r:embed="rId4" cstate="print"/>
          <a:stretch>
            <a:fillRect/>
          </a:stretch>
        </p:blipFill>
        <p:spPr bwMode="auto">
          <a:xfrm>
            <a:off x="467544" y="699542"/>
            <a:ext cx="3144883" cy="367240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ágenes-montajes-y-fotomanipulaciones-digitales-de-Caras-Ionut-3.jpg"/>
          <p:cNvPicPr>
            <a:picLocks noChangeAspect="1"/>
          </p:cNvPicPr>
          <p:nvPr/>
        </p:nvPicPr>
        <p:blipFill>
          <a:blip r:embed="rId4" cstate="print"/>
          <a:stretch>
            <a:fillRect/>
          </a:stretch>
        </p:blipFill>
        <p:spPr bwMode="auto">
          <a:xfrm>
            <a:off x="467544" y="699542"/>
            <a:ext cx="3144883" cy="367240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004048" y="1923678"/>
            <a:ext cx="2392001"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non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Baco adolescente</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5364088" y="2715766"/>
            <a:ext cx="1510350"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Hacia 1589</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5220072" y="3435846"/>
            <a:ext cx="1587294"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caravaggio</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15000">
        <p14:prism isContent="1"/>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5"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20" presetClass="entr" presetSubtype="0" fill="hold" nodeType="withEffect">
                                  <p:stCondLst>
                                    <p:cond delay="2000"/>
                                  </p:stCondLst>
                                  <p:childTnLst>
                                    <p:set>
                                      <p:cBhvr>
                                        <p:cTn id="12" dur="1" fill="hold">
                                          <p:stCondLst>
                                            <p:cond delay="0"/>
                                          </p:stCondLst>
                                        </p:cTn>
                                        <p:tgtEl>
                                          <p:spTgt spid="5"/>
                                        </p:tgtEl>
                                        <p:attrNameLst>
                                          <p:attrName>style.visibility</p:attrName>
                                        </p:attrNameLst>
                                      </p:cBhvr>
                                      <p:to>
                                        <p:strVal val="visible"/>
                                      </p:to>
                                    </p:set>
                                    <p:animEffect transition="in" filter="wedge">
                                      <p:cBhvr>
                                        <p:cTn id="13" dur="1000"/>
                                        <p:tgtEl>
                                          <p:spTgt spid="5"/>
                                        </p:tgtEl>
                                      </p:cBhvr>
                                    </p:animEffect>
                                  </p:childTnLst>
                                </p:cTn>
                              </p:par>
                            </p:childTnLst>
                          </p:cTn>
                        </p:par>
                        <p:par>
                          <p:cTn id="14" fill="hold">
                            <p:stCondLst>
                              <p:cond delay="3000"/>
                            </p:stCondLst>
                            <p:childTnLst>
                              <p:par>
                                <p:cTn id="15" presetID="23" presetClass="entr" presetSubtype="16" fill="hold" grpId="0" nodeType="afterEffect">
                                  <p:stCondLst>
                                    <p:cond delay="100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6000"/>
                            </p:stCondLst>
                            <p:childTnLst>
                              <p:par>
                                <p:cTn id="20" presetID="23" presetClass="entr" presetSubtype="16" fill="hold" grpId="0"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8500"/>
                            </p:stCondLst>
                            <p:childTnLst>
                              <p:par>
                                <p:cTn id="25" presetID="23" presetClass="entr" presetSubtype="16" fill="hold" grpId="0" nodeType="afterEffect">
                                  <p:stCondLst>
                                    <p:cond delay="50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ppt_w</p:attrName>
                                        </p:attrNameLst>
                                      </p:cBhvr>
                                      <p:tavLst>
                                        <p:tav tm="0">
                                          <p:val>
                                            <p:fltVal val="0"/>
                                          </p:val>
                                        </p:tav>
                                        <p:tav tm="100000">
                                          <p:val>
                                            <p:strVal val="#ppt_w"/>
                                          </p:val>
                                        </p:tav>
                                      </p:tavLst>
                                    </p:anim>
                                    <p:anim calcmode="lin" valueType="num">
                                      <p:cBhvr>
                                        <p:cTn id="28"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p:cNvPicPr>
            <a:picLocks noChangeAspect="1"/>
          </p:cNvPicPr>
          <p:nvPr/>
        </p:nvPicPr>
        <p:blipFill rotWithShape="1">
          <a:blip r:embed="rId3" cstate="print">
            <a:extLst/>
          </a:blip>
          <a:srcRect l="35667" t="21371" r="35268" b="21377"/>
          <a:stretch/>
        </p:blipFill>
        <p:spPr>
          <a:xfrm>
            <a:off x="0" y="195486"/>
            <a:ext cx="4139952" cy="4752528"/>
          </a:xfrm>
          <a:prstGeom prst="rect">
            <a:avLst/>
          </a:prstGeom>
          <a:effectLst>
            <a:outerShdw blurRad="50800" dist="177800" dir="1800000" algn="l" rotWithShape="0">
              <a:prstClr val="black">
                <a:alpha val="44000"/>
              </a:prstClr>
            </a:outerShdw>
            <a:softEdge rad="31750"/>
          </a:effectLst>
        </p:spPr>
      </p:pic>
      <p:pic>
        <p:nvPicPr>
          <p:cNvPr id="4" name="3 Imagen" descr="imágenes-montajes-y-fotomanipulaciones-digitales-de-Caras-Ionut-4.jpg"/>
          <p:cNvPicPr>
            <a:picLocks noChangeAspect="1"/>
          </p:cNvPicPr>
          <p:nvPr/>
        </p:nvPicPr>
        <p:blipFill>
          <a:blip r:embed="rId4" cstate="print"/>
          <a:stretch>
            <a:fillRect/>
          </a:stretch>
        </p:blipFill>
        <p:spPr bwMode="auto">
          <a:xfrm>
            <a:off x="467548" y="641264"/>
            <a:ext cx="3168340" cy="384727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ágenes-montajes-y-fotomanipulaciones-digitales-de-Caras-Ionut-4.jpg"/>
          <p:cNvPicPr>
            <a:picLocks noChangeAspect="1"/>
          </p:cNvPicPr>
          <p:nvPr/>
        </p:nvPicPr>
        <p:blipFill>
          <a:blip r:embed="rId4" cstate="print"/>
          <a:stretch>
            <a:fillRect/>
          </a:stretch>
        </p:blipFill>
        <p:spPr bwMode="auto">
          <a:xfrm>
            <a:off x="467544" y="641249"/>
            <a:ext cx="3168352" cy="384728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imágenes-montajes-y-fotomanipulaciones-digitales-de-Caras-Ionut-4.jpg"/>
          <p:cNvPicPr>
            <a:picLocks noChangeAspect="1"/>
          </p:cNvPicPr>
          <p:nvPr/>
        </p:nvPicPr>
        <p:blipFill>
          <a:blip r:embed="rId4" cstate="print"/>
          <a:stretch>
            <a:fillRect/>
          </a:stretch>
        </p:blipFill>
        <p:spPr bwMode="auto">
          <a:xfrm>
            <a:off x="467544" y="641249"/>
            <a:ext cx="3168352" cy="384728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5004048" y="1923678"/>
            <a:ext cx="2601994"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non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Virgen del jilguero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10" name="9 CuadroTexto"/>
          <p:cNvSpPr txBox="1"/>
          <p:nvPr/>
        </p:nvSpPr>
        <p:spPr>
          <a:xfrm>
            <a:off x="5724128" y="2715766"/>
            <a:ext cx="755335"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1506</a:t>
            </a:r>
            <a:endParaRPr lang="es-ES" sz="2000" b="1" dirty="0">
              <a:solidFill>
                <a:schemeClr val="bg1"/>
              </a:solidFill>
              <a:effectLst>
                <a:outerShdw blurRad="38100" dist="38100" dir="2700000" algn="tl">
                  <a:srgbClr val="000000">
                    <a:alpha val="43137"/>
                  </a:srgbClr>
                </a:outerShdw>
              </a:effectLst>
            </a:endParaRPr>
          </a:p>
        </p:txBody>
      </p:sp>
      <p:sp>
        <p:nvSpPr>
          <p:cNvPr id="11" name="10 CuadroTexto"/>
          <p:cNvSpPr txBox="1"/>
          <p:nvPr/>
        </p:nvSpPr>
        <p:spPr>
          <a:xfrm>
            <a:off x="5220072" y="3435846"/>
            <a:ext cx="1901483"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Rafael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Sancio</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5000">
        <p14:conveyor dir="l"/>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5"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par>
                                <p:cTn id="14" presetID="20" presetClass="entr" presetSubtype="0" fill="hold" nodeType="withEffect">
                                  <p:stCondLst>
                                    <p:cond delay="1500"/>
                                  </p:stCondLst>
                                  <p:childTnLst>
                                    <p:set>
                                      <p:cBhvr>
                                        <p:cTn id="15" dur="1" fill="hold">
                                          <p:stCondLst>
                                            <p:cond delay="0"/>
                                          </p:stCondLst>
                                        </p:cTn>
                                        <p:tgtEl>
                                          <p:spTgt spid="8"/>
                                        </p:tgtEl>
                                        <p:attrNameLst>
                                          <p:attrName>style.visibility</p:attrName>
                                        </p:attrNameLst>
                                      </p:cBhvr>
                                      <p:to>
                                        <p:strVal val="visible"/>
                                      </p:to>
                                    </p:set>
                                    <p:animEffect transition="in" filter="wedge">
                                      <p:cBhvr>
                                        <p:cTn id="16" dur="1000"/>
                                        <p:tgtEl>
                                          <p:spTgt spid="8"/>
                                        </p:tgtEl>
                                      </p:cBhvr>
                                    </p:animEffect>
                                  </p:childTnLst>
                                </p:cTn>
                              </p:par>
                            </p:childTnLst>
                          </p:cTn>
                        </p:par>
                        <p:par>
                          <p:cTn id="17" fill="hold">
                            <p:stCondLst>
                              <p:cond delay="3000"/>
                            </p:stCondLst>
                            <p:childTnLst>
                              <p:par>
                                <p:cTn id="18" presetID="23" presetClass="entr" presetSubtype="16" fill="hold" grpId="0" nodeType="afterEffect">
                                  <p:stCondLst>
                                    <p:cond delay="1000"/>
                                  </p:stCondLst>
                                  <p:childTnLst>
                                    <p:set>
                                      <p:cBhvr>
                                        <p:cTn id="19" dur="1" fill="hold">
                                          <p:stCondLst>
                                            <p:cond delay="0"/>
                                          </p:stCondLst>
                                        </p:cTn>
                                        <p:tgtEl>
                                          <p:spTgt spid="9"/>
                                        </p:tgtEl>
                                        <p:attrNameLst>
                                          <p:attrName>style.visibility</p:attrName>
                                        </p:attrNameLst>
                                      </p:cBhvr>
                                      <p:to>
                                        <p:strVal val="visible"/>
                                      </p:to>
                                    </p:set>
                                    <p:anim calcmode="lin" valueType="num">
                                      <p:cBhvr>
                                        <p:cTn id="20" dur="2000" fill="hold"/>
                                        <p:tgtEl>
                                          <p:spTgt spid="9"/>
                                        </p:tgtEl>
                                        <p:attrNameLst>
                                          <p:attrName>ppt_w</p:attrName>
                                        </p:attrNameLst>
                                      </p:cBhvr>
                                      <p:tavLst>
                                        <p:tav tm="0">
                                          <p:val>
                                            <p:fltVal val="0"/>
                                          </p:val>
                                        </p:tav>
                                        <p:tav tm="100000">
                                          <p:val>
                                            <p:strVal val="#ppt_w"/>
                                          </p:val>
                                        </p:tav>
                                      </p:tavLst>
                                    </p:anim>
                                    <p:anim calcmode="lin" valueType="num">
                                      <p:cBhvr>
                                        <p:cTn id="21" dur="2000" fill="hold"/>
                                        <p:tgtEl>
                                          <p:spTgt spid="9"/>
                                        </p:tgtEl>
                                        <p:attrNameLst>
                                          <p:attrName>ppt_h</p:attrName>
                                        </p:attrNameLst>
                                      </p:cBhvr>
                                      <p:tavLst>
                                        <p:tav tm="0">
                                          <p:val>
                                            <p:fltVal val="0"/>
                                          </p:val>
                                        </p:tav>
                                        <p:tav tm="100000">
                                          <p:val>
                                            <p:strVal val="#ppt_h"/>
                                          </p:val>
                                        </p:tav>
                                      </p:tavLst>
                                    </p:anim>
                                  </p:childTnLst>
                                </p:cTn>
                              </p:par>
                            </p:childTnLst>
                          </p:cTn>
                        </p:par>
                        <p:par>
                          <p:cTn id="22" fill="hold">
                            <p:stCondLst>
                              <p:cond delay="6000"/>
                            </p:stCondLst>
                            <p:childTnLst>
                              <p:par>
                                <p:cTn id="23" presetID="23" presetClass="entr" presetSubtype="16" fill="hold" grpId="0" nodeType="afterEffect">
                                  <p:stCondLst>
                                    <p:cond delay="500"/>
                                  </p:stCondLst>
                                  <p:childTnLst>
                                    <p:set>
                                      <p:cBhvr>
                                        <p:cTn id="24" dur="1" fill="hold">
                                          <p:stCondLst>
                                            <p:cond delay="0"/>
                                          </p:stCondLst>
                                        </p:cTn>
                                        <p:tgtEl>
                                          <p:spTgt spid="10"/>
                                        </p:tgtEl>
                                        <p:attrNameLst>
                                          <p:attrName>style.visibility</p:attrName>
                                        </p:attrNameLst>
                                      </p:cBhvr>
                                      <p:to>
                                        <p:strVal val="visible"/>
                                      </p:to>
                                    </p:set>
                                    <p:anim calcmode="lin" valueType="num">
                                      <p:cBhvr>
                                        <p:cTn id="25" dur="2000" fill="hold"/>
                                        <p:tgtEl>
                                          <p:spTgt spid="10"/>
                                        </p:tgtEl>
                                        <p:attrNameLst>
                                          <p:attrName>ppt_w</p:attrName>
                                        </p:attrNameLst>
                                      </p:cBhvr>
                                      <p:tavLst>
                                        <p:tav tm="0">
                                          <p:val>
                                            <p:fltVal val="0"/>
                                          </p:val>
                                        </p:tav>
                                        <p:tav tm="100000">
                                          <p:val>
                                            <p:strVal val="#ppt_w"/>
                                          </p:val>
                                        </p:tav>
                                      </p:tavLst>
                                    </p:anim>
                                    <p:anim calcmode="lin" valueType="num">
                                      <p:cBhvr>
                                        <p:cTn id="26" dur="2000" fill="hold"/>
                                        <p:tgtEl>
                                          <p:spTgt spid="10"/>
                                        </p:tgtEl>
                                        <p:attrNameLst>
                                          <p:attrName>ppt_h</p:attrName>
                                        </p:attrNameLst>
                                      </p:cBhvr>
                                      <p:tavLst>
                                        <p:tav tm="0">
                                          <p:val>
                                            <p:fltVal val="0"/>
                                          </p:val>
                                        </p:tav>
                                        <p:tav tm="100000">
                                          <p:val>
                                            <p:strVal val="#ppt_h"/>
                                          </p:val>
                                        </p:tav>
                                      </p:tavLst>
                                    </p:anim>
                                  </p:childTnLst>
                                </p:cTn>
                              </p:par>
                            </p:childTnLst>
                          </p:cTn>
                        </p:par>
                        <p:par>
                          <p:cTn id="27" fill="hold">
                            <p:stCondLst>
                              <p:cond delay="8500"/>
                            </p:stCondLst>
                            <p:childTnLst>
                              <p:par>
                                <p:cTn id="28" presetID="23" presetClass="entr" presetSubtype="16" fill="hold" grpId="0" nodeType="afterEffect">
                                  <p:stCondLst>
                                    <p:cond delay="500"/>
                                  </p:stCondLst>
                                  <p:childTnLst>
                                    <p:set>
                                      <p:cBhvr>
                                        <p:cTn id="29" dur="1" fill="hold">
                                          <p:stCondLst>
                                            <p:cond delay="0"/>
                                          </p:stCondLst>
                                        </p:cTn>
                                        <p:tgtEl>
                                          <p:spTgt spid="11"/>
                                        </p:tgtEl>
                                        <p:attrNameLst>
                                          <p:attrName>style.visibility</p:attrName>
                                        </p:attrNameLst>
                                      </p:cBhvr>
                                      <p:to>
                                        <p:strVal val="visible"/>
                                      </p:to>
                                    </p:set>
                                    <p:anim calcmode="lin" valueType="num">
                                      <p:cBhvr>
                                        <p:cTn id="30" dur="2000" fill="hold"/>
                                        <p:tgtEl>
                                          <p:spTgt spid="11"/>
                                        </p:tgtEl>
                                        <p:attrNameLst>
                                          <p:attrName>ppt_w</p:attrName>
                                        </p:attrNameLst>
                                      </p:cBhvr>
                                      <p:tavLst>
                                        <p:tav tm="0">
                                          <p:val>
                                            <p:fltVal val="0"/>
                                          </p:val>
                                        </p:tav>
                                        <p:tav tm="100000">
                                          <p:val>
                                            <p:strVal val="#ppt_w"/>
                                          </p:val>
                                        </p:tav>
                                      </p:tavLst>
                                    </p:anim>
                                    <p:anim calcmode="lin" valueType="num">
                                      <p:cBhvr>
                                        <p:cTn id="31" dur="2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rotWithShape="1">
          <a:blip r:embed="rId3" cstate="print">
            <a:extLst/>
          </a:blip>
          <a:srcRect l="35667" t="21371" r="35268" b="21377"/>
          <a:stretch/>
        </p:blipFill>
        <p:spPr>
          <a:xfrm>
            <a:off x="0" y="195486"/>
            <a:ext cx="4139952" cy="4752528"/>
          </a:xfrm>
          <a:prstGeom prst="rect">
            <a:avLst/>
          </a:prstGeom>
          <a:effectLst>
            <a:outerShdw blurRad="50800" dist="177800" dir="1800000" algn="l" rotWithShape="0">
              <a:prstClr val="black">
                <a:alpha val="44000"/>
              </a:prstClr>
            </a:outerShdw>
            <a:softEdge rad="31750"/>
          </a:effectLst>
        </p:spPr>
      </p:pic>
      <p:pic>
        <p:nvPicPr>
          <p:cNvPr id="4" name="3 Imagen" descr="Ionut Caras 1978 - Romanian professional photographer - Tutt'Art@ (58).jpg"/>
          <p:cNvPicPr>
            <a:picLocks noChangeAspect="1"/>
          </p:cNvPicPr>
          <p:nvPr/>
        </p:nvPicPr>
        <p:blipFill>
          <a:blip r:embed="rId4" cstate="print"/>
          <a:stretch>
            <a:fillRect/>
          </a:stretch>
        </p:blipFill>
        <p:spPr bwMode="auto">
          <a:xfrm>
            <a:off x="467544" y="654965"/>
            <a:ext cx="3168352" cy="384728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onut Caras 1978 - Romanian professional photographer - Tutt'Art@ (58).jpg"/>
          <p:cNvPicPr>
            <a:picLocks noChangeAspect="1"/>
          </p:cNvPicPr>
          <p:nvPr/>
        </p:nvPicPr>
        <p:blipFill>
          <a:blip r:embed="rId4" cstate="print"/>
          <a:stretch>
            <a:fillRect/>
          </a:stretch>
        </p:blipFill>
        <p:spPr bwMode="auto">
          <a:xfrm>
            <a:off x="467544" y="654965"/>
            <a:ext cx="3168352" cy="384728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148064" y="1851670"/>
            <a:ext cx="1173719"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non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JUDITH</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5364088" y="2715766"/>
            <a:ext cx="755335"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1472</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4644008" y="3435846"/>
            <a:ext cx="2299027"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Sandro Botticelli</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4000">
        <p14:conveyor dir="l"/>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3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par>
                                <p:cTn id="11" presetID="20" presetClass="entr" presetSubtype="0" fill="hold" nodeType="withEffect">
                                  <p:stCondLst>
                                    <p:cond delay="1500"/>
                                  </p:stCondLst>
                                  <p:childTnLst>
                                    <p:set>
                                      <p:cBhvr>
                                        <p:cTn id="12" dur="1" fill="hold">
                                          <p:stCondLst>
                                            <p:cond delay="0"/>
                                          </p:stCondLst>
                                        </p:cTn>
                                        <p:tgtEl>
                                          <p:spTgt spid="7"/>
                                        </p:tgtEl>
                                        <p:attrNameLst>
                                          <p:attrName>style.visibility</p:attrName>
                                        </p:attrNameLst>
                                      </p:cBhvr>
                                      <p:to>
                                        <p:strVal val="visible"/>
                                      </p:to>
                                    </p:set>
                                    <p:animEffect transition="in" filter="wedge">
                                      <p:cBhvr>
                                        <p:cTn id="13" dur="1000"/>
                                        <p:tgtEl>
                                          <p:spTgt spid="7"/>
                                        </p:tgtEl>
                                      </p:cBhvr>
                                    </p:animEffect>
                                  </p:childTnLst>
                                </p:cTn>
                              </p:par>
                            </p:childTnLst>
                          </p:cTn>
                        </p:par>
                        <p:par>
                          <p:cTn id="14" fill="hold">
                            <p:stCondLst>
                              <p:cond delay="3000"/>
                            </p:stCondLst>
                            <p:childTnLst>
                              <p:par>
                                <p:cTn id="15" presetID="23" presetClass="entr" presetSubtype="16" fill="hold" grpId="0" nodeType="afterEffect">
                                  <p:stCondLst>
                                    <p:cond delay="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5500"/>
                            </p:stCondLst>
                            <p:childTnLst>
                              <p:par>
                                <p:cTn id="20" presetID="23" presetClass="entr" presetSubtype="16" fill="hold" grpId="0"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8000"/>
                            </p:stCondLst>
                            <p:childTnLst>
                              <p:par>
                                <p:cTn id="25" presetID="23" presetClass="entr" presetSubtype="16" fill="hold" grpId="0" nodeType="afterEffect">
                                  <p:stCondLst>
                                    <p:cond delay="50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ppt_w</p:attrName>
                                        </p:attrNameLst>
                                      </p:cBhvr>
                                      <p:tavLst>
                                        <p:tav tm="0">
                                          <p:val>
                                            <p:fltVal val="0"/>
                                          </p:val>
                                        </p:tav>
                                        <p:tav tm="100000">
                                          <p:val>
                                            <p:strVal val="#ppt_w"/>
                                          </p:val>
                                        </p:tav>
                                      </p:tavLst>
                                    </p:anim>
                                    <p:anim calcmode="lin" valueType="num">
                                      <p:cBhvr>
                                        <p:cTn id="28"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p:cNvPicPr>
            <a:picLocks noChangeAspect="1"/>
          </p:cNvPicPr>
          <p:nvPr/>
        </p:nvPicPr>
        <p:blipFill rotWithShape="1">
          <a:blip r:embed="rId3" cstate="print">
            <a:extLst/>
          </a:blip>
          <a:srcRect l="35667" t="21371" r="35268" b="21377"/>
          <a:stretch/>
        </p:blipFill>
        <p:spPr>
          <a:xfrm>
            <a:off x="0" y="267494"/>
            <a:ext cx="4067944" cy="4536503"/>
          </a:xfrm>
          <a:prstGeom prst="rect">
            <a:avLst/>
          </a:prstGeom>
          <a:effectLst>
            <a:outerShdw blurRad="50800" dist="177800" dir="1800000" algn="l" rotWithShape="0">
              <a:prstClr val="black">
                <a:alpha val="44000"/>
              </a:prstClr>
            </a:outerShdw>
            <a:softEdge rad="31750"/>
          </a:effectLst>
        </p:spPr>
      </p:pic>
      <p:pic>
        <p:nvPicPr>
          <p:cNvPr id="4" name="3 Imagen" descr="4454.jpg"/>
          <p:cNvPicPr>
            <a:picLocks noChangeAspect="1"/>
          </p:cNvPicPr>
          <p:nvPr/>
        </p:nvPicPr>
        <p:blipFill>
          <a:blip r:embed="rId4" cstate="print"/>
          <a:stretch>
            <a:fillRect/>
          </a:stretch>
        </p:blipFill>
        <p:spPr bwMode="auto">
          <a:xfrm>
            <a:off x="467550" y="699560"/>
            <a:ext cx="3096329" cy="367239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4454.jpg"/>
          <p:cNvPicPr>
            <a:picLocks noChangeAspect="1"/>
          </p:cNvPicPr>
          <p:nvPr/>
        </p:nvPicPr>
        <p:blipFill>
          <a:blip r:embed="rId4" cstate="print"/>
          <a:stretch>
            <a:fillRect/>
          </a:stretch>
        </p:blipFill>
        <p:spPr bwMode="auto">
          <a:xfrm>
            <a:off x="467544" y="699542"/>
            <a:ext cx="3096344" cy="367240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4454.jpg"/>
          <p:cNvPicPr>
            <a:picLocks noChangeAspect="1"/>
          </p:cNvPicPr>
          <p:nvPr/>
        </p:nvPicPr>
        <p:blipFill>
          <a:blip r:embed="rId4" cstate="print"/>
          <a:stretch>
            <a:fillRect/>
          </a:stretch>
        </p:blipFill>
        <p:spPr bwMode="auto">
          <a:xfrm>
            <a:off x="467544" y="699542"/>
            <a:ext cx="3096344" cy="367240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5004048" y="1923678"/>
            <a:ext cx="2795958"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non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El Entierro de Cristo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10" name="9 CuadroTexto"/>
          <p:cNvSpPr txBox="1"/>
          <p:nvPr/>
        </p:nvSpPr>
        <p:spPr>
          <a:xfrm>
            <a:off x="5364088" y="2787774"/>
            <a:ext cx="1510350"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Hacia 1450</a:t>
            </a:r>
            <a:endParaRPr lang="es-ES" sz="2000" b="1" dirty="0">
              <a:solidFill>
                <a:schemeClr val="bg1"/>
              </a:solidFill>
              <a:effectLst>
                <a:outerShdw blurRad="38100" dist="38100" dir="2700000" algn="tl">
                  <a:srgbClr val="000000">
                    <a:alpha val="43137"/>
                  </a:srgbClr>
                </a:outerShdw>
              </a:effectLst>
            </a:endParaRPr>
          </a:p>
        </p:txBody>
      </p:sp>
      <p:sp>
        <p:nvSpPr>
          <p:cNvPr id="11" name="10 CuadroTexto"/>
          <p:cNvSpPr txBox="1"/>
          <p:nvPr/>
        </p:nvSpPr>
        <p:spPr>
          <a:xfrm>
            <a:off x="4716016" y="3579862"/>
            <a:ext cx="3238387"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Rogier</a:t>
            </a:r>
            <a:r>
              <a:rPr lang="es-ES" sz="2000" b="1" dirty="0" smtClean="0">
                <a:solidFill>
                  <a:schemeClr val="bg1"/>
                </a:solidFill>
                <a:effectLst>
                  <a:outerShdw blurRad="38100" dist="38100" dir="2700000" algn="tl">
                    <a:srgbClr val="000000">
                      <a:alpha val="43137"/>
                    </a:srgbClr>
                  </a:outerShdw>
                </a:effectLst>
                <a:latin typeface="Lucida Bright" pitchFamily="18" charset="0"/>
              </a:rPr>
              <a:t> Van der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Weyden</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4000">
        <p14:conveyor dir="l"/>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3000"/>
                                        <p:tgtEl>
                                          <p:spTgt spid="4"/>
                                        </p:tgtEl>
                                      </p:cBhvr>
                                    </p:animEffect>
                                  </p:childTnLst>
                                </p:cTn>
                              </p:par>
                              <p:par>
                                <p:cTn id="14" presetID="20" presetClass="entr" presetSubtype="0" fill="hold" nodeType="withEffect">
                                  <p:stCondLst>
                                    <p:cond delay="1000"/>
                                  </p:stCondLst>
                                  <p:childTnLst>
                                    <p:set>
                                      <p:cBhvr>
                                        <p:cTn id="15" dur="1" fill="hold">
                                          <p:stCondLst>
                                            <p:cond delay="0"/>
                                          </p:stCondLst>
                                        </p:cTn>
                                        <p:tgtEl>
                                          <p:spTgt spid="8"/>
                                        </p:tgtEl>
                                        <p:attrNameLst>
                                          <p:attrName>style.visibility</p:attrName>
                                        </p:attrNameLst>
                                      </p:cBhvr>
                                      <p:to>
                                        <p:strVal val="visible"/>
                                      </p:to>
                                    </p:set>
                                    <p:animEffect transition="in" filter="wedge">
                                      <p:cBhvr>
                                        <p:cTn id="16" dur="1000"/>
                                        <p:tgtEl>
                                          <p:spTgt spid="8"/>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9"/>
                                        </p:tgtEl>
                                        <p:attrNameLst>
                                          <p:attrName>style.visibility</p:attrName>
                                        </p:attrNameLst>
                                      </p:cBhvr>
                                      <p:to>
                                        <p:strVal val="visible"/>
                                      </p:to>
                                    </p:set>
                                    <p:anim calcmode="lin" valueType="num">
                                      <p:cBhvr>
                                        <p:cTn id="20" dur="2000" fill="hold"/>
                                        <p:tgtEl>
                                          <p:spTgt spid="9"/>
                                        </p:tgtEl>
                                        <p:attrNameLst>
                                          <p:attrName>ppt_w</p:attrName>
                                        </p:attrNameLst>
                                      </p:cBhvr>
                                      <p:tavLst>
                                        <p:tav tm="0">
                                          <p:val>
                                            <p:fltVal val="0"/>
                                          </p:val>
                                        </p:tav>
                                        <p:tav tm="100000">
                                          <p:val>
                                            <p:strVal val="#ppt_w"/>
                                          </p:val>
                                        </p:tav>
                                      </p:tavLst>
                                    </p:anim>
                                    <p:anim calcmode="lin" valueType="num">
                                      <p:cBhvr>
                                        <p:cTn id="21" dur="2000" fill="hold"/>
                                        <p:tgtEl>
                                          <p:spTgt spid="9"/>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10"/>
                                        </p:tgtEl>
                                        <p:attrNameLst>
                                          <p:attrName>style.visibility</p:attrName>
                                        </p:attrNameLst>
                                      </p:cBhvr>
                                      <p:to>
                                        <p:strVal val="visible"/>
                                      </p:to>
                                    </p:set>
                                    <p:anim calcmode="lin" valueType="num">
                                      <p:cBhvr>
                                        <p:cTn id="25" dur="2000" fill="hold"/>
                                        <p:tgtEl>
                                          <p:spTgt spid="10"/>
                                        </p:tgtEl>
                                        <p:attrNameLst>
                                          <p:attrName>ppt_w</p:attrName>
                                        </p:attrNameLst>
                                      </p:cBhvr>
                                      <p:tavLst>
                                        <p:tav tm="0">
                                          <p:val>
                                            <p:fltVal val="0"/>
                                          </p:val>
                                        </p:tav>
                                        <p:tav tm="100000">
                                          <p:val>
                                            <p:strVal val="#ppt_w"/>
                                          </p:val>
                                        </p:tav>
                                      </p:tavLst>
                                    </p:anim>
                                    <p:anim calcmode="lin" valueType="num">
                                      <p:cBhvr>
                                        <p:cTn id="26" dur="2000" fill="hold"/>
                                        <p:tgtEl>
                                          <p:spTgt spid="10"/>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11"/>
                                        </p:tgtEl>
                                        <p:attrNameLst>
                                          <p:attrName>style.visibility</p:attrName>
                                        </p:attrNameLst>
                                      </p:cBhvr>
                                      <p:to>
                                        <p:strVal val="visible"/>
                                      </p:to>
                                    </p:set>
                                    <p:anim calcmode="lin" valueType="num">
                                      <p:cBhvr>
                                        <p:cTn id="30" dur="2000" fill="hold"/>
                                        <p:tgtEl>
                                          <p:spTgt spid="11"/>
                                        </p:tgtEl>
                                        <p:attrNameLst>
                                          <p:attrName>ppt_w</p:attrName>
                                        </p:attrNameLst>
                                      </p:cBhvr>
                                      <p:tavLst>
                                        <p:tav tm="0">
                                          <p:val>
                                            <p:fltVal val="0"/>
                                          </p:val>
                                        </p:tav>
                                        <p:tav tm="100000">
                                          <p:val>
                                            <p:strVal val="#ppt_w"/>
                                          </p:val>
                                        </p:tav>
                                      </p:tavLst>
                                    </p:anim>
                                    <p:anim calcmode="lin" valueType="num">
                                      <p:cBhvr>
                                        <p:cTn id="31" dur="2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rotWithShape="1">
          <a:blip r:embed="rId3" cstate="print">
            <a:extLst/>
          </a:blip>
          <a:srcRect l="35667" t="21371" r="35268" b="21377"/>
          <a:stretch/>
        </p:blipFill>
        <p:spPr>
          <a:xfrm>
            <a:off x="323528" y="195486"/>
            <a:ext cx="3744416" cy="4752528"/>
          </a:xfrm>
          <a:prstGeom prst="rect">
            <a:avLst/>
          </a:prstGeom>
          <a:effectLst>
            <a:outerShdw blurRad="50800" dist="177800" dir="1800000" algn="l" rotWithShape="0">
              <a:prstClr val="black">
                <a:alpha val="44000"/>
              </a:prstClr>
            </a:outerShdw>
            <a:softEdge rad="31750"/>
          </a:effectLst>
        </p:spPr>
      </p:pic>
      <p:pic>
        <p:nvPicPr>
          <p:cNvPr id="4" name="3 Imagen" descr="24C724C07E0C367C957D1B6C4CB42F69E1B3C9B317158_900_900.JPEG"/>
          <p:cNvPicPr>
            <a:picLocks noChangeAspect="1"/>
          </p:cNvPicPr>
          <p:nvPr/>
        </p:nvPicPr>
        <p:blipFill>
          <a:blip r:embed="rId4" cstate="print"/>
          <a:stretch>
            <a:fillRect/>
          </a:stretch>
        </p:blipFill>
        <p:spPr bwMode="auto">
          <a:xfrm>
            <a:off x="755583" y="683099"/>
            <a:ext cx="2880306" cy="383602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4C724C07E0C367C957D1B6C4CB42F69E1B3C9B317158_900_900.JPEG"/>
          <p:cNvPicPr>
            <a:picLocks noChangeAspect="1"/>
          </p:cNvPicPr>
          <p:nvPr/>
        </p:nvPicPr>
        <p:blipFill>
          <a:blip r:embed="rId4" cstate="print"/>
          <a:stretch>
            <a:fillRect/>
          </a:stretch>
        </p:blipFill>
        <p:spPr bwMode="auto">
          <a:xfrm>
            <a:off x="755576" y="683077"/>
            <a:ext cx="2880320" cy="383604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572000" y="1923678"/>
            <a:ext cx="2590774"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non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Virgen con el Niño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5364088" y="2787774"/>
            <a:ext cx="755335"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1526</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4716016" y="3579862"/>
            <a:ext cx="2148345"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Alberto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Durero</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14000">
        <p14:honeycomb/>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20" presetClass="entr" presetSubtype="0" fill="hold"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edge">
                                      <p:cBhvr>
                                        <p:cTn id="13" dur="1000"/>
                                        <p:tgtEl>
                                          <p:spTgt spid="7"/>
                                        </p:tgtEl>
                                      </p:cBhvr>
                                    </p:animEffect>
                                  </p:childTnLst>
                                </p:cTn>
                              </p:par>
                            </p:childTnLst>
                          </p:cTn>
                        </p:par>
                        <p:par>
                          <p:cTn id="14" fill="hold">
                            <p:stCondLst>
                              <p:cond delay="3000"/>
                            </p:stCondLst>
                            <p:childTnLst>
                              <p:par>
                                <p:cTn id="15" presetID="2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5000"/>
                            </p:stCondLst>
                            <p:childTnLst>
                              <p:par>
                                <p:cTn id="20" presetID="23" presetClass="entr" presetSubtype="16" fill="hold" grpId="0"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7500"/>
                            </p:stCondLst>
                            <p:childTnLst>
                              <p:par>
                                <p:cTn id="25" presetID="23" presetClass="entr" presetSubtype="16" fill="hold" grpId="0" nodeType="afterEffect">
                                  <p:stCondLst>
                                    <p:cond delay="50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ppt_w</p:attrName>
                                        </p:attrNameLst>
                                      </p:cBhvr>
                                      <p:tavLst>
                                        <p:tav tm="0">
                                          <p:val>
                                            <p:fltVal val="0"/>
                                          </p:val>
                                        </p:tav>
                                        <p:tav tm="100000">
                                          <p:val>
                                            <p:strVal val="#ppt_w"/>
                                          </p:val>
                                        </p:tav>
                                      </p:tavLst>
                                    </p:anim>
                                    <p:anim calcmode="lin" valueType="num">
                                      <p:cBhvr>
                                        <p:cTn id="28"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rotWithShape="1">
          <a:blip r:embed="rId3" cstate="print">
            <a:extLst/>
          </a:blip>
          <a:srcRect l="35667" t="21371" r="35268" b="21377"/>
          <a:stretch/>
        </p:blipFill>
        <p:spPr>
          <a:xfrm>
            <a:off x="323528" y="195486"/>
            <a:ext cx="3816424" cy="4752528"/>
          </a:xfrm>
          <a:prstGeom prst="rect">
            <a:avLst/>
          </a:prstGeom>
          <a:effectLst>
            <a:outerShdw blurRad="50800" dist="177800" dir="1800000" algn="l" rotWithShape="0">
              <a:prstClr val="black">
                <a:alpha val="44000"/>
              </a:prstClr>
            </a:outerShdw>
            <a:softEdge rad="31750"/>
          </a:effectLst>
        </p:spPr>
      </p:pic>
      <p:pic>
        <p:nvPicPr>
          <p:cNvPr id="4" name="3 Imagen" descr="5.jpg"/>
          <p:cNvPicPr>
            <a:picLocks noChangeAspect="1"/>
          </p:cNvPicPr>
          <p:nvPr/>
        </p:nvPicPr>
        <p:blipFill>
          <a:blip r:embed="rId4" cstate="print"/>
          <a:stretch>
            <a:fillRect/>
          </a:stretch>
        </p:blipFill>
        <p:spPr bwMode="auto">
          <a:xfrm>
            <a:off x="827584" y="685148"/>
            <a:ext cx="2808312" cy="380202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jpg"/>
          <p:cNvPicPr>
            <a:picLocks noChangeAspect="1"/>
          </p:cNvPicPr>
          <p:nvPr/>
        </p:nvPicPr>
        <p:blipFill>
          <a:blip r:embed="rId4" cstate="print"/>
          <a:stretch>
            <a:fillRect/>
          </a:stretch>
        </p:blipFill>
        <p:spPr bwMode="auto">
          <a:xfrm>
            <a:off x="827584" y="685140"/>
            <a:ext cx="2808312" cy="380202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283968" y="1851670"/>
            <a:ext cx="3948517" cy="707886"/>
          </a:xfrm>
          <a:prstGeom prst="rect">
            <a:avLst/>
          </a:prstGeom>
          <a:noFill/>
          <a:ln w="34925">
            <a:noFill/>
          </a:ln>
          <a:effectLst/>
          <a:scene3d>
            <a:camera prst="orthographicFront">
              <a:rot lat="0" lon="0" rev="0"/>
            </a:camera>
            <a:lightRig rig="glow" dir="t">
              <a:rot lat="0" lon="0" rev="4800000"/>
            </a:lightRig>
          </a:scene3d>
          <a:sp3d prstMaterial="matte">
            <a:bevelT w="127000" h="63500" prst="coolSlant"/>
          </a:sp3d>
        </p:spPr>
        <p:txBody>
          <a:bodyPr wrap="non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Retrato de Leonor de Toledo </a:t>
            </a:r>
          </a:p>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con su hijo Juan</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5076056" y="2931790"/>
            <a:ext cx="1410964"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1544-1545</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5148064" y="3651870"/>
            <a:ext cx="135485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Bronzino</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6000">
        <p14:ferris dir="l"/>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wedge">
                                      <p:cBhvr>
                                        <p:cTn id="13" dur="1000"/>
                                        <p:tgtEl>
                                          <p:spTgt spid="7"/>
                                        </p:tgtEl>
                                      </p:cBhvr>
                                    </p:animEffect>
                                  </p:childTnLst>
                                </p:cTn>
                              </p:par>
                            </p:childTnLst>
                          </p:cTn>
                        </p:par>
                        <p:par>
                          <p:cTn id="14" fill="hold">
                            <p:stCondLst>
                              <p:cond delay="3000"/>
                            </p:stCondLst>
                            <p:childTnLst>
                              <p:par>
                                <p:cTn id="15" presetID="40" presetClass="entr" presetSubtype="0" fill="hold" grpId="0" nodeType="afterEffect">
                                  <p:stCondLst>
                                    <p:cond delay="50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8000"/>
                            </p:stCondLst>
                            <p:childTnLst>
                              <p:par>
                                <p:cTn id="21" presetID="23" presetClass="entr" presetSubtype="16" fill="hold" grpId="0" nodeType="afterEffect">
                                  <p:stCondLst>
                                    <p:cond delay="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childTnLst>
                                </p:cTn>
                              </p:par>
                            </p:childTnLst>
                          </p:cTn>
                        </p:par>
                        <p:par>
                          <p:cTn id="25" fill="hold">
                            <p:stCondLst>
                              <p:cond delay="10500"/>
                            </p:stCondLst>
                            <p:childTnLst>
                              <p:par>
                                <p:cTn id="26" presetID="23" presetClass="entr" presetSubtype="16" fill="hold" grpId="0" nodeType="afterEffect">
                                  <p:stCondLst>
                                    <p:cond delay="500"/>
                                  </p:stCondLst>
                                  <p:childTnLst>
                                    <p:set>
                                      <p:cBhvr>
                                        <p:cTn id="27" dur="1" fill="hold">
                                          <p:stCondLst>
                                            <p:cond delay="0"/>
                                          </p:stCondLst>
                                        </p:cTn>
                                        <p:tgtEl>
                                          <p:spTgt spid="9"/>
                                        </p:tgtEl>
                                        <p:attrNameLst>
                                          <p:attrName>style.visibility</p:attrName>
                                        </p:attrNameLst>
                                      </p:cBhvr>
                                      <p:to>
                                        <p:strVal val="visible"/>
                                      </p:to>
                                    </p:set>
                                    <p:anim calcmode="lin" valueType="num">
                                      <p:cBhvr>
                                        <p:cTn id="28" dur="2000" fill="hold"/>
                                        <p:tgtEl>
                                          <p:spTgt spid="9"/>
                                        </p:tgtEl>
                                        <p:attrNameLst>
                                          <p:attrName>ppt_w</p:attrName>
                                        </p:attrNameLst>
                                      </p:cBhvr>
                                      <p:tavLst>
                                        <p:tav tm="0">
                                          <p:val>
                                            <p:fltVal val="0"/>
                                          </p:val>
                                        </p:tav>
                                        <p:tav tm="100000">
                                          <p:val>
                                            <p:strVal val="#ppt_w"/>
                                          </p:val>
                                        </p:tav>
                                      </p:tavLst>
                                    </p:anim>
                                    <p:anim calcmode="lin" valueType="num">
                                      <p:cBhvr>
                                        <p:cTn id="29"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p:cNvPicPr>
            <a:picLocks noChangeAspect="1"/>
          </p:cNvPicPr>
          <p:nvPr/>
        </p:nvPicPr>
        <p:blipFill rotWithShape="1">
          <a:blip r:embed="rId3" cstate="print">
            <a:extLst/>
          </a:blip>
          <a:srcRect l="35667" t="21371" r="35268" b="21377"/>
          <a:stretch/>
        </p:blipFill>
        <p:spPr>
          <a:xfrm>
            <a:off x="323528" y="195486"/>
            <a:ext cx="3960440" cy="4752528"/>
          </a:xfrm>
          <a:prstGeom prst="rect">
            <a:avLst/>
          </a:prstGeom>
          <a:effectLst>
            <a:outerShdw blurRad="50800" dist="177800" dir="1800000" algn="l" rotWithShape="0">
              <a:prstClr val="black">
                <a:alpha val="44000"/>
              </a:prstClr>
            </a:outerShdw>
            <a:softEdge rad="31750"/>
          </a:effectLst>
        </p:spPr>
      </p:pic>
      <p:pic>
        <p:nvPicPr>
          <p:cNvPr id="4" name="3 Imagen" descr="389788_492887494104904_554425886_n.jpg"/>
          <p:cNvPicPr>
            <a:picLocks noChangeAspect="1"/>
          </p:cNvPicPr>
          <p:nvPr/>
        </p:nvPicPr>
        <p:blipFill>
          <a:blip r:embed="rId4" cstate="print"/>
          <a:stretch>
            <a:fillRect/>
          </a:stretch>
        </p:blipFill>
        <p:spPr bwMode="auto">
          <a:xfrm>
            <a:off x="827606" y="690389"/>
            <a:ext cx="2952307" cy="380199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89788_492887494104904_554425886_n.jpg"/>
          <p:cNvPicPr>
            <a:picLocks noChangeAspect="1"/>
          </p:cNvPicPr>
          <p:nvPr/>
        </p:nvPicPr>
        <p:blipFill>
          <a:blip r:embed="rId4" cstate="print"/>
          <a:stretch>
            <a:fillRect/>
          </a:stretch>
        </p:blipFill>
        <p:spPr bwMode="auto">
          <a:xfrm>
            <a:off x="827584" y="697113"/>
            <a:ext cx="2952327" cy="380202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389788_492887494104904_554425886_n.jpg"/>
          <p:cNvPicPr>
            <a:picLocks noChangeAspect="1"/>
          </p:cNvPicPr>
          <p:nvPr/>
        </p:nvPicPr>
        <p:blipFill>
          <a:blip r:embed="rId4" cstate="print"/>
          <a:stretch>
            <a:fillRect/>
          </a:stretch>
        </p:blipFill>
        <p:spPr bwMode="auto">
          <a:xfrm>
            <a:off x="827584" y="685141"/>
            <a:ext cx="2952328" cy="38020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4355976" y="1923678"/>
            <a:ext cx="4307589"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non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Retrato de Lorenzo el Magnífico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10" name="9 CuadroTexto"/>
          <p:cNvSpPr txBox="1"/>
          <p:nvPr/>
        </p:nvSpPr>
        <p:spPr>
          <a:xfrm>
            <a:off x="5364088" y="2787774"/>
            <a:ext cx="1510350"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Hacia 1534</a:t>
            </a:r>
            <a:endParaRPr lang="es-ES" sz="2000" b="1" dirty="0">
              <a:solidFill>
                <a:schemeClr val="bg1"/>
              </a:solidFill>
              <a:effectLst>
                <a:outerShdw blurRad="38100" dist="38100" dir="2700000" algn="tl">
                  <a:srgbClr val="000000">
                    <a:alpha val="43137"/>
                  </a:srgbClr>
                </a:outerShdw>
              </a:effectLst>
            </a:endParaRPr>
          </a:p>
        </p:txBody>
      </p:sp>
      <p:sp>
        <p:nvSpPr>
          <p:cNvPr id="11" name="10 CuadroTexto"/>
          <p:cNvSpPr txBox="1"/>
          <p:nvPr/>
        </p:nvSpPr>
        <p:spPr>
          <a:xfrm>
            <a:off x="5220072" y="3579862"/>
            <a:ext cx="2028119"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Giorgio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Vasari</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4000">
        <p14:ferris dir="l"/>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3000"/>
                                        <p:tgtEl>
                                          <p:spTgt spid="7"/>
                                        </p:tgtEl>
                                      </p:cBhvr>
                                    </p:animEffect>
                                  </p:childTnLst>
                                </p:cTn>
                              </p:par>
                              <p:par>
                                <p:cTn id="8" presetID="16" presetClass="entr" presetSubtype="37"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3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3000"/>
                                        <p:tgtEl>
                                          <p:spTgt spid="4"/>
                                        </p:tgtEl>
                                      </p:cBhvr>
                                    </p:animEffect>
                                  </p:childTnLst>
                                </p:cTn>
                              </p:par>
                              <p:par>
                                <p:cTn id="14" presetID="20" presetClass="entr" presetSubtype="0" fill="hold" nodeType="withEffect">
                                  <p:stCondLst>
                                    <p:cond delay="1000"/>
                                  </p:stCondLst>
                                  <p:childTnLst>
                                    <p:set>
                                      <p:cBhvr>
                                        <p:cTn id="15" dur="1" fill="hold">
                                          <p:stCondLst>
                                            <p:cond delay="0"/>
                                          </p:stCondLst>
                                        </p:cTn>
                                        <p:tgtEl>
                                          <p:spTgt spid="8"/>
                                        </p:tgtEl>
                                        <p:attrNameLst>
                                          <p:attrName>style.visibility</p:attrName>
                                        </p:attrNameLst>
                                      </p:cBhvr>
                                      <p:to>
                                        <p:strVal val="visible"/>
                                      </p:to>
                                    </p:set>
                                    <p:animEffect transition="in" filter="wedge">
                                      <p:cBhvr>
                                        <p:cTn id="16" dur="1000"/>
                                        <p:tgtEl>
                                          <p:spTgt spid="8"/>
                                        </p:tgtEl>
                                      </p:cBhvr>
                                    </p:animEffect>
                                  </p:childTnLst>
                                </p:cTn>
                              </p:par>
                            </p:childTnLst>
                          </p:cTn>
                        </p:par>
                        <p:par>
                          <p:cTn id="17" fill="hold">
                            <p:stCondLst>
                              <p:cond delay="3000"/>
                            </p:stCondLst>
                            <p:childTnLst>
                              <p:par>
                                <p:cTn id="18" presetID="23" presetClass="entr" presetSubtype="16"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2000" fill="hold"/>
                                        <p:tgtEl>
                                          <p:spTgt spid="9"/>
                                        </p:tgtEl>
                                        <p:attrNameLst>
                                          <p:attrName>ppt_w</p:attrName>
                                        </p:attrNameLst>
                                      </p:cBhvr>
                                      <p:tavLst>
                                        <p:tav tm="0">
                                          <p:val>
                                            <p:fltVal val="0"/>
                                          </p:val>
                                        </p:tav>
                                        <p:tav tm="100000">
                                          <p:val>
                                            <p:strVal val="#ppt_w"/>
                                          </p:val>
                                        </p:tav>
                                      </p:tavLst>
                                    </p:anim>
                                    <p:anim calcmode="lin" valueType="num">
                                      <p:cBhvr>
                                        <p:cTn id="21" dur="2000" fill="hold"/>
                                        <p:tgtEl>
                                          <p:spTgt spid="9"/>
                                        </p:tgtEl>
                                        <p:attrNameLst>
                                          <p:attrName>ppt_h</p:attrName>
                                        </p:attrNameLst>
                                      </p:cBhvr>
                                      <p:tavLst>
                                        <p:tav tm="0">
                                          <p:val>
                                            <p:fltVal val="0"/>
                                          </p:val>
                                        </p:tav>
                                        <p:tav tm="100000">
                                          <p:val>
                                            <p:strVal val="#ppt_h"/>
                                          </p:val>
                                        </p:tav>
                                      </p:tavLst>
                                    </p:anim>
                                  </p:childTnLst>
                                </p:cTn>
                              </p:par>
                            </p:childTnLst>
                          </p:cTn>
                        </p:par>
                        <p:par>
                          <p:cTn id="22" fill="hold">
                            <p:stCondLst>
                              <p:cond delay="5000"/>
                            </p:stCondLst>
                            <p:childTnLst>
                              <p:par>
                                <p:cTn id="23" presetID="23" presetClass="entr" presetSubtype="16" fill="hold" grpId="0" nodeType="afterEffect">
                                  <p:stCondLst>
                                    <p:cond delay="500"/>
                                  </p:stCondLst>
                                  <p:childTnLst>
                                    <p:set>
                                      <p:cBhvr>
                                        <p:cTn id="24" dur="1" fill="hold">
                                          <p:stCondLst>
                                            <p:cond delay="0"/>
                                          </p:stCondLst>
                                        </p:cTn>
                                        <p:tgtEl>
                                          <p:spTgt spid="10"/>
                                        </p:tgtEl>
                                        <p:attrNameLst>
                                          <p:attrName>style.visibility</p:attrName>
                                        </p:attrNameLst>
                                      </p:cBhvr>
                                      <p:to>
                                        <p:strVal val="visible"/>
                                      </p:to>
                                    </p:set>
                                    <p:anim calcmode="lin" valueType="num">
                                      <p:cBhvr>
                                        <p:cTn id="25" dur="2000" fill="hold"/>
                                        <p:tgtEl>
                                          <p:spTgt spid="10"/>
                                        </p:tgtEl>
                                        <p:attrNameLst>
                                          <p:attrName>ppt_w</p:attrName>
                                        </p:attrNameLst>
                                      </p:cBhvr>
                                      <p:tavLst>
                                        <p:tav tm="0">
                                          <p:val>
                                            <p:fltVal val="0"/>
                                          </p:val>
                                        </p:tav>
                                        <p:tav tm="100000">
                                          <p:val>
                                            <p:strVal val="#ppt_w"/>
                                          </p:val>
                                        </p:tav>
                                      </p:tavLst>
                                    </p:anim>
                                    <p:anim calcmode="lin" valueType="num">
                                      <p:cBhvr>
                                        <p:cTn id="26" dur="2000" fill="hold"/>
                                        <p:tgtEl>
                                          <p:spTgt spid="10"/>
                                        </p:tgtEl>
                                        <p:attrNameLst>
                                          <p:attrName>ppt_h</p:attrName>
                                        </p:attrNameLst>
                                      </p:cBhvr>
                                      <p:tavLst>
                                        <p:tav tm="0">
                                          <p:val>
                                            <p:fltVal val="0"/>
                                          </p:val>
                                        </p:tav>
                                        <p:tav tm="100000">
                                          <p:val>
                                            <p:strVal val="#ppt_h"/>
                                          </p:val>
                                        </p:tav>
                                      </p:tavLst>
                                    </p:anim>
                                  </p:childTnLst>
                                </p:cTn>
                              </p:par>
                            </p:childTnLst>
                          </p:cTn>
                        </p:par>
                        <p:par>
                          <p:cTn id="27" fill="hold">
                            <p:stCondLst>
                              <p:cond delay="7500"/>
                            </p:stCondLst>
                            <p:childTnLst>
                              <p:par>
                                <p:cTn id="28" presetID="23" presetClass="entr" presetSubtype="16" fill="hold" grpId="0" nodeType="afterEffect">
                                  <p:stCondLst>
                                    <p:cond delay="500"/>
                                  </p:stCondLst>
                                  <p:childTnLst>
                                    <p:set>
                                      <p:cBhvr>
                                        <p:cTn id="29" dur="1" fill="hold">
                                          <p:stCondLst>
                                            <p:cond delay="0"/>
                                          </p:stCondLst>
                                        </p:cTn>
                                        <p:tgtEl>
                                          <p:spTgt spid="11"/>
                                        </p:tgtEl>
                                        <p:attrNameLst>
                                          <p:attrName>style.visibility</p:attrName>
                                        </p:attrNameLst>
                                      </p:cBhvr>
                                      <p:to>
                                        <p:strVal val="visible"/>
                                      </p:to>
                                    </p:set>
                                    <p:anim calcmode="lin" valueType="num">
                                      <p:cBhvr>
                                        <p:cTn id="30" dur="2000" fill="hold"/>
                                        <p:tgtEl>
                                          <p:spTgt spid="11"/>
                                        </p:tgtEl>
                                        <p:attrNameLst>
                                          <p:attrName>ppt_w</p:attrName>
                                        </p:attrNameLst>
                                      </p:cBhvr>
                                      <p:tavLst>
                                        <p:tav tm="0">
                                          <p:val>
                                            <p:fltVal val="0"/>
                                          </p:val>
                                        </p:tav>
                                        <p:tav tm="100000">
                                          <p:val>
                                            <p:strVal val="#ppt_w"/>
                                          </p:val>
                                        </p:tav>
                                      </p:tavLst>
                                    </p:anim>
                                    <p:anim calcmode="lin" valueType="num">
                                      <p:cBhvr>
                                        <p:cTn id="31" dur="2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rotWithShape="1">
          <a:blip r:embed="rId3" cstate="print">
            <a:extLst/>
          </a:blip>
          <a:srcRect l="35667" t="21371" r="35268" b="21377"/>
          <a:stretch/>
        </p:blipFill>
        <p:spPr>
          <a:xfrm>
            <a:off x="323528" y="123478"/>
            <a:ext cx="4032448" cy="4824536"/>
          </a:xfrm>
          <a:prstGeom prst="rect">
            <a:avLst/>
          </a:prstGeom>
          <a:effectLst>
            <a:outerShdw blurRad="50800" dist="177800" dir="1800000" algn="l" rotWithShape="0">
              <a:prstClr val="black">
                <a:alpha val="44000"/>
              </a:prstClr>
            </a:outerShdw>
            <a:softEdge rad="31750"/>
          </a:effectLst>
        </p:spPr>
      </p:pic>
      <p:pic>
        <p:nvPicPr>
          <p:cNvPr id="4" name="3 Imagen" descr="526808.jpg"/>
          <p:cNvPicPr>
            <a:picLocks noChangeAspect="1"/>
          </p:cNvPicPr>
          <p:nvPr/>
        </p:nvPicPr>
        <p:blipFill>
          <a:blip r:embed="rId4" cstate="print"/>
          <a:stretch>
            <a:fillRect/>
          </a:stretch>
        </p:blipFill>
        <p:spPr bwMode="auto">
          <a:xfrm>
            <a:off x="849888" y="667656"/>
            <a:ext cx="3002032" cy="380780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26808.jpg"/>
          <p:cNvPicPr>
            <a:picLocks noChangeAspect="1"/>
          </p:cNvPicPr>
          <p:nvPr/>
        </p:nvPicPr>
        <p:blipFill>
          <a:blip r:embed="rId4" cstate="print"/>
          <a:stretch>
            <a:fillRect/>
          </a:stretch>
        </p:blipFill>
        <p:spPr bwMode="auto">
          <a:xfrm>
            <a:off x="849888" y="631402"/>
            <a:ext cx="3002032" cy="380780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283968" y="1995686"/>
            <a:ext cx="3506088"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non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Retrato de Cosme el viejo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5364088" y="2787774"/>
            <a:ext cx="1410964"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1518-1519</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5220072" y="3579862"/>
            <a:ext cx="1452642"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Pontormo</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4000">
        <p14:ferris dir="l"/>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Right)">
                                      <p:cBhvr>
                                        <p:cTn id="7" dur="3000"/>
                                        <p:tgtEl>
                                          <p:spTgt spid="6"/>
                                        </p:tgtEl>
                                      </p:cBhvr>
                                    </p:animEffect>
                                  </p:childTnLst>
                                </p:cTn>
                              </p:par>
                              <p:par>
                                <p:cTn id="8" presetID="18" presetClass="entr" presetSubtype="9"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upLeft)">
                                      <p:cBhvr>
                                        <p:cTn id="10" dur="3000"/>
                                        <p:tgtEl>
                                          <p:spTgt spid="4"/>
                                        </p:tgtEl>
                                      </p:cBhvr>
                                    </p:animEffect>
                                  </p:childTnLst>
                                </p:cTn>
                              </p:par>
                              <p:par>
                                <p:cTn id="11" presetID="20" presetClass="entr" presetSubtype="0" fill="hold"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edge">
                                      <p:cBhvr>
                                        <p:cTn id="13" dur="1000"/>
                                        <p:tgtEl>
                                          <p:spTgt spid="7"/>
                                        </p:tgtEl>
                                      </p:cBhvr>
                                    </p:animEffect>
                                  </p:childTnLst>
                                </p:cTn>
                              </p:par>
                            </p:childTnLst>
                          </p:cTn>
                        </p:par>
                        <p:par>
                          <p:cTn id="14" fill="hold">
                            <p:stCondLst>
                              <p:cond delay="3000"/>
                            </p:stCondLst>
                            <p:childTnLst>
                              <p:par>
                                <p:cTn id="15" presetID="2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5000"/>
                            </p:stCondLst>
                            <p:childTnLst>
                              <p:par>
                                <p:cTn id="20" presetID="23" presetClass="entr" presetSubtype="16" fill="hold" grpId="0"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7500"/>
                            </p:stCondLst>
                            <p:childTnLst>
                              <p:par>
                                <p:cTn id="25" presetID="23" presetClass="entr" presetSubtype="16" fill="hold" grpId="0" nodeType="afterEffect">
                                  <p:stCondLst>
                                    <p:cond delay="50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ppt_w</p:attrName>
                                        </p:attrNameLst>
                                      </p:cBhvr>
                                      <p:tavLst>
                                        <p:tav tm="0">
                                          <p:val>
                                            <p:fltVal val="0"/>
                                          </p:val>
                                        </p:tav>
                                        <p:tav tm="100000">
                                          <p:val>
                                            <p:strVal val="#ppt_w"/>
                                          </p:val>
                                        </p:tav>
                                      </p:tavLst>
                                    </p:anim>
                                    <p:anim calcmode="lin" valueType="num">
                                      <p:cBhvr>
                                        <p:cTn id="28"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p:cNvPicPr>
            <a:picLocks noChangeAspect="1"/>
          </p:cNvPicPr>
          <p:nvPr/>
        </p:nvPicPr>
        <p:blipFill rotWithShape="1">
          <a:blip r:embed="rId3" cstate="print">
            <a:extLst/>
          </a:blip>
          <a:srcRect l="35667" t="21371" r="35268" b="21377"/>
          <a:stretch/>
        </p:blipFill>
        <p:spPr>
          <a:xfrm>
            <a:off x="323528" y="195486"/>
            <a:ext cx="3960440" cy="4752528"/>
          </a:xfrm>
          <a:prstGeom prst="rect">
            <a:avLst/>
          </a:prstGeom>
          <a:effectLst>
            <a:outerShdw blurRad="50800" dist="177800" dir="1800000" algn="l" rotWithShape="0">
              <a:prstClr val="black">
                <a:alpha val="44000"/>
              </a:prstClr>
            </a:outerShdw>
            <a:softEdge rad="31750"/>
          </a:effectLst>
        </p:spPr>
      </p:pic>
      <p:pic>
        <p:nvPicPr>
          <p:cNvPr id="4" name="3 Imagen" descr="526810.jpg"/>
          <p:cNvPicPr>
            <a:picLocks noChangeAspect="1"/>
          </p:cNvPicPr>
          <p:nvPr/>
        </p:nvPicPr>
        <p:blipFill>
          <a:blip r:embed="rId4" cstate="print"/>
          <a:stretch>
            <a:fillRect/>
          </a:stretch>
        </p:blipFill>
        <p:spPr bwMode="auto">
          <a:xfrm>
            <a:off x="827586" y="685156"/>
            <a:ext cx="2952319" cy="380201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26810.jpg"/>
          <p:cNvPicPr>
            <a:picLocks noChangeAspect="1"/>
          </p:cNvPicPr>
          <p:nvPr/>
        </p:nvPicPr>
        <p:blipFill>
          <a:blip r:embed="rId4" cstate="print"/>
          <a:stretch>
            <a:fillRect/>
          </a:stretch>
        </p:blipFill>
        <p:spPr bwMode="auto">
          <a:xfrm>
            <a:off x="827584" y="685140"/>
            <a:ext cx="2952328" cy="38020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526810.jpg"/>
          <p:cNvPicPr>
            <a:picLocks noChangeAspect="1"/>
          </p:cNvPicPr>
          <p:nvPr/>
        </p:nvPicPr>
        <p:blipFill>
          <a:blip r:embed="rId4" cstate="print"/>
          <a:stretch>
            <a:fillRect/>
          </a:stretch>
        </p:blipFill>
        <p:spPr bwMode="auto">
          <a:xfrm>
            <a:off x="827584" y="685140"/>
            <a:ext cx="2952328" cy="38020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4283968" y="1995686"/>
            <a:ext cx="3106941"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non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Piedad de San Remigio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10" name="9 CuadroTexto"/>
          <p:cNvSpPr txBox="1"/>
          <p:nvPr/>
        </p:nvSpPr>
        <p:spPr>
          <a:xfrm>
            <a:off x="5076056" y="2787774"/>
            <a:ext cx="1410964"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1360-1365</a:t>
            </a:r>
            <a:endParaRPr lang="es-ES" sz="2000" b="1" dirty="0">
              <a:solidFill>
                <a:schemeClr val="bg1"/>
              </a:solidFill>
              <a:effectLst>
                <a:outerShdw blurRad="38100" dist="38100" dir="2700000" algn="tl">
                  <a:srgbClr val="000000">
                    <a:alpha val="43137"/>
                  </a:srgbClr>
                </a:outerShdw>
              </a:effectLst>
            </a:endParaRPr>
          </a:p>
        </p:txBody>
      </p:sp>
      <p:sp>
        <p:nvSpPr>
          <p:cNvPr id="11" name="10 CuadroTexto"/>
          <p:cNvSpPr txBox="1"/>
          <p:nvPr/>
        </p:nvSpPr>
        <p:spPr>
          <a:xfrm>
            <a:off x="5220072" y="3579862"/>
            <a:ext cx="1228221"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Giottino</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5000">
        <p14:pan dir="u"/>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3000"/>
                                        <p:tgtEl>
                                          <p:spTgt spid="7"/>
                                        </p:tgtEl>
                                      </p:cBhvr>
                                    </p:animEffect>
                                  </p:childTnLst>
                                </p:cTn>
                              </p:par>
                              <p:par>
                                <p:cTn id="8" presetID="5"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down)">
                                      <p:cBhvr>
                                        <p:cTn id="13" dur="3000"/>
                                        <p:tgtEl>
                                          <p:spTgt spid="4"/>
                                        </p:tgtEl>
                                      </p:cBhvr>
                                    </p:animEffect>
                                  </p:childTnLst>
                                </p:cTn>
                              </p:par>
                              <p:par>
                                <p:cTn id="14" presetID="20" presetClass="entr" presetSubtype="0" fill="hold" nodeType="withEffect">
                                  <p:stCondLst>
                                    <p:cond delay="1500"/>
                                  </p:stCondLst>
                                  <p:childTnLst>
                                    <p:set>
                                      <p:cBhvr>
                                        <p:cTn id="15" dur="1" fill="hold">
                                          <p:stCondLst>
                                            <p:cond delay="0"/>
                                          </p:stCondLst>
                                        </p:cTn>
                                        <p:tgtEl>
                                          <p:spTgt spid="8"/>
                                        </p:tgtEl>
                                        <p:attrNameLst>
                                          <p:attrName>style.visibility</p:attrName>
                                        </p:attrNameLst>
                                      </p:cBhvr>
                                      <p:to>
                                        <p:strVal val="visible"/>
                                      </p:to>
                                    </p:set>
                                    <p:animEffect transition="in" filter="wedge">
                                      <p:cBhvr>
                                        <p:cTn id="16" dur="1000"/>
                                        <p:tgtEl>
                                          <p:spTgt spid="8"/>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9"/>
                                        </p:tgtEl>
                                        <p:attrNameLst>
                                          <p:attrName>style.visibility</p:attrName>
                                        </p:attrNameLst>
                                      </p:cBhvr>
                                      <p:to>
                                        <p:strVal val="visible"/>
                                      </p:to>
                                    </p:set>
                                    <p:anim calcmode="lin" valueType="num">
                                      <p:cBhvr>
                                        <p:cTn id="20" dur="2000" fill="hold"/>
                                        <p:tgtEl>
                                          <p:spTgt spid="9"/>
                                        </p:tgtEl>
                                        <p:attrNameLst>
                                          <p:attrName>ppt_w</p:attrName>
                                        </p:attrNameLst>
                                      </p:cBhvr>
                                      <p:tavLst>
                                        <p:tav tm="0">
                                          <p:val>
                                            <p:fltVal val="0"/>
                                          </p:val>
                                        </p:tav>
                                        <p:tav tm="100000">
                                          <p:val>
                                            <p:strVal val="#ppt_w"/>
                                          </p:val>
                                        </p:tav>
                                      </p:tavLst>
                                    </p:anim>
                                    <p:anim calcmode="lin" valueType="num">
                                      <p:cBhvr>
                                        <p:cTn id="21" dur="2000" fill="hold"/>
                                        <p:tgtEl>
                                          <p:spTgt spid="9"/>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10"/>
                                        </p:tgtEl>
                                        <p:attrNameLst>
                                          <p:attrName>style.visibility</p:attrName>
                                        </p:attrNameLst>
                                      </p:cBhvr>
                                      <p:to>
                                        <p:strVal val="visible"/>
                                      </p:to>
                                    </p:set>
                                    <p:anim calcmode="lin" valueType="num">
                                      <p:cBhvr>
                                        <p:cTn id="25" dur="2000" fill="hold"/>
                                        <p:tgtEl>
                                          <p:spTgt spid="10"/>
                                        </p:tgtEl>
                                        <p:attrNameLst>
                                          <p:attrName>ppt_w</p:attrName>
                                        </p:attrNameLst>
                                      </p:cBhvr>
                                      <p:tavLst>
                                        <p:tav tm="0">
                                          <p:val>
                                            <p:fltVal val="0"/>
                                          </p:val>
                                        </p:tav>
                                        <p:tav tm="100000">
                                          <p:val>
                                            <p:strVal val="#ppt_w"/>
                                          </p:val>
                                        </p:tav>
                                      </p:tavLst>
                                    </p:anim>
                                    <p:anim calcmode="lin" valueType="num">
                                      <p:cBhvr>
                                        <p:cTn id="26" dur="2000" fill="hold"/>
                                        <p:tgtEl>
                                          <p:spTgt spid="10"/>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11"/>
                                        </p:tgtEl>
                                        <p:attrNameLst>
                                          <p:attrName>style.visibility</p:attrName>
                                        </p:attrNameLst>
                                      </p:cBhvr>
                                      <p:to>
                                        <p:strVal val="visible"/>
                                      </p:to>
                                    </p:set>
                                    <p:anim calcmode="lin" valueType="num">
                                      <p:cBhvr>
                                        <p:cTn id="30" dur="2000" fill="hold"/>
                                        <p:tgtEl>
                                          <p:spTgt spid="11"/>
                                        </p:tgtEl>
                                        <p:attrNameLst>
                                          <p:attrName>ppt_w</p:attrName>
                                        </p:attrNameLst>
                                      </p:cBhvr>
                                      <p:tavLst>
                                        <p:tav tm="0">
                                          <p:val>
                                            <p:fltVal val="0"/>
                                          </p:val>
                                        </p:tav>
                                        <p:tav tm="100000">
                                          <p:val>
                                            <p:strVal val="#ppt_w"/>
                                          </p:val>
                                        </p:tav>
                                      </p:tavLst>
                                    </p:anim>
                                    <p:anim calcmode="lin" valueType="num">
                                      <p:cBhvr>
                                        <p:cTn id="31" dur="2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p:cNvPicPr>
            <a:picLocks noChangeAspect="1"/>
          </p:cNvPicPr>
          <p:nvPr/>
        </p:nvPicPr>
        <p:blipFill rotWithShape="1">
          <a:blip r:embed="rId3" cstate="print">
            <a:extLst/>
          </a:blip>
          <a:srcRect l="35667" t="21371" r="35268" b="21377"/>
          <a:stretch/>
        </p:blipFill>
        <p:spPr>
          <a:xfrm>
            <a:off x="0" y="195486"/>
            <a:ext cx="5724128" cy="4680520"/>
          </a:xfrm>
          <a:prstGeom prst="rect">
            <a:avLst/>
          </a:prstGeom>
          <a:effectLst>
            <a:outerShdw blurRad="50800" dist="177800" dir="1800000" algn="l" rotWithShape="0">
              <a:prstClr val="black">
                <a:alpha val="44000"/>
              </a:prstClr>
            </a:outerShdw>
            <a:softEdge rad="31750"/>
          </a:effectLst>
        </p:spPr>
      </p:pic>
      <p:pic>
        <p:nvPicPr>
          <p:cNvPr id="4" name="3 Imagen" descr="54704062201112231728282850417805527_010.jpg"/>
          <p:cNvPicPr>
            <a:picLocks noChangeAspect="1"/>
          </p:cNvPicPr>
          <p:nvPr/>
        </p:nvPicPr>
        <p:blipFill>
          <a:blip r:embed="rId4" cstate="print"/>
          <a:stretch>
            <a:fillRect/>
          </a:stretch>
        </p:blipFill>
        <p:spPr bwMode="auto">
          <a:xfrm>
            <a:off x="683568" y="707553"/>
            <a:ext cx="4317794" cy="373641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4704062201112231728282850417805527_010.jpg"/>
          <p:cNvPicPr>
            <a:picLocks noChangeAspect="1"/>
          </p:cNvPicPr>
          <p:nvPr/>
        </p:nvPicPr>
        <p:blipFill>
          <a:blip r:embed="rId4" cstate="print"/>
          <a:stretch>
            <a:fillRect/>
          </a:stretch>
        </p:blipFill>
        <p:spPr bwMode="auto">
          <a:xfrm>
            <a:off x="683568" y="707543"/>
            <a:ext cx="4317794" cy="373641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54704062201112231728282850417805527_010.jpg"/>
          <p:cNvPicPr>
            <a:picLocks noChangeAspect="1"/>
          </p:cNvPicPr>
          <p:nvPr/>
        </p:nvPicPr>
        <p:blipFill>
          <a:blip r:embed="rId4" cstate="print"/>
          <a:stretch>
            <a:fillRect/>
          </a:stretch>
        </p:blipFill>
        <p:spPr bwMode="auto">
          <a:xfrm>
            <a:off x="683568" y="707543"/>
            <a:ext cx="4317794" cy="373641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5652120" y="1707654"/>
            <a:ext cx="3300904"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non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Coronación de la Virgen</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10" name="9 CuadroTexto"/>
          <p:cNvSpPr txBox="1"/>
          <p:nvPr/>
        </p:nvSpPr>
        <p:spPr>
          <a:xfrm>
            <a:off x="6516216" y="2427734"/>
            <a:ext cx="1410964"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1441-1447</a:t>
            </a:r>
            <a:endParaRPr lang="es-ES" sz="2000" b="1" dirty="0">
              <a:solidFill>
                <a:schemeClr val="bg1"/>
              </a:solidFill>
              <a:effectLst>
                <a:outerShdw blurRad="38100" dist="38100" dir="2700000" algn="tl">
                  <a:srgbClr val="000000">
                    <a:alpha val="43137"/>
                  </a:srgbClr>
                </a:outerShdw>
              </a:effectLst>
            </a:endParaRPr>
          </a:p>
        </p:txBody>
      </p:sp>
      <p:sp>
        <p:nvSpPr>
          <p:cNvPr id="11" name="10 CuadroTexto"/>
          <p:cNvSpPr txBox="1"/>
          <p:nvPr/>
        </p:nvSpPr>
        <p:spPr>
          <a:xfrm>
            <a:off x="6300192" y="3219822"/>
            <a:ext cx="180850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Filippo</a:t>
            </a:r>
            <a:r>
              <a:rPr lang="es-ES" sz="2000" b="1" dirty="0" smtClean="0">
                <a:solidFill>
                  <a:schemeClr val="bg1"/>
                </a:solidFill>
                <a:effectLst>
                  <a:outerShdw blurRad="38100" dist="38100" dir="2700000" algn="tl">
                    <a:srgbClr val="000000">
                      <a:alpha val="43137"/>
                    </a:srgbClr>
                  </a:outerShdw>
                </a:effectLst>
                <a:latin typeface="Lucida Bright" pitchFamily="18" charset="0"/>
              </a:rPr>
              <a:t>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Lippi</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5000">
        <p14:pan dir="u"/>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par>
                                <p:cTn id="15" presetID="4" presetClass="entr" presetSubtype="3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out)">
                                      <p:cBhvr>
                                        <p:cTn id="17" dur="3000"/>
                                        <p:tgtEl>
                                          <p:spTgt spid="7"/>
                                        </p:tgtEl>
                                      </p:cBhvr>
                                    </p:animEffect>
                                  </p:childTnLst>
                                </p:cTn>
                              </p:par>
                              <p:par>
                                <p:cTn id="18" presetID="20" presetClass="entr" presetSubtype="0" fill="hold" nodeType="withEffect">
                                  <p:stCondLst>
                                    <p:cond delay="1000"/>
                                  </p:stCondLst>
                                  <p:childTnLst>
                                    <p:set>
                                      <p:cBhvr>
                                        <p:cTn id="19" dur="1" fill="hold">
                                          <p:stCondLst>
                                            <p:cond delay="0"/>
                                          </p:stCondLst>
                                        </p:cTn>
                                        <p:tgtEl>
                                          <p:spTgt spid="8"/>
                                        </p:tgtEl>
                                        <p:attrNameLst>
                                          <p:attrName>style.visibility</p:attrName>
                                        </p:attrNameLst>
                                      </p:cBhvr>
                                      <p:to>
                                        <p:strVal val="visible"/>
                                      </p:to>
                                    </p:set>
                                    <p:animEffect transition="in" filter="wedge">
                                      <p:cBhvr>
                                        <p:cTn id="20" dur="1000"/>
                                        <p:tgtEl>
                                          <p:spTgt spid="8"/>
                                        </p:tgtEl>
                                      </p:cBhvr>
                                    </p:animEffect>
                                  </p:childTnLst>
                                </p:cTn>
                              </p:par>
                            </p:childTnLst>
                          </p:cTn>
                        </p:par>
                        <p:par>
                          <p:cTn id="21" fill="hold">
                            <p:stCondLst>
                              <p:cond delay="3000"/>
                            </p:stCondLst>
                            <p:childTnLst>
                              <p:par>
                                <p:cTn id="22" presetID="23" presetClass="entr" presetSubtype="16" fill="hold" grpId="0" nodeType="afterEffect">
                                  <p:stCondLst>
                                    <p:cond delay="500"/>
                                  </p:stCondLst>
                                  <p:childTnLst>
                                    <p:set>
                                      <p:cBhvr>
                                        <p:cTn id="23" dur="1" fill="hold">
                                          <p:stCondLst>
                                            <p:cond delay="0"/>
                                          </p:stCondLst>
                                        </p:cTn>
                                        <p:tgtEl>
                                          <p:spTgt spid="9"/>
                                        </p:tgtEl>
                                        <p:attrNameLst>
                                          <p:attrName>style.visibility</p:attrName>
                                        </p:attrNameLst>
                                      </p:cBhvr>
                                      <p:to>
                                        <p:strVal val="visible"/>
                                      </p:to>
                                    </p:set>
                                    <p:anim calcmode="lin" valueType="num">
                                      <p:cBhvr>
                                        <p:cTn id="24" dur="2000" fill="hold"/>
                                        <p:tgtEl>
                                          <p:spTgt spid="9"/>
                                        </p:tgtEl>
                                        <p:attrNameLst>
                                          <p:attrName>ppt_w</p:attrName>
                                        </p:attrNameLst>
                                      </p:cBhvr>
                                      <p:tavLst>
                                        <p:tav tm="0">
                                          <p:val>
                                            <p:fltVal val="0"/>
                                          </p:val>
                                        </p:tav>
                                        <p:tav tm="100000">
                                          <p:val>
                                            <p:strVal val="#ppt_w"/>
                                          </p:val>
                                        </p:tav>
                                      </p:tavLst>
                                    </p:anim>
                                    <p:anim calcmode="lin" valueType="num">
                                      <p:cBhvr>
                                        <p:cTn id="25" dur="2000" fill="hold"/>
                                        <p:tgtEl>
                                          <p:spTgt spid="9"/>
                                        </p:tgtEl>
                                        <p:attrNameLst>
                                          <p:attrName>ppt_h</p:attrName>
                                        </p:attrNameLst>
                                      </p:cBhvr>
                                      <p:tavLst>
                                        <p:tav tm="0">
                                          <p:val>
                                            <p:fltVal val="0"/>
                                          </p:val>
                                        </p:tav>
                                        <p:tav tm="100000">
                                          <p:val>
                                            <p:strVal val="#ppt_h"/>
                                          </p:val>
                                        </p:tav>
                                      </p:tavLst>
                                    </p:anim>
                                  </p:childTnLst>
                                </p:cTn>
                              </p:par>
                            </p:childTnLst>
                          </p:cTn>
                        </p:par>
                        <p:par>
                          <p:cTn id="26" fill="hold">
                            <p:stCondLst>
                              <p:cond delay="5500"/>
                            </p:stCondLst>
                            <p:childTnLst>
                              <p:par>
                                <p:cTn id="27" presetID="23" presetClass="entr" presetSubtype="16" fill="hold" grpId="0" nodeType="afterEffect">
                                  <p:stCondLst>
                                    <p:cond delay="5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2000" fill="hold"/>
                                        <p:tgtEl>
                                          <p:spTgt spid="10"/>
                                        </p:tgtEl>
                                        <p:attrNameLst>
                                          <p:attrName>ppt_w</p:attrName>
                                        </p:attrNameLst>
                                      </p:cBhvr>
                                      <p:tavLst>
                                        <p:tav tm="0">
                                          <p:val>
                                            <p:fltVal val="0"/>
                                          </p:val>
                                        </p:tav>
                                        <p:tav tm="100000">
                                          <p:val>
                                            <p:strVal val="#ppt_w"/>
                                          </p:val>
                                        </p:tav>
                                      </p:tavLst>
                                    </p:anim>
                                    <p:anim calcmode="lin" valueType="num">
                                      <p:cBhvr>
                                        <p:cTn id="30" dur="2000" fill="hold"/>
                                        <p:tgtEl>
                                          <p:spTgt spid="10"/>
                                        </p:tgtEl>
                                        <p:attrNameLst>
                                          <p:attrName>ppt_h</p:attrName>
                                        </p:attrNameLst>
                                      </p:cBhvr>
                                      <p:tavLst>
                                        <p:tav tm="0">
                                          <p:val>
                                            <p:fltVal val="0"/>
                                          </p:val>
                                        </p:tav>
                                        <p:tav tm="100000">
                                          <p:val>
                                            <p:strVal val="#ppt_h"/>
                                          </p:val>
                                        </p:tav>
                                      </p:tavLst>
                                    </p:anim>
                                  </p:childTnLst>
                                </p:cTn>
                              </p:par>
                            </p:childTnLst>
                          </p:cTn>
                        </p:par>
                        <p:par>
                          <p:cTn id="31" fill="hold">
                            <p:stCondLst>
                              <p:cond delay="8000"/>
                            </p:stCondLst>
                            <p:childTnLst>
                              <p:par>
                                <p:cTn id="32" presetID="23" presetClass="entr" presetSubtype="16" fill="hold" grpId="0" nodeType="afterEffect">
                                  <p:stCondLst>
                                    <p:cond delay="500"/>
                                  </p:stCondLst>
                                  <p:childTnLst>
                                    <p:set>
                                      <p:cBhvr>
                                        <p:cTn id="33" dur="1" fill="hold">
                                          <p:stCondLst>
                                            <p:cond delay="0"/>
                                          </p:stCondLst>
                                        </p:cTn>
                                        <p:tgtEl>
                                          <p:spTgt spid="11"/>
                                        </p:tgtEl>
                                        <p:attrNameLst>
                                          <p:attrName>style.visibility</p:attrName>
                                        </p:attrNameLst>
                                      </p:cBhvr>
                                      <p:to>
                                        <p:strVal val="visible"/>
                                      </p:to>
                                    </p:set>
                                    <p:anim calcmode="lin" valueType="num">
                                      <p:cBhvr>
                                        <p:cTn id="34" dur="2000" fill="hold"/>
                                        <p:tgtEl>
                                          <p:spTgt spid="11"/>
                                        </p:tgtEl>
                                        <p:attrNameLst>
                                          <p:attrName>ppt_w</p:attrName>
                                        </p:attrNameLst>
                                      </p:cBhvr>
                                      <p:tavLst>
                                        <p:tav tm="0">
                                          <p:val>
                                            <p:fltVal val="0"/>
                                          </p:val>
                                        </p:tav>
                                        <p:tav tm="100000">
                                          <p:val>
                                            <p:strVal val="#ppt_w"/>
                                          </p:val>
                                        </p:tav>
                                      </p:tavLst>
                                    </p:anim>
                                    <p:anim calcmode="lin" valueType="num">
                                      <p:cBhvr>
                                        <p:cTn id="35" dur="2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3" cstate="print">
            <a:extLst/>
          </a:blip>
          <a:srcRect l="35667" t="21371" r="35268" b="21377"/>
          <a:stretch/>
        </p:blipFill>
        <p:spPr>
          <a:xfrm>
            <a:off x="323528" y="195486"/>
            <a:ext cx="4248472" cy="4752528"/>
          </a:xfrm>
          <a:prstGeom prst="rect">
            <a:avLst/>
          </a:prstGeom>
          <a:effectLst>
            <a:outerShdw blurRad="50800" dist="177800" dir="1800000" algn="l" rotWithShape="0">
              <a:prstClr val="black">
                <a:alpha val="44000"/>
              </a:prstClr>
            </a:outerShdw>
            <a:softEdge rad="31750"/>
          </a:effectLst>
        </p:spPr>
      </p:pic>
      <p:pic>
        <p:nvPicPr>
          <p:cNvPr id="4" name="3 Imagen" descr="2390580.jpg"/>
          <p:cNvPicPr>
            <a:picLocks noChangeAspect="1"/>
          </p:cNvPicPr>
          <p:nvPr/>
        </p:nvPicPr>
        <p:blipFill>
          <a:blip r:embed="rId4" cstate="print"/>
          <a:stretch>
            <a:fillRect/>
          </a:stretch>
        </p:blipFill>
        <p:spPr bwMode="auto">
          <a:xfrm>
            <a:off x="827584" y="685140"/>
            <a:ext cx="3240360" cy="38020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44008" y="1995686"/>
            <a:ext cx="2143536"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non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Cena en </a:t>
            </a:r>
            <a:r>
              <a:rPr lang="es-ES" sz="2000" b="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Emaús</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5076056" y="2787774"/>
            <a:ext cx="755335"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1525</a:t>
            </a:r>
            <a:endParaRPr lang="es-ES" sz="2000" b="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5004048" y="3579862"/>
            <a:ext cx="1452642"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Pontormo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4000">
        <p14:pan dir="u"/>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30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20" presetClass="entr" presetSubtype="0" fill="hold" nodeType="withEffect">
                                  <p:stCondLst>
                                    <p:cond delay="2000"/>
                                  </p:stCondLst>
                                  <p:childTnLst>
                                    <p:set>
                                      <p:cBhvr>
                                        <p:cTn id="16" dur="1" fill="hold">
                                          <p:stCondLst>
                                            <p:cond delay="0"/>
                                          </p:stCondLst>
                                        </p:cTn>
                                        <p:tgtEl>
                                          <p:spTgt spid="6"/>
                                        </p:tgtEl>
                                        <p:attrNameLst>
                                          <p:attrName>style.visibility</p:attrName>
                                        </p:attrNameLst>
                                      </p:cBhvr>
                                      <p:to>
                                        <p:strVal val="visible"/>
                                      </p:to>
                                    </p:set>
                                    <p:animEffect transition="in" filter="wedge">
                                      <p:cBhvr>
                                        <p:cTn id="17" dur="1000"/>
                                        <p:tgtEl>
                                          <p:spTgt spid="6"/>
                                        </p:tgtEl>
                                      </p:cBhvr>
                                    </p:animEffect>
                                  </p:childTnLst>
                                </p:cTn>
                              </p:par>
                            </p:childTnLst>
                          </p:cTn>
                        </p:par>
                        <p:par>
                          <p:cTn id="18" fill="hold">
                            <p:stCondLst>
                              <p:cond delay="3000"/>
                            </p:stCondLst>
                            <p:childTnLst>
                              <p:par>
                                <p:cTn id="19" presetID="23" presetClass="entr" presetSubtype="16" fill="hold" grpId="0" nodeType="afterEffect">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childTnLst>
                                </p:cTn>
                              </p:par>
                            </p:childTnLst>
                          </p:cTn>
                        </p:par>
                        <p:par>
                          <p:cTn id="23" fill="hold">
                            <p:stCondLst>
                              <p:cond delay="5500"/>
                            </p:stCondLst>
                            <p:childTnLst>
                              <p:par>
                                <p:cTn id="24" presetID="23" presetClass="entr" presetSubtype="16" fill="hold" grpId="0" nodeType="afterEffect">
                                  <p:stCondLst>
                                    <p:cond delay="50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ppt_w</p:attrName>
                                        </p:attrNameLst>
                                      </p:cBhvr>
                                      <p:tavLst>
                                        <p:tav tm="0">
                                          <p:val>
                                            <p:fltVal val="0"/>
                                          </p:val>
                                        </p:tav>
                                        <p:tav tm="100000">
                                          <p:val>
                                            <p:strVal val="#ppt_w"/>
                                          </p:val>
                                        </p:tav>
                                      </p:tavLst>
                                    </p:anim>
                                    <p:anim calcmode="lin" valueType="num">
                                      <p:cBhvr>
                                        <p:cTn id="27" dur="2000" fill="hold"/>
                                        <p:tgtEl>
                                          <p:spTgt spid="7"/>
                                        </p:tgtEl>
                                        <p:attrNameLst>
                                          <p:attrName>ppt_h</p:attrName>
                                        </p:attrNameLst>
                                      </p:cBhvr>
                                      <p:tavLst>
                                        <p:tav tm="0">
                                          <p:val>
                                            <p:fltVal val="0"/>
                                          </p:val>
                                        </p:tav>
                                        <p:tav tm="100000">
                                          <p:val>
                                            <p:strVal val="#ppt_h"/>
                                          </p:val>
                                        </p:tav>
                                      </p:tavLst>
                                    </p:anim>
                                  </p:childTnLst>
                                </p:cTn>
                              </p:par>
                            </p:childTnLst>
                          </p:cTn>
                        </p:par>
                        <p:par>
                          <p:cTn id="28" fill="hold">
                            <p:stCondLst>
                              <p:cond delay="8000"/>
                            </p:stCondLst>
                            <p:childTnLst>
                              <p:par>
                                <p:cTn id="29" presetID="23" presetClass="entr" presetSubtype="16" fill="hold" grpId="0" nodeType="afterEffect">
                                  <p:stCondLst>
                                    <p:cond delay="500"/>
                                  </p:stCondLst>
                                  <p:childTnLst>
                                    <p:set>
                                      <p:cBhvr>
                                        <p:cTn id="30" dur="1" fill="hold">
                                          <p:stCondLst>
                                            <p:cond delay="0"/>
                                          </p:stCondLst>
                                        </p:cTn>
                                        <p:tgtEl>
                                          <p:spTgt spid="8"/>
                                        </p:tgtEl>
                                        <p:attrNameLst>
                                          <p:attrName>style.visibility</p:attrName>
                                        </p:attrNameLst>
                                      </p:cBhvr>
                                      <p:to>
                                        <p:strVal val="visible"/>
                                      </p:to>
                                    </p:set>
                                    <p:anim calcmode="lin" valueType="num">
                                      <p:cBhvr>
                                        <p:cTn id="31" dur="2000" fill="hold"/>
                                        <p:tgtEl>
                                          <p:spTgt spid="8"/>
                                        </p:tgtEl>
                                        <p:attrNameLst>
                                          <p:attrName>ppt_w</p:attrName>
                                        </p:attrNameLst>
                                      </p:cBhvr>
                                      <p:tavLst>
                                        <p:tav tm="0">
                                          <p:val>
                                            <p:fltVal val="0"/>
                                          </p:val>
                                        </p:tav>
                                        <p:tav tm="100000">
                                          <p:val>
                                            <p:strVal val="#ppt_w"/>
                                          </p:val>
                                        </p:tav>
                                      </p:tavLst>
                                    </p:anim>
                                    <p:anim calcmode="lin" valueType="num">
                                      <p:cBhvr>
                                        <p:cTn id="32"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3" cstate="print">
            <a:extLst/>
          </a:blip>
          <a:srcRect l="35667" t="21371" r="35268" b="21377"/>
          <a:stretch/>
        </p:blipFill>
        <p:spPr>
          <a:xfrm>
            <a:off x="467544" y="195486"/>
            <a:ext cx="3960440" cy="4752528"/>
          </a:xfrm>
          <a:prstGeom prst="rect">
            <a:avLst/>
          </a:prstGeom>
          <a:effectLst>
            <a:outerShdw blurRad="50800" dist="177800" dir="1800000" algn="l" rotWithShape="0">
              <a:prstClr val="black">
                <a:alpha val="44000"/>
              </a:prstClr>
            </a:outerShdw>
            <a:softEdge rad="31750"/>
          </a:effectLst>
        </p:spPr>
      </p:pic>
      <p:pic>
        <p:nvPicPr>
          <p:cNvPr id="4" name="3 Imagen" descr="4333692056_67ebee1810_o.jpg"/>
          <p:cNvPicPr>
            <a:picLocks noChangeAspect="1"/>
          </p:cNvPicPr>
          <p:nvPr/>
        </p:nvPicPr>
        <p:blipFill>
          <a:blip r:embed="rId4" cstate="print"/>
          <a:stretch>
            <a:fillRect/>
          </a:stretch>
        </p:blipFill>
        <p:spPr bwMode="auto">
          <a:xfrm>
            <a:off x="971600" y="684107"/>
            <a:ext cx="2952328" cy="381906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44008" y="1995686"/>
            <a:ext cx="3113353"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Virgen del cuello largo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5364088" y="2715766"/>
            <a:ext cx="1410964"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1534-1540</a:t>
            </a:r>
            <a:endParaRPr lang="es-ES" sz="2000" b="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5220072" y="3579862"/>
            <a:ext cx="1893467"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Parmigianino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15000">
        <p14:honeycomb/>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3000"/>
                                        <p:tgtEl>
                                          <p:spTgt spid="4"/>
                                        </p:tgtEl>
                                      </p:cBhvr>
                                    </p:animEffect>
                                  </p:childTnLst>
                                </p:cTn>
                              </p:par>
                              <p:par>
                                <p:cTn id="12" presetID="20" presetClass="entr" presetSubtype="0"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Effect transition="in" filter="wedge">
                                      <p:cBhvr>
                                        <p:cTn id="14" dur="1000"/>
                                        <p:tgtEl>
                                          <p:spTgt spid="6"/>
                                        </p:tgtEl>
                                      </p:cBhvr>
                                    </p:animEffect>
                                  </p:childTnLst>
                                </p:cTn>
                              </p:par>
                            </p:childTnLst>
                          </p:cTn>
                        </p:par>
                        <p:par>
                          <p:cTn id="15" fill="hold">
                            <p:stCondLst>
                              <p:cond delay="3000"/>
                            </p:stCondLst>
                            <p:childTnLst>
                              <p:par>
                                <p:cTn id="16" presetID="23" presetClass="entr" presetSubtype="16" fill="hold" grpId="0" nodeType="afterEffect">
                                  <p:stCondLst>
                                    <p:cond delay="50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ppt_w</p:attrName>
                                        </p:attrNameLst>
                                      </p:cBhvr>
                                      <p:tavLst>
                                        <p:tav tm="0">
                                          <p:val>
                                            <p:fltVal val="0"/>
                                          </p:val>
                                        </p:tav>
                                        <p:tav tm="100000">
                                          <p:val>
                                            <p:strVal val="#ppt_w"/>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childTnLst>
                                </p:cTn>
                              </p:par>
                            </p:childTnLst>
                          </p:cTn>
                        </p:par>
                        <p:par>
                          <p:cTn id="20" fill="hold">
                            <p:stCondLst>
                              <p:cond delay="5500"/>
                            </p:stCondLst>
                            <p:childTnLst>
                              <p:par>
                                <p:cTn id="21" presetID="23" presetClass="entr" presetSubtype="16" fill="hold" grpId="0" nodeType="afterEffect">
                                  <p:stCondLst>
                                    <p:cond delay="50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ppt_w</p:attrName>
                                        </p:attrNameLst>
                                      </p:cBhvr>
                                      <p:tavLst>
                                        <p:tav tm="0">
                                          <p:val>
                                            <p:fltVal val="0"/>
                                          </p:val>
                                        </p:tav>
                                        <p:tav tm="100000">
                                          <p:val>
                                            <p:strVal val="#ppt_w"/>
                                          </p:val>
                                        </p:tav>
                                      </p:tavLst>
                                    </p:anim>
                                    <p:anim calcmode="lin" valueType="num">
                                      <p:cBhvr>
                                        <p:cTn id="24" dur="2000" fill="hold"/>
                                        <p:tgtEl>
                                          <p:spTgt spid="7"/>
                                        </p:tgtEl>
                                        <p:attrNameLst>
                                          <p:attrName>ppt_h</p:attrName>
                                        </p:attrNameLst>
                                      </p:cBhvr>
                                      <p:tavLst>
                                        <p:tav tm="0">
                                          <p:val>
                                            <p:fltVal val="0"/>
                                          </p:val>
                                        </p:tav>
                                        <p:tav tm="100000">
                                          <p:val>
                                            <p:strVal val="#ppt_h"/>
                                          </p:val>
                                        </p:tav>
                                      </p:tavLst>
                                    </p:anim>
                                  </p:childTnLst>
                                </p:cTn>
                              </p:par>
                            </p:childTnLst>
                          </p:cTn>
                        </p:par>
                        <p:par>
                          <p:cTn id="25" fill="hold">
                            <p:stCondLst>
                              <p:cond delay="8000"/>
                            </p:stCondLst>
                            <p:childTnLst>
                              <p:par>
                                <p:cTn id="26" presetID="23" presetClass="entr" presetSubtype="16"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3" cstate="print">
            <a:extLst/>
          </a:blip>
          <a:srcRect l="35667" t="21371" r="35268" b="21377"/>
          <a:stretch/>
        </p:blipFill>
        <p:spPr>
          <a:xfrm>
            <a:off x="179512" y="195486"/>
            <a:ext cx="5832648" cy="4752528"/>
          </a:xfrm>
          <a:prstGeom prst="rect">
            <a:avLst/>
          </a:prstGeom>
          <a:effectLst>
            <a:outerShdw blurRad="50800" dist="177800" dir="1800000" algn="l" rotWithShape="0">
              <a:prstClr val="black">
                <a:alpha val="44000"/>
              </a:prstClr>
            </a:outerShdw>
            <a:softEdge rad="31750"/>
          </a:effectLst>
        </p:spPr>
      </p:pic>
      <p:pic>
        <p:nvPicPr>
          <p:cNvPr id="4" name="3 Imagen" descr="43 perro enorme - efecto optico 2.jpg"/>
          <p:cNvPicPr>
            <a:picLocks noChangeAspect="1"/>
          </p:cNvPicPr>
          <p:nvPr/>
        </p:nvPicPr>
        <p:blipFill>
          <a:blip r:embed="rId4" cstate="print"/>
          <a:stretch>
            <a:fillRect/>
          </a:stretch>
        </p:blipFill>
        <p:spPr bwMode="auto">
          <a:xfrm>
            <a:off x="827584" y="699542"/>
            <a:ext cx="4492402" cy="38297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084168" y="1779662"/>
            <a:ext cx="2592288"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Muerte de Adonis</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6156176" y="2571750"/>
            <a:ext cx="158417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Hacia 1512</a:t>
            </a:r>
            <a:endParaRPr lang="es-ES" sz="2000" b="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5868144" y="3363838"/>
            <a:ext cx="3096344"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Sebastiano del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Piombo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5000">
        <p14:prism isInverted="1"/>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0" presetClass="entr" presetSubtype="0"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Effect transition="in" filter="wedge">
                                      <p:cBhvr>
                                        <p:cTn id="14" dur="1000"/>
                                        <p:tgtEl>
                                          <p:spTgt spid="6"/>
                                        </p:tgtEl>
                                      </p:cBhvr>
                                    </p:animEffect>
                                  </p:childTnLst>
                                </p:cTn>
                              </p:par>
                            </p:childTnLst>
                          </p:cTn>
                        </p:par>
                        <p:par>
                          <p:cTn id="15" fill="hold">
                            <p:stCondLst>
                              <p:cond delay="3000"/>
                            </p:stCondLst>
                            <p:childTnLst>
                              <p:par>
                                <p:cTn id="16" presetID="23" presetClass="entr" presetSubtype="16" fill="hold" grpId="0" nodeType="afterEffect">
                                  <p:stCondLst>
                                    <p:cond delay="50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ppt_w</p:attrName>
                                        </p:attrNameLst>
                                      </p:cBhvr>
                                      <p:tavLst>
                                        <p:tav tm="0">
                                          <p:val>
                                            <p:fltVal val="0"/>
                                          </p:val>
                                        </p:tav>
                                        <p:tav tm="100000">
                                          <p:val>
                                            <p:strVal val="#ppt_w"/>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childTnLst>
                                </p:cTn>
                              </p:par>
                            </p:childTnLst>
                          </p:cTn>
                        </p:par>
                        <p:par>
                          <p:cTn id="20" fill="hold">
                            <p:stCondLst>
                              <p:cond delay="5500"/>
                            </p:stCondLst>
                            <p:childTnLst>
                              <p:par>
                                <p:cTn id="21" presetID="23" presetClass="entr" presetSubtype="16" fill="hold" grpId="0" nodeType="afterEffect">
                                  <p:stCondLst>
                                    <p:cond delay="50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ppt_w</p:attrName>
                                        </p:attrNameLst>
                                      </p:cBhvr>
                                      <p:tavLst>
                                        <p:tav tm="0">
                                          <p:val>
                                            <p:fltVal val="0"/>
                                          </p:val>
                                        </p:tav>
                                        <p:tav tm="100000">
                                          <p:val>
                                            <p:strVal val="#ppt_w"/>
                                          </p:val>
                                        </p:tav>
                                      </p:tavLst>
                                    </p:anim>
                                    <p:anim calcmode="lin" valueType="num">
                                      <p:cBhvr>
                                        <p:cTn id="24" dur="2000" fill="hold"/>
                                        <p:tgtEl>
                                          <p:spTgt spid="7"/>
                                        </p:tgtEl>
                                        <p:attrNameLst>
                                          <p:attrName>ppt_h</p:attrName>
                                        </p:attrNameLst>
                                      </p:cBhvr>
                                      <p:tavLst>
                                        <p:tav tm="0">
                                          <p:val>
                                            <p:fltVal val="0"/>
                                          </p:val>
                                        </p:tav>
                                        <p:tav tm="100000">
                                          <p:val>
                                            <p:strVal val="#ppt_h"/>
                                          </p:val>
                                        </p:tav>
                                      </p:tavLst>
                                    </p:anim>
                                  </p:childTnLst>
                                </p:cTn>
                              </p:par>
                            </p:childTnLst>
                          </p:cTn>
                        </p:par>
                        <p:par>
                          <p:cTn id="25" fill="hold">
                            <p:stCondLst>
                              <p:cond delay="8000"/>
                            </p:stCondLst>
                            <p:childTnLst>
                              <p:par>
                                <p:cTn id="26" presetID="23" presetClass="entr" presetSubtype="16"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p:cNvPicPr>
            <a:picLocks noChangeAspect="1"/>
          </p:cNvPicPr>
          <p:nvPr/>
        </p:nvPicPr>
        <p:blipFill rotWithShape="1">
          <a:blip r:embed="rId3" cstate="print">
            <a:extLst/>
          </a:blip>
          <a:srcRect l="35667" t="21371" r="35268" b="21377"/>
          <a:stretch/>
        </p:blipFill>
        <p:spPr>
          <a:xfrm>
            <a:off x="179512" y="195486"/>
            <a:ext cx="4464496" cy="4752528"/>
          </a:xfrm>
          <a:prstGeom prst="rect">
            <a:avLst/>
          </a:prstGeom>
          <a:effectLst>
            <a:outerShdw blurRad="50800" dist="177800" dir="1800000" algn="l" rotWithShape="0">
              <a:prstClr val="black">
                <a:alpha val="44000"/>
              </a:prstClr>
            </a:outerShdw>
            <a:softEdge rad="31750"/>
          </a:effectLst>
        </p:spPr>
      </p:pic>
      <p:pic>
        <p:nvPicPr>
          <p:cNvPr id="4" name="3 Imagen" descr="CarasIonut1.jpg"/>
          <p:cNvPicPr>
            <a:picLocks noChangeAspect="1"/>
          </p:cNvPicPr>
          <p:nvPr/>
        </p:nvPicPr>
        <p:blipFill>
          <a:blip r:embed="rId4" cstate="print"/>
          <a:stretch>
            <a:fillRect/>
          </a:stretch>
        </p:blipFill>
        <p:spPr bwMode="auto">
          <a:xfrm>
            <a:off x="683568" y="684549"/>
            <a:ext cx="3384376" cy="38119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arasIonut1.jpg"/>
          <p:cNvPicPr>
            <a:picLocks noChangeAspect="1"/>
          </p:cNvPicPr>
          <p:nvPr/>
        </p:nvPicPr>
        <p:blipFill>
          <a:blip r:embed="rId4" cstate="print"/>
          <a:stretch>
            <a:fillRect/>
          </a:stretch>
        </p:blipFill>
        <p:spPr bwMode="auto">
          <a:xfrm>
            <a:off x="683568" y="684540"/>
            <a:ext cx="3384376" cy="38119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CarasIonut1.jpg"/>
          <p:cNvPicPr>
            <a:picLocks noChangeAspect="1"/>
          </p:cNvPicPr>
          <p:nvPr/>
        </p:nvPicPr>
        <p:blipFill>
          <a:blip r:embed="rId4" cstate="print"/>
          <a:stretch>
            <a:fillRect/>
          </a:stretch>
        </p:blipFill>
        <p:spPr bwMode="auto">
          <a:xfrm>
            <a:off x="683568" y="684540"/>
            <a:ext cx="3384376" cy="38119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4644008" y="1995686"/>
            <a:ext cx="3240360" cy="707886"/>
          </a:xfrm>
          <a:prstGeom prst="rect">
            <a:avLst/>
          </a:prstGeom>
          <a:noFill/>
          <a:ln w="34925">
            <a:noFill/>
          </a:ln>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Virgen con el Niño, dos </a:t>
            </a:r>
          </a:p>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santos y dos ángeles</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10" name="9 CuadroTexto"/>
          <p:cNvSpPr txBox="1"/>
          <p:nvPr/>
        </p:nvSpPr>
        <p:spPr>
          <a:xfrm>
            <a:off x="5508104" y="2931790"/>
            <a:ext cx="1410964"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rPr>
              <a:t>1517-1528</a:t>
            </a:r>
            <a:endParaRPr lang="es-ES" sz="2000" b="1" dirty="0">
              <a:solidFill>
                <a:schemeClr val="bg1"/>
              </a:solidFill>
              <a:effectLst>
                <a:outerShdw blurRad="38100" dist="38100" dir="2700000" algn="tl">
                  <a:srgbClr val="000000">
                    <a:alpha val="43137"/>
                  </a:srgbClr>
                </a:outerShdw>
              </a:effectLst>
            </a:endParaRPr>
          </a:p>
        </p:txBody>
      </p:sp>
      <p:sp>
        <p:nvSpPr>
          <p:cNvPr id="11" name="10 CuadroTexto"/>
          <p:cNvSpPr txBox="1"/>
          <p:nvPr/>
        </p:nvSpPr>
        <p:spPr>
          <a:xfrm>
            <a:off x="5364088" y="3651870"/>
            <a:ext cx="1452642"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Pontormo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6000">
        <p14:prism isInverted="1"/>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par>
                                <p:cTn id="14" presetID="20" presetClass="entr" presetSubtype="0" fill="hold" nodeType="withEffect">
                                  <p:stCondLst>
                                    <p:cond delay="1000"/>
                                  </p:stCondLst>
                                  <p:childTnLst>
                                    <p:set>
                                      <p:cBhvr>
                                        <p:cTn id="15" dur="1" fill="hold">
                                          <p:stCondLst>
                                            <p:cond delay="0"/>
                                          </p:stCondLst>
                                        </p:cTn>
                                        <p:tgtEl>
                                          <p:spTgt spid="8"/>
                                        </p:tgtEl>
                                        <p:attrNameLst>
                                          <p:attrName>style.visibility</p:attrName>
                                        </p:attrNameLst>
                                      </p:cBhvr>
                                      <p:to>
                                        <p:strVal val="visible"/>
                                      </p:to>
                                    </p:set>
                                    <p:animEffect transition="in" filter="wedge">
                                      <p:cBhvr>
                                        <p:cTn id="16" dur="1000"/>
                                        <p:tgtEl>
                                          <p:spTgt spid="8"/>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1"/>
                                          </p:val>
                                        </p:tav>
                                        <p:tav tm="100000">
                                          <p:val>
                                            <p:strVal val="#ppt_x"/>
                                          </p:val>
                                        </p:tav>
                                      </p:tavLst>
                                    </p:anim>
                                    <p:anim calcmode="lin" valueType="num">
                                      <p:cBhvr>
                                        <p:cTn id="22" dur="1000" fill="hold"/>
                                        <p:tgtEl>
                                          <p:spTgt spid="9"/>
                                        </p:tgtEl>
                                        <p:attrNameLst>
                                          <p:attrName>ppt_y</p:attrName>
                                        </p:attrNameLst>
                                      </p:cBhvr>
                                      <p:tavLst>
                                        <p:tav tm="0">
                                          <p:val>
                                            <p:strVal val="#ppt_y"/>
                                          </p:val>
                                        </p:tav>
                                        <p:tav tm="100000">
                                          <p:val>
                                            <p:strVal val="#ppt_y"/>
                                          </p:val>
                                        </p:tav>
                                      </p:tavLst>
                                    </p:anim>
                                  </p:childTnLst>
                                </p:cTn>
                              </p:par>
                            </p:childTnLst>
                          </p:cTn>
                        </p:par>
                        <p:par>
                          <p:cTn id="23" fill="hold">
                            <p:stCondLst>
                              <p:cond delay="7500"/>
                            </p:stCondLst>
                            <p:childTnLst>
                              <p:par>
                                <p:cTn id="24" presetID="23" presetClass="entr" presetSubtype="16" fill="hold" grpId="0" nodeType="afterEffect">
                                  <p:stCondLst>
                                    <p:cond delay="500"/>
                                  </p:stCondLst>
                                  <p:childTnLst>
                                    <p:set>
                                      <p:cBhvr>
                                        <p:cTn id="25" dur="1" fill="hold">
                                          <p:stCondLst>
                                            <p:cond delay="0"/>
                                          </p:stCondLst>
                                        </p:cTn>
                                        <p:tgtEl>
                                          <p:spTgt spid="10"/>
                                        </p:tgtEl>
                                        <p:attrNameLst>
                                          <p:attrName>style.visibility</p:attrName>
                                        </p:attrNameLst>
                                      </p:cBhvr>
                                      <p:to>
                                        <p:strVal val="visible"/>
                                      </p:to>
                                    </p:set>
                                    <p:anim calcmode="lin" valueType="num">
                                      <p:cBhvr>
                                        <p:cTn id="26" dur="2000" fill="hold"/>
                                        <p:tgtEl>
                                          <p:spTgt spid="10"/>
                                        </p:tgtEl>
                                        <p:attrNameLst>
                                          <p:attrName>ppt_w</p:attrName>
                                        </p:attrNameLst>
                                      </p:cBhvr>
                                      <p:tavLst>
                                        <p:tav tm="0">
                                          <p:val>
                                            <p:fltVal val="0"/>
                                          </p:val>
                                        </p:tav>
                                        <p:tav tm="100000">
                                          <p:val>
                                            <p:strVal val="#ppt_w"/>
                                          </p:val>
                                        </p:tav>
                                      </p:tavLst>
                                    </p:anim>
                                    <p:anim calcmode="lin" valueType="num">
                                      <p:cBhvr>
                                        <p:cTn id="27" dur="2000" fill="hold"/>
                                        <p:tgtEl>
                                          <p:spTgt spid="10"/>
                                        </p:tgtEl>
                                        <p:attrNameLst>
                                          <p:attrName>ppt_h</p:attrName>
                                        </p:attrNameLst>
                                      </p:cBhvr>
                                      <p:tavLst>
                                        <p:tav tm="0">
                                          <p:val>
                                            <p:fltVal val="0"/>
                                          </p:val>
                                        </p:tav>
                                        <p:tav tm="100000">
                                          <p:val>
                                            <p:strVal val="#ppt_h"/>
                                          </p:val>
                                        </p:tav>
                                      </p:tavLst>
                                    </p:anim>
                                  </p:childTnLst>
                                </p:cTn>
                              </p:par>
                            </p:childTnLst>
                          </p:cTn>
                        </p:par>
                        <p:par>
                          <p:cTn id="28" fill="hold">
                            <p:stCondLst>
                              <p:cond delay="10000"/>
                            </p:stCondLst>
                            <p:childTnLst>
                              <p:par>
                                <p:cTn id="29" presetID="2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2000" fill="hold"/>
                                        <p:tgtEl>
                                          <p:spTgt spid="11"/>
                                        </p:tgtEl>
                                        <p:attrNameLst>
                                          <p:attrName>ppt_w</p:attrName>
                                        </p:attrNameLst>
                                      </p:cBhvr>
                                      <p:tavLst>
                                        <p:tav tm="0">
                                          <p:val>
                                            <p:fltVal val="0"/>
                                          </p:val>
                                        </p:tav>
                                        <p:tav tm="100000">
                                          <p:val>
                                            <p:strVal val="#ppt_w"/>
                                          </p:val>
                                        </p:tav>
                                      </p:tavLst>
                                    </p:anim>
                                    <p:anim calcmode="lin" valueType="num">
                                      <p:cBhvr>
                                        <p:cTn id="32" dur="2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p:cNvPicPr>
            <a:picLocks noChangeAspect="1"/>
          </p:cNvPicPr>
          <p:nvPr/>
        </p:nvPicPr>
        <p:blipFill rotWithShape="1">
          <a:blip r:embed="rId3" cstate="print">
            <a:extLst/>
          </a:blip>
          <a:srcRect l="35667" t="21371" r="35268" b="21377"/>
          <a:stretch/>
        </p:blipFill>
        <p:spPr>
          <a:xfrm>
            <a:off x="323528" y="195486"/>
            <a:ext cx="4104456" cy="4752528"/>
          </a:xfrm>
          <a:prstGeom prst="rect">
            <a:avLst/>
          </a:prstGeom>
          <a:effectLst>
            <a:outerShdw blurRad="50800" dist="177800" dir="1800000" algn="l" rotWithShape="0">
              <a:prstClr val="black">
                <a:alpha val="44000"/>
              </a:prstClr>
            </a:outerShdw>
            <a:softEdge rad="31750"/>
          </a:effectLst>
        </p:spPr>
      </p:pic>
      <p:pic>
        <p:nvPicPr>
          <p:cNvPr id="4" name="3 Imagen" descr="27.jpg"/>
          <p:cNvPicPr>
            <a:picLocks noChangeAspect="1"/>
          </p:cNvPicPr>
          <p:nvPr/>
        </p:nvPicPr>
        <p:blipFill>
          <a:blip r:embed="rId4" cstate="print"/>
          <a:stretch>
            <a:fillRect/>
          </a:stretch>
        </p:blipFill>
        <p:spPr bwMode="auto">
          <a:xfrm>
            <a:off x="827584" y="685147"/>
            <a:ext cx="3096344" cy="38020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7.jpg"/>
          <p:cNvPicPr>
            <a:picLocks noChangeAspect="1"/>
          </p:cNvPicPr>
          <p:nvPr/>
        </p:nvPicPr>
        <p:blipFill>
          <a:blip r:embed="rId4" cstate="print"/>
          <a:stretch>
            <a:fillRect/>
          </a:stretch>
        </p:blipFill>
        <p:spPr bwMode="auto">
          <a:xfrm>
            <a:off x="827584" y="685140"/>
            <a:ext cx="3096344" cy="38020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27.jpg"/>
          <p:cNvPicPr>
            <a:picLocks noChangeAspect="1"/>
          </p:cNvPicPr>
          <p:nvPr/>
        </p:nvPicPr>
        <p:blipFill>
          <a:blip r:embed="rId4" cstate="print"/>
          <a:stretch>
            <a:fillRect/>
          </a:stretch>
        </p:blipFill>
        <p:spPr bwMode="auto">
          <a:xfrm>
            <a:off x="827584" y="685140"/>
            <a:ext cx="3096344" cy="38020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4355976" y="1995686"/>
            <a:ext cx="4248472"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Retrato de Francisco I a caballo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10" name="9 CuadroTexto"/>
          <p:cNvSpPr txBox="1"/>
          <p:nvPr/>
        </p:nvSpPr>
        <p:spPr>
          <a:xfrm>
            <a:off x="5364088" y="2859782"/>
            <a:ext cx="158417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Hacia 1540</a:t>
            </a:r>
            <a:endParaRPr lang="es-ES" sz="2000" b="1" dirty="0">
              <a:solidFill>
                <a:schemeClr val="bg1"/>
              </a:solidFill>
              <a:effectLst>
                <a:outerShdw blurRad="38100" dist="38100" dir="2700000" algn="tl">
                  <a:srgbClr val="000000">
                    <a:alpha val="43137"/>
                  </a:srgbClr>
                </a:outerShdw>
              </a:effectLst>
            </a:endParaRPr>
          </a:p>
        </p:txBody>
      </p:sp>
      <p:sp>
        <p:nvSpPr>
          <p:cNvPr id="11" name="10 CuadroTexto"/>
          <p:cNvSpPr txBox="1"/>
          <p:nvPr/>
        </p:nvSpPr>
        <p:spPr>
          <a:xfrm>
            <a:off x="5076056" y="3651870"/>
            <a:ext cx="230425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François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Clouet</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4000">
        <p14:prism isInverted="1"/>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5"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Horizontal)">
                                      <p:cBhvr>
                                        <p:cTn id="13" dur="3000"/>
                                        <p:tgtEl>
                                          <p:spTgt spid="4"/>
                                        </p:tgtEl>
                                      </p:cBhvr>
                                    </p:animEffect>
                                  </p:childTnLst>
                                </p:cTn>
                              </p:par>
                              <p:par>
                                <p:cTn id="14" presetID="20" presetClass="entr" presetSubtype="0" fill="hold" nodeType="withEffect">
                                  <p:stCondLst>
                                    <p:cond delay="500"/>
                                  </p:stCondLst>
                                  <p:childTnLst>
                                    <p:set>
                                      <p:cBhvr>
                                        <p:cTn id="15" dur="1" fill="hold">
                                          <p:stCondLst>
                                            <p:cond delay="0"/>
                                          </p:stCondLst>
                                        </p:cTn>
                                        <p:tgtEl>
                                          <p:spTgt spid="8"/>
                                        </p:tgtEl>
                                        <p:attrNameLst>
                                          <p:attrName>style.visibility</p:attrName>
                                        </p:attrNameLst>
                                      </p:cBhvr>
                                      <p:to>
                                        <p:strVal val="visible"/>
                                      </p:to>
                                    </p:set>
                                    <p:animEffect transition="in" filter="wedge">
                                      <p:cBhvr>
                                        <p:cTn id="16" dur="1000"/>
                                        <p:tgtEl>
                                          <p:spTgt spid="8"/>
                                        </p:tgtEl>
                                      </p:cBhvr>
                                    </p:animEffect>
                                  </p:childTnLst>
                                </p:cTn>
                              </p:par>
                            </p:childTnLst>
                          </p:cTn>
                        </p:par>
                        <p:par>
                          <p:cTn id="17" fill="hold">
                            <p:stCondLst>
                              <p:cond delay="3000"/>
                            </p:stCondLst>
                            <p:childTnLst>
                              <p:par>
                                <p:cTn id="18" presetID="23" presetClass="entr" presetSubtype="16"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2000" fill="hold"/>
                                        <p:tgtEl>
                                          <p:spTgt spid="9"/>
                                        </p:tgtEl>
                                        <p:attrNameLst>
                                          <p:attrName>ppt_w</p:attrName>
                                        </p:attrNameLst>
                                      </p:cBhvr>
                                      <p:tavLst>
                                        <p:tav tm="0">
                                          <p:val>
                                            <p:fltVal val="0"/>
                                          </p:val>
                                        </p:tav>
                                        <p:tav tm="100000">
                                          <p:val>
                                            <p:strVal val="#ppt_w"/>
                                          </p:val>
                                        </p:tav>
                                      </p:tavLst>
                                    </p:anim>
                                    <p:anim calcmode="lin" valueType="num">
                                      <p:cBhvr>
                                        <p:cTn id="21" dur="2000" fill="hold"/>
                                        <p:tgtEl>
                                          <p:spTgt spid="9"/>
                                        </p:tgtEl>
                                        <p:attrNameLst>
                                          <p:attrName>ppt_h</p:attrName>
                                        </p:attrNameLst>
                                      </p:cBhvr>
                                      <p:tavLst>
                                        <p:tav tm="0">
                                          <p:val>
                                            <p:fltVal val="0"/>
                                          </p:val>
                                        </p:tav>
                                        <p:tav tm="100000">
                                          <p:val>
                                            <p:strVal val="#ppt_h"/>
                                          </p:val>
                                        </p:tav>
                                      </p:tavLst>
                                    </p:anim>
                                  </p:childTnLst>
                                </p:cTn>
                              </p:par>
                            </p:childTnLst>
                          </p:cTn>
                        </p:par>
                        <p:par>
                          <p:cTn id="22" fill="hold">
                            <p:stCondLst>
                              <p:cond delay="5000"/>
                            </p:stCondLst>
                            <p:childTnLst>
                              <p:par>
                                <p:cTn id="23" presetID="23" presetClass="entr" presetSubtype="16" fill="hold" grpId="0" nodeType="afterEffect">
                                  <p:stCondLst>
                                    <p:cond delay="500"/>
                                  </p:stCondLst>
                                  <p:childTnLst>
                                    <p:set>
                                      <p:cBhvr>
                                        <p:cTn id="24" dur="1" fill="hold">
                                          <p:stCondLst>
                                            <p:cond delay="0"/>
                                          </p:stCondLst>
                                        </p:cTn>
                                        <p:tgtEl>
                                          <p:spTgt spid="10"/>
                                        </p:tgtEl>
                                        <p:attrNameLst>
                                          <p:attrName>style.visibility</p:attrName>
                                        </p:attrNameLst>
                                      </p:cBhvr>
                                      <p:to>
                                        <p:strVal val="visible"/>
                                      </p:to>
                                    </p:set>
                                    <p:anim calcmode="lin" valueType="num">
                                      <p:cBhvr>
                                        <p:cTn id="25" dur="2000" fill="hold"/>
                                        <p:tgtEl>
                                          <p:spTgt spid="10"/>
                                        </p:tgtEl>
                                        <p:attrNameLst>
                                          <p:attrName>ppt_w</p:attrName>
                                        </p:attrNameLst>
                                      </p:cBhvr>
                                      <p:tavLst>
                                        <p:tav tm="0">
                                          <p:val>
                                            <p:fltVal val="0"/>
                                          </p:val>
                                        </p:tav>
                                        <p:tav tm="100000">
                                          <p:val>
                                            <p:strVal val="#ppt_w"/>
                                          </p:val>
                                        </p:tav>
                                      </p:tavLst>
                                    </p:anim>
                                    <p:anim calcmode="lin" valueType="num">
                                      <p:cBhvr>
                                        <p:cTn id="26" dur="2000" fill="hold"/>
                                        <p:tgtEl>
                                          <p:spTgt spid="10"/>
                                        </p:tgtEl>
                                        <p:attrNameLst>
                                          <p:attrName>ppt_h</p:attrName>
                                        </p:attrNameLst>
                                      </p:cBhvr>
                                      <p:tavLst>
                                        <p:tav tm="0">
                                          <p:val>
                                            <p:fltVal val="0"/>
                                          </p:val>
                                        </p:tav>
                                        <p:tav tm="100000">
                                          <p:val>
                                            <p:strVal val="#ppt_h"/>
                                          </p:val>
                                        </p:tav>
                                      </p:tavLst>
                                    </p:anim>
                                  </p:childTnLst>
                                </p:cTn>
                              </p:par>
                            </p:childTnLst>
                          </p:cTn>
                        </p:par>
                        <p:par>
                          <p:cTn id="27" fill="hold">
                            <p:stCondLst>
                              <p:cond delay="7500"/>
                            </p:stCondLst>
                            <p:childTnLst>
                              <p:par>
                                <p:cTn id="28" presetID="23" presetClass="entr" presetSubtype="16" fill="hold" grpId="0" nodeType="afterEffect">
                                  <p:stCondLst>
                                    <p:cond delay="500"/>
                                  </p:stCondLst>
                                  <p:childTnLst>
                                    <p:set>
                                      <p:cBhvr>
                                        <p:cTn id="29" dur="1" fill="hold">
                                          <p:stCondLst>
                                            <p:cond delay="0"/>
                                          </p:stCondLst>
                                        </p:cTn>
                                        <p:tgtEl>
                                          <p:spTgt spid="11"/>
                                        </p:tgtEl>
                                        <p:attrNameLst>
                                          <p:attrName>style.visibility</p:attrName>
                                        </p:attrNameLst>
                                      </p:cBhvr>
                                      <p:to>
                                        <p:strVal val="visible"/>
                                      </p:to>
                                    </p:set>
                                    <p:anim calcmode="lin" valueType="num">
                                      <p:cBhvr>
                                        <p:cTn id="30" dur="2000" fill="hold"/>
                                        <p:tgtEl>
                                          <p:spTgt spid="11"/>
                                        </p:tgtEl>
                                        <p:attrNameLst>
                                          <p:attrName>ppt_w</p:attrName>
                                        </p:attrNameLst>
                                      </p:cBhvr>
                                      <p:tavLst>
                                        <p:tav tm="0">
                                          <p:val>
                                            <p:fltVal val="0"/>
                                          </p:val>
                                        </p:tav>
                                        <p:tav tm="100000">
                                          <p:val>
                                            <p:strVal val="#ppt_w"/>
                                          </p:val>
                                        </p:tav>
                                      </p:tavLst>
                                    </p:anim>
                                    <p:anim calcmode="lin" valueType="num">
                                      <p:cBhvr>
                                        <p:cTn id="31" dur="2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rotWithShape="1">
          <a:blip r:embed="rId3" cstate="print">
            <a:extLst/>
          </a:blip>
          <a:srcRect l="35667" t="21371" r="35268" b="21377"/>
          <a:stretch/>
        </p:blipFill>
        <p:spPr>
          <a:xfrm>
            <a:off x="323528" y="123478"/>
            <a:ext cx="4104456" cy="4824536"/>
          </a:xfrm>
          <a:prstGeom prst="rect">
            <a:avLst/>
          </a:prstGeom>
          <a:effectLst>
            <a:outerShdw blurRad="50800" dist="177800" dir="1800000" algn="l" rotWithShape="0">
              <a:prstClr val="black">
                <a:alpha val="44000"/>
              </a:prstClr>
            </a:outerShdw>
            <a:softEdge rad="31750"/>
          </a:effectLst>
        </p:spPr>
      </p:pic>
      <p:pic>
        <p:nvPicPr>
          <p:cNvPr id="4" name="3 Imagen" descr="curves-caras-ionut.jpg"/>
          <p:cNvPicPr>
            <a:picLocks noChangeAspect="1"/>
          </p:cNvPicPr>
          <p:nvPr/>
        </p:nvPicPr>
        <p:blipFill>
          <a:blip r:embed="rId4" cstate="print"/>
          <a:stretch>
            <a:fillRect/>
          </a:stretch>
        </p:blipFill>
        <p:spPr bwMode="auto">
          <a:xfrm>
            <a:off x="827584" y="637417"/>
            <a:ext cx="3096344" cy="386229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urves-caras-ionut.jpg"/>
          <p:cNvPicPr>
            <a:picLocks noChangeAspect="1"/>
          </p:cNvPicPr>
          <p:nvPr/>
        </p:nvPicPr>
        <p:blipFill>
          <a:blip r:embed="rId4" cstate="print"/>
          <a:stretch>
            <a:fillRect/>
          </a:stretch>
        </p:blipFill>
        <p:spPr bwMode="auto">
          <a:xfrm>
            <a:off x="827584" y="627335"/>
            <a:ext cx="3096344" cy="386229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004048" y="1779662"/>
            <a:ext cx="2304255"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Virgen y Santos</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5076056" y="2571750"/>
            <a:ext cx="2376264"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Después de 1518</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4932040" y="3363838"/>
            <a:ext cx="2448272"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Rosso</a:t>
            </a:r>
            <a:r>
              <a:rPr lang="es-ES" sz="2000" b="1" dirty="0" smtClean="0">
                <a:solidFill>
                  <a:schemeClr val="bg1"/>
                </a:solidFill>
                <a:effectLst>
                  <a:outerShdw blurRad="38100" dist="38100" dir="2700000" algn="tl">
                    <a:srgbClr val="000000">
                      <a:alpha val="43137"/>
                    </a:srgbClr>
                  </a:outerShdw>
                </a:effectLst>
                <a:latin typeface="Lucida Bright" pitchFamily="18" charset="0"/>
              </a:rPr>
              <a:t>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Fiorentino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4000">
        <p14:doors dir="vert"/>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3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2000"/>
                                  </p:stCondLst>
                                  <p:childTnLst>
                                    <p:set>
                                      <p:cBhvr>
                                        <p:cTn id="20" dur="1" fill="hold">
                                          <p:stCondLst>
                                            <p:cond delay="0"/>
                                          </p:stCondLst>
                                        </p:cTn>
                                        <p:tgtEl>
                                          <p:spTgt spid="7"/>
                                        </p:tgtEl>
                                        <p:attrNameLst>
                                          <p:attrName>style.visibility</p:attrName>
                                        </p:attrNameLst>
                                      </p:cBhvr>
                                      <p:to>
                                        <p:strVal val="visible"/>
                                      </p:to>
                                    </p:set>
                                    <p:animEffect transition="in" filter="wedge">
                                      <p:cBhvr>
                                        <p:cTn id="21" dur="1000"/>
                                        <p:tgtEl>
                                          <p:spTgt spid="7"/>
                                        </p:tgtEl>
                                      </p:cBhvr>
                                    </p:animEffect>
                                  </p:childTnLst>
                                </p:cTn>
                              </p:par>
                            </p:childTnLst>
                          </p:cTn>
                        </p:par>
                        <p:par>
                          <p:cTn id="22" fill="hold">
                            <p:stCondLst>
                              <p:cond delay="3000"/>
                            </p:stCondLst>
                            <p:childTnLst>
                              <p:par>
                                <p:cTn id="23" presetID="23" presetClass="entr" presetSubtype="16" fill="hold" grpId="0" nodeType="afterEffect">
                                  <p:stCondLst>
                                    <p:cond delay="500"/>
                                  </p:stCondLst>
                                  <p:childTnLst>
                                    <p:set>
                                      <p:cBhvr>
                                        <p:cTn id="24" dur="1" fill="hold">
                                          <p:stCondLst>
                                            <p:cond delay="0"/>
                                          </p:stCondLst>
                                        </p:cTn>
                                        <p:tgtEl>
                                          <p:spTgt spid="5"/>
                                        </p:tgtEl>
                                        <p:attrNameLst>
                                          <p:attrName>style.visibility</p:attrName>
                                        </p:attrNameLst>
                                      </p:cBhvr>
                                      <p:to>
                                        <p:strVal val="visible"/>
                                      </p:to>
                                    </p:set>
                                    <p:anim calcmode="lin" valueType="num">
                                      <p:cBhvr>
                                        <p:cTn id="25" dur="2000" fill="hold"/>
                                        <p:tgtEl>
                                          <p:spTgt spid="5"/>
                                        </p:tgtEl>
                                        <p:attrNameLst>
                                          <p:attrName>ppt_w</p:attrName>
                                        </p:attrNameLst>
                                      </p:cBhvr>
                                      <p:tavLst>
                                        <p:tav tm="0">
                                          <p:val>
                                            <p:fltVal val="0"/>
                                          </p:val>
                                        </p:tav>
                                        <p:tav tm="100000">
                                          <p:val>
                                            <p:strVal val="#ppt_w"/>
                                          </p:val>
                                        </p:tav>
                                      </p:tavLst>
                                    </p:anim>
                                    <p:anim calcmode="lin" valueType="num">
                                      <p:cBhvr>
                                        <p:cTn id="26" dur="2000" fill="hold"/>
                                        <p:tgtEl>
                                          <p:spTgt spid="5"/>
                                        </p:tgtEl>
                                        <p:attrNameLst>
                                          <p:attrName>ppt_h</p:attrName>
                                        </p:attrNameLst>
                                      </p:cBhvr>
                                      <p:tavLst>
                                        <p:tav tm="0">
                                          <p:val>
                                            <p:fltVal val="0"/>
                                          </p:val>
                                        </p:tav>
                                        <p:tav tm="100000">
                                          <p:val>
                                            <p:strVal val="#ppt_h"/>
                                          </p:val>
                                        </p:tav>
                                      </p:tavLst>
                                    </p:anim>
                                  </p:childTnLst>
                                </p:cTn>
                              </p:par>
                            </p:childTnLst>
                          </p:cTn>
                        </p:par>
                        <p:par>
                          <p:cTn id="27" fill="hold">
                            <p:stCondLst>
                              <p:cond delay="5500"/>
                            </p:stCondLst>
                            <p:childTnLst>
                              <p:par>
                                <p:cTn id="28" presetID="23" presetClass="entr" presetSubtype="16" fill="hold" grpId="0" nodeType="afterEffect">
                                  <p:stCondLst>
                                    <p:cond delay="50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p:val>
                                            <p:fltVal val="0"/>
                                          </p:val>
                                        </p:tav>
                                        <p:tav tm="100000">
                                          <p:val>
                                            <p:strVal val="#ppt_w"/>
                                          </p:val>
                                        </p:tav>
                                      </p:tavLst>
                                    </p:anim>
                                    <p:anim calcmode="lin" valueType="num">
                                      <p:cBhvr>
                                        <p:cTn id="31" dur="2000" fill="hold"/>
                                        <p:tgtEl>
                                          <p:spTgt spid="8"/>
                                        </p:tgtEl>
                                        <p:attrNameLst>
                                          <p:attrName>ppt_h</p:attrName>
                                        </p:attrNameLst>
                                      </p:cBhvr>
                                      <p:tavLst>
                                        <p:tav tm="0">
                                          <p:val>
                                            <p:fltVal val="0"/>
                                          </p:val>
                                        </p:tav>
                                        <p:tav tm="100000">
                                          <p:val>
                                            <p:strVal val="#ppt_h"/>
                                          </p:val>
                                        </p:tav>
                                      </p:tavLst>
                                    </p:anim>
                                  </p:childTnLst>
                                </p:cTn>
                              </p:par>
                            </p:childTnLst>
                          </p:cTn>
                        </p:par>
                        <p:par>
                          <p:cTn id="32" fill="hold">
                            <p:stCondLst>
                              <p:cond delay="8000"/>
                            </p:stCondLst>
                            <p:childTnLst>
                              <p:par>
                                <p:cTn id="33" presetID="23" presetClass="entr" presetSubtype="16" fill="hold" grpId="0" nodeType="afterEffect">
                                  <p:stCondLst>
                                    <p:cond delay="500"/>
                                  </p:stCondLst>
                                  <p:childTnLst>
                                    <p:set>
                                      <p:cBhvr>
                                        <p:cTn id="34" dur="1" fill="hold">
                                          <p:stCondLst>
                                            <p:cond delay="0"/>
                                          </p:stCondLst>
                                        </p:cTn>
                                        <p:tgtEl>
                                          <p:spTgt spid="9"/>
                                        </p:tgtEl>
                                        <p:attrNameLst>
                                          <p:attrName>style.visibility</p:attrName>
                                        </p:attrNameLst>
                                      </p:cBhvr>
                                      <p:to>
                                        <p:strVal val="visible"/>
                                      </p:to>
                                    </p:set>
                                    <p:anim calcmode="lin" valueType="num">
                                      <p:cBhvr>
                                        <p:cTn id="35" dur="2000" fill="hold"/>
                                        <p:tgtEl>
                                          <p:spTgt spid="9"/>
                                        </p:tgtEl>
                                        <p:attrNameLst>
                                          <p:attrName>ppt_w</p:attrName>
                                        </p:attrNameLst>
                                      </p:cBhvr>
                                      <p:tavLst>
                                        <p:tav tm="0">
                                          <p:val>
                                            <p:fltVal val="0"/>
                                          </p:val>
                                        </p:tav>
                                        <p:tav tm="100000">
                                          <p:val>
                                            <p:strVal val="#ppt_w"/>
                                          </p:val>
                                        </p:tav>
                                      </p:tavLst>
                                    </p:anim>
                                    <p:anim calcmode="lin" valueType="num">
                                      <p:cBhvr>
                                        <p:cTn id="36"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3" cstate="print">
            <a:extLst/>
          </a:blip>
          <a:srcRect l="35667" t="21371" r="35268" b="21377"/>
          <a:stretch/>
        </p:blipFill>
        <p:spPr>
          <a:xfrm>
            <a:off x="323528" y="195486"/>
            <a:ext cx="4968552" cy="4680520"/>
          </a:xfrm>
          <a:prstGeom prst="rect">
            <a:avLst/>
          </a:prstGeom>
          <a:effectLst>
            <a:outerShdw blurRad="50800" dist="177800" dir="1800000" algn="l" rotWithShape="0">
              <a:prstClr val="black">
                <a:alpha val="44000"/>
              </a:prstClr>
            </a:outerShdw>
            <a:softEdge rad="31750"/>
          </a:effectLst>
        </p:spPr>
      </p:pic>
      <p:pic>
        <p:nvPicPr>
          <p:cNvPr id="4" name="3 Imagen" descr="4389815077_76d02014c1_b.jpg"/>
          <p:cNvPicPr>
            <a:picLocks noChangeAspect="1"/>
          </p:cNvPicPr>
          <p:nvPr/>
        </p:nvPicPr>
        <p:blipFill>
          <a:blip r:embed="rId4" cstate="print"/>
          <a:stretch>
            <a:fillRect/>
          </a:stretch>
        </p:blipFill>
        <p:spPr bwMode="auto">
          <a:xfrm>
            <a:off x="899592" y="685139"/>
            <a:ext cx="3744416" cy="374441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940152" y="1851670"/>
            <a:ext cx="2304255"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Sagrada Familia</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6300192" y="2715766"/>
            <a:ext cx="1440160"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1490-1495</a:t>
            </a:r>
            <a:endParaRPr lang="es-ES" sz="2000" b="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6084168" y="3507854"/>
            <a:ext cx="223224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Luca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Signorelli</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4000">
        <p14:doors dir="vert"/>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19"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fmla="#ppt_w*sin(2.5*pi*$)">
                                          <p:val>
                                            <p:fltVal val="0"/>
                                          </p:val>
                                        </p:tav>
                                        <p:tav tm="100000">
                                          <p:val>
                                            <p:fltVal val="1"/>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20" presetClass="entr" presetSubtype="0"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Effect transition="in" filter="wedge">
                                      <p:cBhvr>
                                        <p:cTn id="14" dur="1000"/>
                                        <p:tgtEl>
                                          <p:spTgt spid="6"/>
                                        </p:tgtEl>
                                      </p:cBhvr>
                                    </p:animEffect>
                                  </p:childTnLst>
                                </p:cTn>
                              </p:par>
                            </p:childTnLst>
                          </p:cTn>
                        </p:par>
                        <p:par>
                          <p:cTn id="15" fill="hold">
                            <p:stCondLst>
                              <p:cond delay="3000"/>
                            </p:stCondLst>
                            <p:childTnLst>
                              <p:par>
                                <p:cTn id="16" presetID="23" presetClass="entr" presetSubtype="16" fill="hold" grpId="0" nodeType="afterEffect">
                                  <p:stCondLst>
                                    <p:cond delay="50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ppt_w</p:attrName>
                                        </p:attrNameLst>
                                      </p:cBhvr>
                                      <p:tavLst>
                                        <p:tav tm="0">
                                          <p:val>
                                            <p:fltVal val="0"/>
                                          </p:val>
                                        </p:tav>
                                        <p:tav tm="100000">
                                          <p:val>
                                            <p:strVal val="#ppt_w"/>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childTnLst>
                                </p:cTn>
                              </p:par>
                            </p:childTnLst>
                          </p:cTn>
                        </p:par>
                        <p:par>
                          <p:cTn id="20" fill="hold">
                            <p:stCondLst>
                              <p:cond delay="5500"/>
                            </p:stCondLst>
                            <p:childTnLst>
                              <p:par>
                                <p:cTn id="21" presetID="23" presetClass="entr" presetSubtype="16" fill="hold" grpId="0" nodeType="afterEffect">
                                  <p:stCondLst>
                                    <p:cond delay="50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ppt_w</p:attrName>
                                        </p:attrNameLst>
                                      </p:cBhvr>
                                      <p:tavLst>
                                        <p:tav tm="0">
                                          <p:val>
                                            <p:fltVal val="0"/>
                                          </p:val>
                                        </p:tav>
                                        <p:tav tm="100000">
                                          <p:val>
                                            <p:strVal val="#ppt_w"/>
                                          </p:val>
                                        </p:tav>
                                      </p:tavLst>
                                    </p:anim>
                                    <p:anim calcmode="lin" valueType="num">
                                      <p:cBhvr>
                                        <p:cTn id="24" dur="2000" fill="hold"/>
                                        <p:tgtEl>
                                          <p:spTgt spid="7"/>
                                        </p:tgtEl>
                                        <p:attrNameLst>
                                          <p:attrName>ppt_h</p:attrName>
                                        </p:attrNameLst>
                                      </p:cBhvr>
                                      <p:tavLst>
                                        <p:tav tm="0">
                                          <p:val>
                                            <p:fltVal val="0"/>
                                          </p:val>
                                        </p:tav>
                                        <p:tav tm="100000">
                                          <p:val>
                                            <p:strVal val="#ppt_h"/>
                                          </p:val>
                                        </p:tav>
                                      </p:tavLst>
                                    </p:anim>
                                  </p:childTnLst>
                                </p:cTn>
                              </p:par>
                            </p:childTnLst>
                          </p:cTn>
                        </p:par>
                        <p:par>
                          <p:cTn id="25" fill="hold">
                            <p:stCondLst>
                              <p:cond delay="8000"/>
                            </p:stCondLst>
                            <p:childTnLst>
                              <p:par>
                                <p:cTn id="26" presetID="23" presetClass="entr" presetSubtype="16"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3" cstate="print">
            <a:extLst/>
          </a:blip>
          <a:srcRect l="35667" t="21371" r="35268" b="21377"/>
          <a:stretch/>
        </p:blipFill>
        <p:spPr>
          <a:xfrm>
            <a:off x="323528" y="195486"/>
            <a:ext cx="4104456" cy="4752528"/>
          </a:xfrm>
          <a:prstGeom prst="rect">
            <a:avLst/>
          </a:prstGeom>
          <a:effectLst>
            <a:outerShdw blurRad="50800" dist="177800" dir="1800000" algn="l" rotWithShape="0">
              <a:prstClr val="black">
                <a:alpha val="44000"/>
              </a:prstClr>
            </a:outerShdw>
            <a:softEdge rad="31750"/>
          </a:effectLst>
        </p:spPr>
      </p:pic>
      <p:pic>
        <p:nvPicPr>
          <p:cNvPr id="4" name="3 Imagen" descr="4461559729_ff630b6818_o.jpg"/>
          <p:cNvPicPr>
            <a:picLocks noChangeAspect="1"/>
          </p:cNvPicPr>
          <p:nvPr/>
        </p:nvPicPr>
        <p:blipFill>
          <a:blip r:embed="rId4" cstate="print"/>
          <a:stretch>
            <a:fillRect/>
          </a:stretch>
        </p:blipFill>
        <p:spPr bwMode="auto">
          <a:xfrm>
            <a:off x="827584" y="686432"/>
            <a:ext cx="3096344" cy="378070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076056" y="1851670"/>
            <a:ext cx="3024336"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La Virgen de los ocho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6084168" y="2715766"/>
            <a:ext cx="79208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1486</a:t>
            </a:r>
            <a:endParaRPr lang="es-ES" sz="2000" b="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5580112" y="3507854"/>
            <a:ext cx="223224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Filippino</a:t>
            </a:r>
            <a:r>
              <a:rPr lang="es-ES" sz="2000" b="1" dirty="0" smtClean="0">
                <a:solidFill>
                  <a:schemeClr val="bg1"/>
                </a:solidFill>
                <a:effectLst>
                  <a:outerShdw blurRad="38100" dist="38100" dir="2700000" algn="tl">
                    <a:srgbClr val="000000">
                      <a:alpha val="43137"/>
                    </a:srgbClr>
                  </a:outerShdw>
                </a:effectLst>
                <a:latin typeface="Lucida Bright" pitchFamily="18" charset="0"/>
              </a:rPr>
              <a:t>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Lippi</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5000">
        <p14:doors dir="vert"/>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
                                          </p:val>
                                        </p:tav>
                                        <p:tav tm="100000">
                                          <p:val>
                                            <p:strVal val="#ppt_x"/>
                                          </p:val>
                                        </p:tav>
                                      </p:tavLst>
                                    </p:anim>
                                    <p:anim calcmode="lin" valueType="num">
                                      <p:cBhvr>
                                        <p:cTn id="8" dur="3000" fill="hold"/>
                                        <p:tgtEl>
                                          <p:spTgt spid="4"/>
                                        </p:tgtEl>
                                        <p:attrNameLst>
                                          <p:attrName>ppt_y</p:attrName>
                                        </p:attrNameLst>
                                      </p:cBhvr>
                                      <p:tavLst>
                                        <p:tav tm="0">
                                          <p:val>
                                            <p:strVal val="#ppt_y-#ppt_h/2"/>
                                          </p:val>
                                        </p:tav>
                                        <p:tav tm="100000">
                                          <p:val>
                                            <p:strVal val="#ppt_y"/>
                                          </p:val>
                                        </p:tav>
                                      </p:tavLst>
                                    </p:anim>
                                    <p:anim calcmode="lin" valueType="num">
                                      <p:cBhvr>
                                        <p:cTn id="9" dur="3000" fill="hold"/>
                                        <p:tgtEl>
                                          <p:spTgt spid="4"/>
                                        </p:tgtEl>
                                        <p:attrNameLst>
                                          <p:attrName>ppt_w</p:attrName>
                                        </p:attrNameLst>
                                      </p:cBhvr>
                                      <p:tavLst>
                                        <p:tav tm="0">
                                          <p:val>
                                            <p:strVal val="#ppt_w"/>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20" presetClass="entr" presetSubtype="0" fill="hold"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wedge">
                                      <p:cBhvr>
                                        <p:cTn id="16" dur="1000"/>
                                        <p:tgtEl>
                                          <p:spTgt spid="6"/>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5"/>
                                        </p:tgtEl>
                                        <p:attrNameLst>
                                          <p:attrName>style.visibility</p:attrName>
                                        </p:attrNameLst>
                                      </p:cBhvr>
                                      <p:to>
                                        <p:strVal val="visible"/>
                                      </p:to>
                                    </p:set>
                                    <p:anim calcmode="lin" valueType="num">
                                      <p:cBhvr>
                                        <p:cTn id="20" dur="2000" fill="hold"/>
                                        <p:tgtEl>
                                          <p:spTgt spid="5"/>
                                        </p:tgtEl>
                                        <p:attrNameLst>
                                          <p:attrName>ppt_w</p:attrName>
                                        </p:attrNameLst>
                                      </p:cBhvr>
                                      <p:tavLst>
                                        <p:tav tm="0">
                                          <p:val>
                                            <p:fltVal val="0"/>
                                          </p:val>
                                        </p:tav>
                                        <p:tav tm="100000">
                                          <p:val>
                                            <p:strVal val="#ppt_w"/>
                                          </p:val>
                                        </p:tav>
                                      </p:tavLst>
                                    </p:anim>
                                    <p:anim calcmode="lin" valueType="num">
                                      <p:cBhvr>
                                        <p:cTn id="21" dur="2000" fill="hold"/>
                                        <p:tgtEl>
                                          <p:spTgt spid="5"/>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p:val>
                                            <p:fltVal val="0"/>
                                          </p:val>
                                        </p:tav>
                                        <p:tav tm="100000">
                                          <p:val>
                                            <p:strVal val="#ppt_w"/>
                                          </p:val>
                                        </p:tav>
                                      </p:tavLst>
                                    </p:anim>
                                    <p:anim calcmode="lin" valueType="num">
                                      <p:cBhvr>
                                        <p:cTn id="31"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3" cstate="print">
            <a:extLst/>
          </a:blip>
          <a:srcRect l="35667" t="21371" r="35268" b="21377"/>
          <a:stretch/>
        </p:blipFill>
        <p:spPr>
          <a:xfrm>
            <a:off x="323528" y="195486"/>
            <a:ext cx="4104456" cy="4752528"/>
          </a:xfrm>
          <a:prstGeom prst="rect">
            <a:avLst/>
          </a:prstGeom>
          <a:effectLst>
            <a:outerShdw blurRad="50800" dist="177800" dir="1800000" algn="l" rotWithShape="0">
              <a:prstClr val="black">
                <a:alpha val="44000"/>
              </a:prstClr>
            </a:outerShdw>
            <a:softEdge rad="31750"/>
          </a:effectLst>
        </p:spPr>
      </p:pic>
      <p:pic>
        <p:nvPicPr>
          <p:cNvPr id="4" name="3 Imagen" descr="6190326734_a4828fb3db_b.jpg"/>
          <p:cNvPicPr>
            <a:picLocks noChangeAspect="1"/>
          </p:cNvPicPr>
          <p:nvPr/>
        </p:nvPicPr>
        <p:blipFill>
          <a:blip r:embed="rId4" cstate="print"/>
          <a:stretch>
            <a:fillRect/>
          </a:stretch>
        </p:blipFill>
        <p:spPr bwMode="auto">
          <a:xfrm>
            <a:off x="827584" y="685141"/>
            <a:ext cx="3096344" cy="38020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6190326734_a4828fb3db_b.jpg"/>
          <p:cNvPicPr>
            <a:picLocks noChangeAspect="1"/>
          </p:cNvPicPr>
          <p:nvPr/>
        </p:nvPicPr>
        <p:blipFill>
          <a:blip r:embed="rId4" cstate="print"/>
          <a:stretch>
            <a:fillRect/>
          </a:stretch>
        </p:blipFill>
        <p:spPr bwMode="auto">
          <a:xfrm>
            <a:off x="827584" y="685141"/>
            <a:ext cx="3096344" cy="38020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796136" y="1851670"/>
            <a:ext cx="1152128"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FLORA</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6084168" y="2715766"/>
            <a:ext cx="79208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1515</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5868144" y="3507854"/>
            <a:ext cx="122413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Tiziano</a:t>
            </a:r>
          </a:p>
        </p:txBody>
      </p:sp>
    </p:spTree>
  </p:cSld>
  <p:clrMapOvr>
    <a:masterClrMapping/>
  </p:clrMapOvr>
  <mc:AlternateContent xmlns:mc="http://schemas.openxmlformats.org/markup-compatibility/2006">
    <mc:Choice xmlns:p14="http://schemas.microsoft.com/office/powerpoint/2010/main" Requires="p14">
      <p:transition spd="slow" p14:dur="2500" advTm="14000">
        <p14:honeycomb/>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out)">
                                      <p:cBhvr>
                                        <p:cTn id="10" dur="30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000"/>
                                        <p:tgtEl>
                                          <p:spTgt spid="6"/>
                                        </p:tgtEl>
                                      </p:cBhvr>
                                    </p:animEffect>
                                  </p:childTnLst>
                                </p:cTn>
                              </p:par>
                            </p:childTnLst>
                          </p:cTn>
                        </p:par>
                        <p:par>
                          <p:cTn id="14" fill="hold">
                            <p:stCondLst>
                              <p:cond delay="3000"/>
                            </p:stCondLst>
                            <p:childTnLst>
                              <p:par>
                                <p:cTn id="15" presetID="23" presetClass="entr" presetSubtype="16" fill="hold" grpId="0" nodeType="afterEffect">
                                  <p:stCondLst>
                                    <p:cond delay="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5500"/>
                            </p:stCondLst>
                            <p:childTnLst>
                              <p:par>
                                <p:cTn id="20" presetID="23" presetClass="entr" presetSubtype="16" fill="hold" grpId="0"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8000"/>
                            </p:stCondLst>
                            <p:childTnLst>
                              <p:par>
                                <p:cTn id="25" presetID="23" presetClass="entr" presetSubtype="16" fill="hold" grpId="0" nodeType="afterEffect">
                                  <p:stCondLst>
                                    <p:cond delay="50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ppt_w</p:attrName>
                                        </p:attrNameLst>
                                      </p:cBhvr>
                                      <p:tavLst>
                                        <p:tav tm="0">
                                          <p:val>
                                            <p:fltVal val="0"/>
                                          </p:val>
                                        </p:tav>
                                        <p:tav tm="100000">
                                          <p:val>
                                            <p:strVal val="#ppt_w"/>
                                          </p:val>
                                        </p:tav>
                                      </p:tavLst>
                                    </p:anim>
                                    <p:anim calcmode="lin" valueType="num">
                                      <p:cBhvr>
                                        <p:cTn id="28"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rotWithShape="1">
          <a:blip r:embed="rId3" cstate="print">
            <a:extLst/>
          </a:blip>
          <a:srcRect l="35667" t="21371" r="35268" b="21377"/>
          <a:stretch/>
        </p:blipFill>
        <p:spPr>
          <a:xfrm>
            <a:off x="323528" y="123478"/>
            <a:ext cx="4464496" cy="4824536"/>
          </a:xfrm>
          <a:prstGeom prst="rect">
            <a:avLst/>
          </a:prstGeom>
          <a:effectLst>
            <a:outerShdw blurRad="50800" dist="177800" dir="1800000" algn="l" rotWithShape="0">
              <a:prstClr val="black">
                <a:alpha val="44000"/>
              </a:prstClr>
            </a:outerShdw>
            <a:softEdge rad="31750"/>
          </a:effectLst>
        </p:spPr>
      </p:pic>
      <p:pic>
        <p:nvPicPr>
          <p:cNvPr id="4" name="3 Imagen" descr="imágenes-montajes-y-fotomanipulaciones-digitales-de-Caras-Ionut-3.jpg"/>
          <p:cNvPicPr>
            <a:picLocks noChangeAspect="1"/>
          </p:cNvPicPr>
          <p:nvPr/>
        </p:nvPicPr>
        <p:blipFill>
          <a:blip r:embed="rId4" cstate="print"/>
          <a:stretch>
            <a:fillRect/>
          </a:stretch>
        </p:blipFill>
        <p:spPr bwMode="auto">
          <a:xfrm>
            <a:off x="827584" y="627535"/>
            <a:ext cx="3384376" cy="385963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ágenes-montajes-y-fotomanipulaciones-digitales-de-Caras-Ionut-3.jpg"/>
          <p:cNvPicPr>
            <a:picLocks noChangeAspect="1"/>
          </p:cNvPicPr>
          <p:nvPr/>
        </p:nvPicPr>
        <p:blipFill>
          <a:blip r:embed="rId4" cstate="print"/>
          <a:stretch>
            <a:fillRect/>
          </a:stretch>
        </p:blipFill>
        <p:spPr bwMode="auto">
          <a:xfrm>
            <a:off x="827584" y="627535"/>
            <a:ext cx="3384376" cy="385963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932040" y="1851670"/>
            <a:ext cx="3312368"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Adoración de los Magos</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5580112" y="2715766"/>
            <a:ext cx="158417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Hacia 1466</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5220072" y="3507854"/>
            <a:ext cx="2520280"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Andrea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Mantegna</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3000"/>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20" presetClass="entr" presetSubtype="0" fill="hold" nodeType="withEffect">
                                  <p:stCondLst>
                                    <p:cond delay="1500"/>
                                  </p:stCondLst>
                                  <p:childTnLst>
                                    <p:set>
                                      <p:cBhvr>
                                        <p:cTn id="12" dur="1" fill="hold">
                                          <p:stCondLst>
                                            <p:cond delay="0"/>
                                          </p:stCondLst>
                                        </p:cTn>
                                        <p:tgtEl>
                                          <p:spTgt spid="7"/>
                                        </p:tgtEl>
                                        <p:attrNameLst>
                                          <p:attrName>style.visibility</p:attrName>
                                        </p:attrNameLst>
                                      </p:cBhvr>
                                      <p:to>
                                        <p:strVal val="visible"/>
                                      </p:to>
                                    </p:set>
                                    <p:animEffect transition="in" filter="wedge">
                                      <p:cBhvr>
                                        <p:cTn id="13" dur="1000"/>
                                        <p:tgtEl>
                                          <p:spTgt spid="7"/>
                                        </p:tgtEl>
                                      </p:cBhvr>
                                    </p:animEffect>
                                  </p:childTnLst>
                                </p:cTn>
                              </p:par>
                            </p:childTnLst>
                          </p:cTn>
                        </p:par>
                        <p:par>
                          <p:cTn id="14" fill="hold">
                            <p:stCondLst>
                              <p:cond delay="3000"/>
                            </p:stCondLst>
                            <p:childTnLst>
                              <p:par>
                                <p:cTn id="15" presetID="23" presetClass="entr" presetSubtype="16" fill="hold" grpId="0" nodeType="afterEffect">
                                  <p:stCondLst>
                                    <p:cond delay="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5500"/>
                            </p:stCondLst>
                            <p:childTnLst>
                              <p:par>
                                <p:cTn id="20" presetID="23" presetClass="entr" presetSubtype="16" fill="hold" grpId="0"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8000"/>
                            </p:stCondLst>
                            <p:childTnLst>
                              <p:par>
                                <p:cTn id="25" presetID="23" presetClass="entr" presetSubtype="16" fill="hold" grpId="0" nodeType="afterEffect">
                                  <p:stCondLst>
                                    <p:cond delay="50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ppt_w</p:attrName>
                                        </p:attrNameLst>
                                      </p:cBhvr>
                                      <p:tavLst>
                                        <p:tav tm="0">
                                          <p:val>
                                            <p:fltVal val="0"/>
                                          </p:val>
                                        </p:tav>
                                        <p:tav tm="100000">
                                          <p:val>
                                            <p:strVal val="#ppt_w"/>
                                          </p:val>
                                        </p:tav>
                                      </p:tavLst>
                                    </p:anim>
                                    <p:anim calcmode="lin" valueType="num">
                                      <p:cBhvr>
                                        <p:cTn id="28"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3" cstate="print">
            <a:extLst/>
          </a:blip>
          <a:srcRect l="35667" t="21371" r="35268" b="21377"/>
          <a:stretch/>
        </p:blipFill>
        <p:spPr>
          <a:xfrm>
            <a:off x="323528" y="0"/>
            <a:ext cx="3744416" cy="5143500"/>
          </a:xfrm>
          <a:prstGeom prst="rect">
            <a:avLst/>
          </a:prstGeom>
          <a:effectLst>
            <a:outerShdw blurRad="50800" dist="177800" dir="1800000" algn="l" rotWithShape="0">
              <a:prstClr val="black">
                <a:alpha val="44000"/>
              </a:prstClr>
            </a:outerShdw>
            <a:softEdge rad="31750"/>
          </a:effectLst>
        </p:spPr>
      </p:pic>
      <p:pic>
        <p:nvPicPr>
          <p:cNvPr id="4" name="3 Imagen" descr="6190326734_a4828fb3db_b.jpg"/>
          <p:cNvPicPr>
            <a:picLocks noChangeAspect="1"/>
          </p:cNvPicPr>
          <p:nvPr/>
        </p:nvPicPr>
        <p:blipFill>
          <a:blip r:embed="rId4" cstate="print"/>
          <a:stretch>
            <a:fillRect/>
          </a:stretch>
        </p:blipFill>
        <p:spPr bwMode="auto">
          <a:xfrm>
            <a:off x="755577" y="536810"/>
            <a:ext cx="2842982" cy="412317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932040" y="1923678"/>
            <a:ext cx="3312368" cy="707886"/>
          </a:xfrm>
          <a:prstGeom prst="rect">
            <a:avLst/>
          </a:prstGeom>
          <a:noFill/>
          <a:ln w="34925">
            <a:noFill/>
          </a:ln>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Santa Ana, la Virgen con el Niño y cinco ángeles</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5580112" y="2715766"/>
            <a:ext cx="158417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1422-1423</a:t>
            </a:r>
            <a:endParaRPr lang="es-ES" sz="2000" b="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5220072" y="3507854"/>
            <a:ext cx="2736304" cy="707886"/>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Masacio</a:t>
            </a:r>
            <a:r>
              <a:rPr lang="es-ES" sz="2000" b="1" dirty="0" smtClean="0">
                <a:solidFill>
                  <a:schemeClr val="bg1"/>
                </a:solidFill>
                <a:effectLst>
                  <a:outerShdw blurRad="38100" dist="38100" dir="2700000" algn="tl">
                    <a:srgbClr val="000000">
                      <a:alpha val="43137"/>
                    </a:srgbClr>
                  </a:outerShdw>
                </a:effectLst>
                <a:latin typeface="Lucida Bright" pitchFamily="18" charset="0"/>
              </a:rPr>
              <a:t> y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Masolino</a:t>
            </a:r>
            <a:r>
              <a:rPr lang="es-ES" sz="2000" b="1" dirty="0" smtClean="0">
                <a:solidFill>
                  <a:schemeClr val="bg1"/>
                </a:solidFill>
                <a:effectLst>
                  <a:outerShdw blurRad="38100" dist="38100" dir="2700000" algn="tl">
                    <a:srgbClr val="000000">
                      <a:alpha val="43137"/>
                    </a:srgbClr>
                  </a:outerShdw>
                </a:effectLst>
                <a:latin typeface="Lucida Bright" pitchFamily="18" charset="0"/>
              </a:rPr>
              <a:t> da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Panicale</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8000">
        <p:split orient="vert"/>
      </p:transition>
    </mc:Choice>
    <mc:Fallback>
      <p:transition spd="slow" advTm="1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par>
                                <p:cTn id="11" presetID="20" presetClass="entr" presetSubtype="0" fill="hold" nodeType="withEffect">
                                  <p:stCondLst>
                                    <p:cond delay="2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000"/>
                                        <p:tgtEl>
                                          <p:spTgt spid="6"/>
                                        </p:tgtEl>
                                      </p:cBhvr>
                                    </p:animEffect>
                                  </p:childTnLst>
                                </p:cTn>
                              </p:par>
                            </p:childTnLst>
                          </p:cTn>
                        </p:par>
                        <p:par>
                          <p:cTn id="14" fill="hold">
                            <p:stCondLst>
                              <p:cond delay="3000"/>
                            </p:stCondLst>
                            <p:childTnLst>
                              <p:par>
                                <p:cTn id="15" presetID="40" presetClass="entr" presetSubtype="0" fill="hold" grpId="0" nodeType="afterEffect">
                                  <p:stCondLst>
                                    <p:cond delay="50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8300"/>
                            </p:stCondLst>
                            <p:childTnLst>
                              <p:par>
                                <p:cTn id="21" presetID="23" presetClass="entr" presetSubtype="16" fill="hold" grpId="0" nodeType="afterEffect">
                                  <p:stCondLst>
                                    <p:cond delay="50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ppt_w</p:attrName>
                                        </p:attrNameLst>
                                      </p:cBhvr>
                                      <p:tavLst>
                                        <p:tav tm="0">
                                          <p:val>
                                            <p:fltVal val="0"/>
                                          </p:val>
                                        </p:tav>
                                        <p:tav tm="100000">
                                          <p:val>
                                            <p:strVal val="#ppt_w"/>
                                          </p:val>
                                        </p:tav>
                                      </p:tavLst>
                                    </p:anim>
                                    <p:anim calcmode="lin" valueType="num">
                                      <p:cBhvr>
                                        <p:cTn id="24" dur="2000" fill="hold"/>
                                        <p:tgtEl>
                                          <p:spTgt spid="7"/>
                                        </p:tgtEl>
                                        <p:attrNameLst>
                                          <p:attrName>ppt_h</p:attrName>
                                        </p:attrNameLst>
                                      </p:cBhvr>
                                      <p:tavLst>
                                        <p:tav tm="0">
                                          <p:val>
                                            <p:fltVal val="0"/>
                                          </p:val>
                                        </p:tav>
                                        <p:tav tm="100000">
                                          <p:val>
                                            <p:strVal val="#ppt_h"/>
                                          </p:val>
                                        </p:tav>
                                      </p:tavLst>
                                    </p:anim>
                                  </p:childTnLst>
                                </p:cTn>
                              </p:par>
                            </p:childTnLst>
                          </p:cTn>
                        </p:par>
                        <p:par>
                          <p:cTn id="25" fill="hold">
                            <p:stCondLst>
                              <p:cond delay="10800"/>
                            </p:stCondLst>
                            <p:childTnLst>
                              <p:par>
                                <p:cTn id="26" presetID="23" presetClass="entr" presetSubtype="16"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3" cstate="print">
            <a:extLst/>
          </a:blip>
          <a:srcRect l="35667" t="21371" r="35268" b="21377"/>
          <a:stretch/>
        </p:blipFill>
        <p:spPr>
          <a:xfrm>
            <a:off x="323528" y="195486"/>
            <a:ext cx="3816424" cy="4824536"/>
          </a:xfrm>
          <a:prstGeom prst="rect">
            <a:avLst/>
          </a:prstGeom>
          <a:effectLst>
            <a:outerShdw blurRad="50800" dist="177800" dir="1800000" algn="l" rotWithShape="0">
              <a:prstClr val="black">
                <a:alpha val="44000"/>
              </a:prstClr>
            </a:outerShdw>
            <a:softEdge rad="31750"/>
          </a:effectLst>
        </p:spPr>
      </p:pic>
      <p:pic>
        <p:nvPicPr>
          <p:cNvPr id="4" name="3 Imagen" descr="6190371312_bcc453b8d7_b.jpg"/>
          <p:cNvPicPr>
            <a:picLocks noChangeAspect="1"/>
          </p:cNvPicPr>
          <p:nvPr/>
        </p:nvPicPr>
        <p:blipFill>
          <a:blip r:embed="rId4" cstate="print"/>
          <a:stretch>
            <a:fillRect/>
          </a:stretch>
        </p:blipFill>
        <p:spPr bwMode="auto">
          <a:xfrm>
            <a:off x="755575" y="686432"/>
            <a:ext cx="2842018" cy="38379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932040" y="1635646"/>
            <a:ext cx="3312368" cy="1015663"/>
          </a:xfrm>
          <a:prstGeom prst="rect">
            <a:avLst/>
          </a:prstGeom>
          <a:noFill/>
          <a:ln w="34925">
            <a:noFill/>
          </a:ln>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Inmaculada Concepción con los santos Catalina, Margarita y Juan</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5580112" y="2859782"/>
            <a:ext cx="158417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1485-1490</a:t>
            </a:r>
            <a:endParaRPr lang="es-ES" sz="2000" b="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5364088" y="3507854"/>
            <a:ext cx="230425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Piero di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Cosimo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9000">
        <p:split orient="vert"/>
      </p:transition>
    </mc:Choice>
    <mc:Fallback>
      <p:transition spd="slow" advTm="1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0" presetClass="entr" presetSubtype="0"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Effect transition="in" filter="wedge">
                                      <p:cBhvr>
                                        <p:cTn id="14" dur="1000"/>
                                        <p:tgtEl>
                                          <p:spTgt spid="6"/>
                                        </p:tgtEl>
                                      </p:cBhvr>
                                    </p:animEffect>
                                  </p:childTnLst>
                                </p:cTn>
                              </p:par>
                            </p:childTnLst>
                          </p:cTn>
                        </p:par>
                        <p:par>
                          <p:cTn id="15" fill="hold">
                            <p:stCondLst>
                              <p:cond delay="30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9900"/>
                            </p:stCondLst>
                            <p:childTnLst>
                              <p:par>
                                <p:cTn id="22" presetID="23" presetClass="entr" presetSubtype="16" fill="hold" grpId="0" nodeType="afterEffect">
                                  <p:stCondLst>
                                    <p:cond delay="50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12400"/>
                            </p:stCondLst>
                            <p:childTnLst>
                              <p:par>
                                <p:cTn id="27" presetID="23" presetClass="entr" presetSubtype="16" fill="hold" grpId="0" nodeType="afterEffect">
                                  <p:stCondLst>
                                    <p:cond delay="50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p:cNvPicPr>
            <a:picLocks noChangeAspect="1"/>
          </p:cNvPicPr>
          <p:nvPr/>
        </p:nvPicPr>
        <p:blipFill rotWithShape="1">
          <a:blip r:embed="rId3" cstate="print">
            <a:extLst/>
          </a:blip>
          <a:srcRect l="35667" t="21371" r="35268" b="21377"/>
          <a:stretch/>
        </p:blipFill>
        <p:spPr>
          <a:xfrm>
            <a:off x="323528" y="0"/>
            <a:ext cx="8640960" cy="4608512"/>
          </a:xfrm>
          <a:prstGeom prst="rect">
            <a:avLst/>
          </a:prstGeom>
          <a:effectLst>
            <a:outerShdw blurRad="50800" dist="177800" dir="1800000" algn="l" rotWithShape="0">
              <a:prstClr val="black">
                <a:alpha val="44000"/>
              </a:prstClr>
            </a:outerShdw>
            <a:softEdge rad="31750"/>
          </a:effectLst>
        </p:spPr>
      </p:pic>
      <p:pic>
        <p:nvPicPr>
          <p:cNvPr id="4" name="3 Imagen" descr="12 el perro burbuja.jpg"/>
          <p:cNvPicPr>
            <a:picLocks noChangeAspect="1"/>
          </p:cNvPicPr>
          <p:nvPr/>
        </p:nvPicPr>
        <p:blipFill>
          <a:blip r:embed="rId4" cstate="print"/>
          <a:stretch>
            <a:fillRect/>
          </a:stretch>
        </p:blipFill>
        <p:spPr bwMode="auto">
          <a:xfrm>
            <a:off x="1259632" y="483518"/>
            <a:ext cx="6691809" cy="367240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Picture 7" descr="E:\MIS COSAS\DOCUMENTOS ANA\IMAGENES  VARIADAS\BOLAS\21sg0i.png"/>
          <p:cNvPicPr>
            <a:picLocks noChangeAspect="1" noChangeArrowheads="1"/>
          </p:cNvPicPr>
          <p:nvPr/>
        </p:nvPicPr>
        <p:blipFill>
          <a:blip r:embed="rId5" cstate="print"/>
          <a:stretch>
            <a:fillRect/>
          </a:stretch>
        </p:blipFill>
        <p:spPr bwMode="auto">
          <a:xfrm>
            <a:off x="1401180" y="2643758"/>
            <a:ext cx="1082587" cy="990111"/>
          </a:xfrm>
          <a:prstGeom prst="ellipse">
            <a:avLst/>
          </a:prstGeom>
          <a:noFill/>
          <a:ln>
            <a:noFill/>
          </a:ln>
          <a:effectLst>
            <a:outerShdw blurRad="50800" dist="127000" dir="3000000" algn="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7" name="Picture 8" descr="E:\MIS COSAS\DOCUMENTOS ANA\IMAGENES  VARIADAS\BOLAS\11t4hz6.png"/>
          <p:cNvPicPr>
            <a:picLocks noChangeAspect="1" noChangeArrowheads="1"/>
          </p:cNvPicPr>
          <p:nvPr/>
        </p:nvPicPr>
        <p:blipFill>
          <a:blip r:embed="rId6" cstate="print"/>
          <a:stretch>
            <a:fillRect/>
          </a:stretch>
        </p:blipFill>
        <p:spPr bwMode="auto">
          <a:xfrm>
            <a:off x="3057365" y="2643758"/>
            <a:ext cx="1137940" cy="1060733"/>
          </a:xfrm>
          <a:prstGeom prst="ellipse">
            <a:avLst/>
          </a:prstGeom>
          <a:noFill/>
          <a:ln>
            <a:noFill/>
          </a:ln>
          <a:effectLst>
            <a:outerShdw blurRad="50800" dist="127000" dir="3000000" algn="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8" name="Picture 9" descr="E:\MIS COSAS\DOCUMENTOS ANA\IMAGENES  VARIADAS\BOLAS\2nizihd.png"/>
          <p:cNvPicPr>
            <a:picLocks noChangeAspect="1" noChangeArrowheads="1"/>
          </p:cNvPicPr>
          <p:nvPr/>
        </p:nvPicPr>
        <p:blipFill>
          <a:blip r:embed="rId7" cstate="print"/>
          <a:stretch>
            <a:fillRect/>
          </a:stretch>
        </p:blipFill>
        <p:spPr bwMode="auto">
          <a:xfrm>
            <a:off x="4857565" y="2643758"/>
            <a:ext cx="1164350" cy="1080120"/>
          </a:xfrm>
          <a:prstGeom prst="ellipse">
            <a:avLst/>
          </a:prstGeom>
          <a:noFill/>
          <a:ln>
            <a:noFill/>
          </a:ln>
          <a:effectLst>
            <a:outerShdw blurRad="50800" dist="127000" dir="3000000" algn="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9" name="Picture 11" descr="E:\MIS COSAS\DOCUMENTOS ANA\IMAGENES  VARIADAS\BOLAS\25it4cg.png"/>
          <p:cNvPicPr>
            <a:picLocks noChangeAspect="1" noChangeArrowheads="1"/>
          </p:cNvPicPr>
          <p:nvPr/>
        </p:nvPicPr>
        <p:blipFill>
          <a:blip r:embed="rId8" cstate="print"/>
          <a:stretch>
            <a:fillRect/>
          </a:stretch>
        </p:blipFill>
        <p:spPr bwMode="auto">
          <a:xfrm>
            <a:off x="6657765" y="2571751"/>
            <a:ext cx="1095054" cy="988724"/>
          </a:xfrm>
          <a:prstGeom prst="ellipse">
            <a:avLst/>
          </a:prstGeom>
          <a:noFill/>
          <a:ln>
            <a:noFill/>
          </a:ln>
          <a:effectLst>
            <a:outerShdw blurRad="50800" dist="127000" dir="3000000" algn="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10" name="Picture 7" descr="E:\MIS COSAS\DOCUMENTOS ANA\IMAGENES  VARIADAS\BOLAS\21sg0i.png"/>
          <p:cNvPicPr>
            <a:picLocks noChangeAspect="1" noChangeArrowheads="1"/>
          </p:cNvPicPr>
          <p:nvPr/>
        </p:nvPicPr>
        <p:blipFill>
          <a:blip r:embed="rId9" cstate="print"/>
          <a:stretch>
            <a:fillRect/>
          </a:stretch>
        </p:blipFill>
        <p:spPr bwMode="auto">
          <a:xfrm>
            <a:off x="1329173" y="1203598"/>
            <a:ext cx="1080120" cy="988725"/>
          </a:xfrm>
          <a:prstGeom prst="ellipse">
            <a:avLst/>
          </a:prstGeom>
          <a:noFill/>
          <a:ln>
            <a:noFill/>
          </a:ln>
          <a:effectLst>
            <a:outerShdw blurRad="50800" dist="127000" dir="3000000" algn="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11" name="Picture 8" descr="E:\MIS COSAS\DOCUMENTOS ANA\IMAGENES  VARIADAS\BOLAS\11t4hz6.png"/>
          <p:cNvPicPr>
            <a:picLocks noChangeAspect="1" noChangeArrowheads="1"/>
          </p:cNvPicPr>
          <p:nvPr/>
        </p:nvPicPr>
        <p:blipFill>
          <a:blip r:embed="rId10" cstate="print"/>
          <a:stretch>
            <a:fillRect/>
          </a:stretch>
        </p:blipFill>
        <p:spPr bwMode="auto">
          <a:xfrm>
            <a:off x="2985357" y="1203598"/>
            <a:ext cx="1067195" cy="988725"/>
          </a:xfrm>
          <a:prstGeom prst="ellipse">
            <a:avLst/>
          </a:prstGeom>
          <a:noFill/>
          <a:ln>
            <a:noFill/>
          </a:ln>
          <a:effectLst>
            <a:outerShdw blurRad="50800" dist="127000" dir="3000000" algn="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12" name="Picture 9" descr="E:\MIS COSAS\DOCUMENTOS ANA\IMAGENES  VARIADAS\BOLAS\2nizihd.png"/>
          <p:cNvPicPr>
            <a:picLocks noChangeAspect="1" noChangeArrowheads="1"/>
          </p:cNvPicPr>
          <p:nvPr/>
        </p:nvPicPr>
        <p:blipFill>
          <a:blip r:embed="rId9" cstate="print"/>
          <a:stretch>
            <a:fillRect/>
          </a:stretch>
        </p:blipFill>
        <p:spPr bwMode="auto">
          <a:xfrm>
            <a:off x="4784417" y="1203598"/>
            <a:ext cx="1081260" cy="988725"/>
          </a:xfrm>
          <a:prstGeom prst="ellipse">
            <a:avLst/>
          </a:prstGeom>
          <a:noFill/>
          <a:ln>
            <a:noFill/>
          </a:ln>
          <a:effectLst>
            <a:outerShdw blurRad="50800" dist="127000" dir="3000000" algn="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13" name="Picture 11" descr="E:\MIS COSAS\DOCUMENTOS ANA\IMAGENES  VARIADAS\BOLAS\25it4cg.png"/>
          <p:cNvPicPr>
            <a:picLocks noChangeAspect="1" noChangeArrowheads="1"/>
          </p:cNvPicPr>
          <p:nvPr/>
        </p:nvPicPr>
        <p:blipFill>
          <a:blip r:embed="rId9" cstate="print"/>
          <a:stretch>
            <a:fillRect/>
          </a:stretch>
        </p:blipFill>
        <p:spPr bwMode="auto">
          <a:xfrm>
            <a:off x="6585757" y="1203598"/>
            <a:ext cx="1079622" cy="988725"/>
          </a:xfrm>
          <a:prstGeom prst="ellipse">
            <a:avLst/>
          </a:prstGeom>
          <a:noFill/>
          <a:ln>
            <a:noFill/>
          </a:ln>
          <a:effectLst>
            <a:outerShdw blurRad="50800" dist="127000" dir="3000000" algn="l" rotWithShape="0">
              <a:prstClr val="black">
                <a:alpha val="50000"/>
              </a:prstClr>
            </a:outerShdw>
          </a:effectLst>
          <a:scene3d>
            <a:camera prst="orthographicFront">
              <a:rot lat="0" lon="0" rev="0"/>
            </a:camera>
            <a:lightRig rig="balanced" dir="t">
              <a:rot lat="0" lon="0" rev="8700000"/>
            </a:lightRig>
          </a:scene3d>
          <a:sp3d>
            <a:bevelT w="190500" h="38100"/>
          </a:sp3d>
        </p:spPr>
      </p:pic>
      <p:sp>
        <p:nvSpPr>
          <p:cNvPr id="15" name="14 CuadroTexto"/>
          <p:cNvSpPr txBox="1"/>
          <p:nvPr/>
        </p:nvSpPr>
        <p:spPr>
          <a:xfrm>
            <a:off x="539552" y="4587974"/>
            <a:ext cx="3744416"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Perseo libera a Andrómeda</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16" name="15 CuadroTexto"/>
          <p:cNvSpPr txBox="1"/>
          <p:nvPr/>
        </p:nvSpPr>
        <p:spPr>
          <a:xfrm>
            <a:off x="4427984" y="4587974"/>
            <a:ext cx="151216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1510-1515</a:t>
            </a:r>
            <a:endParaRPr lang="es-ES" sz="2000" b="1" dirty="0">
              <a:solidFill>
                <a:schemeClr val="bg1"/>
              </a:solidFill>
              <a:effectLst>
                <a:outerShdw blurRad="38100" dist="38100" dir="2700000" algn="tl">
                  <a:srgbClr val="000000">
                    <a:alpha val="43137"/>
                  </a:srgbClr>
                </a:outerShdw>
              </a:effectLst>
            </a:endParaRPr>
          </a:p>
        </p:txBody>
      </p:sp>
      <p:sp>
        <p:nvSpPr>
          <p:cNvPr id="17" name="16 CuadroTexto"/>
          <p:cNvSpPr txBox="1"/>
          <p:nvPr/>
        </p:nvSpPr>
        <p:spPr>
          <a:xfrm>
            <a:off x="6012160" y="4587974"/>
            <a:ext cx="223224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Piero di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Cosimo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0000">
        <p15:prstTrans prst="crush"/>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120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 calcmode="lin" valueType="num">
                                      <p:cBhvr>
                                        <p:cTn id="9"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800"/>
                                  </p:stCondLst>
                                  <p:childTnLst>
                                    <p:set>
                                      <p:cBhvr>
                                        <p:cTn id="12" dur="1" fill="hold">
                                          <p:stCondLst>
                                            <p:cond delay="0"/>
                                          </p:stCondLst>
                                        </p:cTn>
                                        <p:tgtEl>
                                          <p:spTgt spid="7"/>
                                        </p:tgtEl>
                                        <p:attrNameLst>
                                          <p:attrName>style.visibility</p:attrName>
                                        </p:attrNameLst>
                                      </p:cBhvr>
                                      <p:to>
                                        <p:strVal val="visible"/>
                                      </p:to>
                                    </p:set>
                                    <p:anim calcmode="lin" valueType="num">
                                      <p:cBhvr>
                                        <p:cTn id="13" dur="3500" fill="hold"/>
                                        <p:tgtEl>
                                          <p:spTgt spid="7"/>
                                        </p:tgtEl>
                                        <p:attrNameLst>
                                          <p:attrName>ppt_w</p:attrName>
                                        </p:attrNameLst>
                                      </p:cBhvr>
                                      <p:tavLst>
                                        <p:tav tm="0">
                                          <p:val>
                                            <p:fltVal val="0"/>
                                          </p:val>
                                        </p:tav>
                                        <p:tav tm="100000">
                                          <p:val>
                                            <p:strVal val="#ppt_w"/>
                                          </p:val>
                                        </p:tav>
                                      </p:tavLst>
                                    </p:anim>
                                    <p:anim calcmode="lin" valueType="num">
                                      <p:cBhvr>
                                        <p:cTn id="14" dur="3500" fill="hold"/>
                                        <p:tgtEl>
                                          <p:spTgt spid="7"/>
                                        </p:tgtEl>
                                        <p:attrNameLst>
                                          <p:attrName>ppt_h</p:attrName>
                                        </p:attrNameLst>
                                      </p:cBhvr>
                                      <p:tavLst>
                                        <p:tav tm="0">
                                          <p:val>
                                            <p:fltVal val="0"/>
                                          </p:val>
                                        </p:tav>
                                        <p:tav tm="100000">
                                          <p:val>
                                            <p:strVal val="#ppt_h"/>
                                          </p:val>
                                        </p:tav>
                                      </p:tavLst>
                                    </p:anim>
                                    <p:anim calcmode="lin" valueType="num">
                                      <p:cBhvr>
                                        <p:cTn id="15" dur="3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35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4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fltVal val="0"/>
                                          </p:val>
                                        </p:tav>
                                        <p:tav tm="100000">
                                          <p:val>
                                            <p:strVal val="#ppt_h"/>
                                          </p:val>
                                        </p:tav>
                                      </p:tavLst>
                                    </p:anim>
                                    <p:anim calcmode="lin" valueType="num">
                                      <p:cBhvr>
                                        <p:cTn id="21"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ppt_w</p:attrName>
                                        </p:attrNameLst>
                                      </p:cBhvr>
                                      <p:tavLst>
                                        <p:tav tm="0">
                                          <p:val>
                                            <p:fltVal val="0"/>
                                          </p:val>
                                        </p:tav>
                                        <p:tav tm="100000">
                                          <p:val>
                                            <p:strVal val="#ppt_w"/>
                                          </p:val>
                                        </p:tav>
                                      </p:tavLst>
                                    </p:anim>
                                    <p:anim calcmode="lin" valueType="num">
                                      <p:cBhvr>
                                        <p:cTn id="26" dur="3000" fill="hold"/>
                                        <p:tgtEl>
                                          <p:spTgt spid="9"/>
                                        </p:tgtEl>
                                        <p:attrNameLst>
                                          <p:attrName>ppt_h</p:attrName>
                                        </p:attrNameLst>
                                      </p:cBhvr>
                                      <p:tavLst>
                                        <p:tav tm="0">
                                          <p:val>
                                            <p:fltVal val="0"/>
                                          </p:val>
                                        </p:tav>
                                        <p:tav tm="100000">
                                          <p:val>
                                            <p:strVal val="#ppt_h"/>
                                          </p:val>
                                        </p:tav>
                                      </p:tavLst>
                                    </p:anim>
                                    <p:anim calcmode="lin" valueType="num">
                                      <p:cBhvr>
                                        <p:cTn id="27"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3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120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ppt_w</p:attrName>
                                        </p:attrNameLst>
                                      </p:cBhvr>
                                      <p:tavLst>
                                        <p:tav tm="0">
                                          <p:val>
                                            <p:fltVal val="0"/>
                                          </p:val>
                                        </p:tav>
                                        <p:tav tm="100000">
                                          <p:val>
                                            <p:strVal val="#ppt_w"/>
                                          </p:val>
                                        </p:tav>
                                      </p:tavLst>
                                    </p:anim>
                                    <p:anim calcmode="lin" valueType="num">
                                      <p:cBhvr>
                                        <p:cTn id="32" dur="3000" fill="hold"/>
                                        <p:tgtEl>
                                          <p:spTgt spid="10"/>
                                        </p:tgtEl>
                                        <p:attrNameLst>
                                          <p:attrName>ppt_h</p:attrName>
                                        </p:attrNameLst>
                                      </p:cBhvr>
                                      <p:tavLst>
                                        <p:tav tm="0">
                                          <p:val>
                                            <p:fltVal val="0"/>
                                          </p:val>
                                        </p:tav>
                                        <p:tav tm="100000">
                                          <p:val>
                                            <p:strVal val="#ppt_h"/>
                                          </p:val>
                                        </p:tav>
                                      </p:tavLst>
                                    </p:anim>
                                    <p:anim calcmode="lin" valueType="num">
                                      <p:cBhvr>
                                        <p:cTn id="33"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8" presetClass="emph" presetSubtype="0" fill="hold" nodeType="withEffect">
                                  <p:stCondLst>
                                    <p:cond delay="1200"/>
                                  </p:stCondLst>
                                  <p:childTnLst>
                                    <p:animRot by="21600000">
                                      <p:cBhvr>
                                        <p:cTn id="36" dur="3000" fill="hold"/>
                                        <p:tgtEl>
                                          <p:spTgt spid="10"/>
                                        </p:tgtEl>
                                        <p:attrNameLst>
                                          <p:attrName>r</p:attrName>
                                        </p:attrNameLst>
                                      </p:cBhvr>
                                    </p:animRot>
                                  </p:childTnLst>
                                </p:cTn>
                              </p:par>
                              <p:par>
                                <p:cTn id="37" presetID="15" presetClass="entr" presetSubtype="0" fill="hold" nodeType="withEffect">
                                  <p:stCondLst>
                                    <p:cond delay="80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p:val>
                                            <p:fltVal val="0"/>
                                          </p:val>
                                        </p:tav>
                                        <p:tav tm="100000">
                                          <p:val>
                                            <p:strVal val="#ppt_w"/>
                                          </p:val>
                                        </p:tav>
                                      </p:tavLst>
                                    </p:anim>
                                    <p:anim calcmode="lin" valueType="num">
                                      <p:cBhvr>
                                        <p:cTn id="40" dur="3000" fill="hold"/>
                                        <p:tgtEl>
                                          <p:spTgt spid="11"/>
                                        </p:tgtEl>
                                        <p:attrNameLst>
                                          <p:attrName>ppt_h</p:attrName>
                                        </p:attrNameLst>
                                      </p:cBhvr>
                                      <p:tavLst>
                                        <p:tav tm="0">
                                          <p:val>
                                            <p:fltVal val="0"/>
                                          </p:val>
                                        </p:tav>
                                        <p:tav tm="100000">
                                          <p:val>
                                            <p:strVal val="#ppt_h"/>
                                          </p:val>
                                        </p:tav>
                                      </p:tavLst>
                                    </p:anim>
                                    <p:anim calcmode="lin" valueType="num">
                                      <p:cBhvr>
                                        <p:cTn id="41"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2" dur="3000" fill="hold"/>
                                        <p:tgtEl>
                                          <p:spTgt spid="11"/>
                                        </p:tgtEl>
                                        <p:attrNameLst>
                                          <p:attrName>ppt_y</p:attrName>
                                        </p:attrNameLst>
                                      </p:cBhvr>
                                      <p:tavLst>
                                        <p:tav tm="0" fmla="#ppt_y+(sin(-2*pi*(1-$))*-#ppt_x+cos(-2*pi*(1-$))*(1-#ppt_y))*(1-$)">
                                          <p:val>
                                            <p:fltVal val="0"/>
                                          </p:val>
                                        </p:tav>
                                        <p:tav tm="100000">
                                          <p:val>
                                            <p:fltVal val="1"/>
                                          </p:val>
                                        </p:tav>
                                      </p:tavLst>
                                    </p:anim>
                                  </p:childTnLst>
                                </p:cTn>
                              </p:par>
                              <p:par>
                                <p:cTn id="43" presetID="8" presetClass="emph" presetSubtype="0" fill="hold" nodeType="withEffect">
                                  <p:stCondLst>
                                    <p:cond delay="800"/>
                                  </p:stCondLst>
                                  <p:childTnLst>
                                    <p:animRot by="21600000">
                                      <p:cBhvr>
                                        <p:cTn id="44" dur="3000" fill="hold"/>
                                        <p:tgtEl>
                                          <p:spTgt spid="11"/>
                                        </p:tgtEl>
                                        <p:attrNameLst>
                                          <p:attrName>r</p:attrName>
                                        </p:attrNameLst>
                                      </p:cBhvr>
                                    </p:animRot>
                                  </p:childTnLst>
                                </p:cTn>
                              </p:par>
                              <p:par>
                                <p:cTn id="45" presetID="15" presetClass="entr" presetSubtype="0" fill="hold" nodeType="withEffect">
                                  <p:stCondLst>
                                    <p:cond delay="4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3000" fill="hold"/>
                                        <p:tgtEl>
                                          <p:spTgt spid="12"/>
                                        </p:tgtEl>
                                        <p:attrNameLst>
                                          <p:attrName>ppt_w</p:attrName>
                                        </p:attrNameLst>
                                      </p:cBhvr>
                                      <p:tavLst>
                                        <p:tav tm="0">
                                          <p:val>
                                            <p:fltVal val="0"/>
                                          </p:val>
                                        </p:tav>
                                        <p:tav tm="100000">
                                          <p:val>
                                            <p:strVal val="#ppt_w"/>
                                          </p:val>
                                        </p:tav>
                                      </p:tavLst>
                                    </p:anim>
                                    <p:anim calcmode="lin" valueType="num">
                                      <p:cBhvr>
                                        <p:cTn id="48" dur="3000" fill="hold"/>
                                        <p:tgtEl>
                                          <p:spTgt spid="12"/>
                                        </p:tgtEl>
                                        <p:attrNameLst>
                                          <p:attrName>ppt_h</p:attrName>
                                        </p:attrNameLst>
                                      </p:cBhvr>
                                      <p:tavLst>
                                        <p:tav tm="0">
                                          <p:val>
                                            <p:fltVal val="0"/>
                                          </p:val>
                                        </p:tav>
                                        <p:tav tm="100000">
                                          <p:val>
                                            <p:strVal val="#ppt_h"/>
                                          </p:val>
                                        </p:tav>
                                      </p:tavLst>
                                    </p:anim>
                                    <p:anim calcmode="lin" valueType="num">
                                      <p:cBhvr>
                                        <p:cTn id="49"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0" dur="3000" fill="hold"/>
                                        <p:tgtEl>
                                          <p:spTgt spid="12"/>
                                        </p:tgtEl>
                                        <p:attrNameLst>
                                          <p:attrName>ppt_y</p:attrName>
                                        </p:attrNameLst>
                                      </p:cBhvr>
                                      <p:tavLst>
                                        <p:tav tm="0" fmla="#ppt_y+(sin(-2*pi*(1-$))*-#ppt_x+cos(-2*pi*(1-$))*(1-#ppt_y))*(1-$)">
                                          <p:val>
                                            <p:fltVal val="0"/>
                                          </p:val>
                                        </p:tav>
                                        <p:tav tm="100000">
                                          <p:val>
                                            <p:fltVal val="1"/>
                                          </p:val>
                                        </p:tav>
                                      </p:tavLst>
                                    </p:anim>
                                  </p:childTnLst>
                                </p:cTn>
                              </p:par>
                              <p:par>
                                <p:cTn id="51" presetID="8" presetClass="emph" presetSubtype="0" fill="hold" nodeType="withEffect">
                                  <p:stCondLst>
                                    <p:cond delay="400"/>
                                  </p:stCondLst>
                                  <p:childTnLst>
                                    <p:animRot by="21600000">
                                      <p:cBhvr>
                                        <p:cTn id="52" dur="3000" fill="hold"/>
                                        <p:tgtEl>
                                          <p:spTgt spid="12"/>
                                        </p:tgtEl>
                                        <p:attrNameLst>
                                          <p:attrName>r</p:attrName>
                                        </p:attrNameLst>
                                      </p:cBhvr>
                                    </p:animRot>
                                  </p:childTnLst>
                                </p:cTn>
                              </p:par>
                              <p:par>
                                <p:cTn id="53" presetID="15" presetClass="entr" presetSubtype="0"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3000" fill="hold"/>
                                        <p:tgtEl>
                                          <p:spTgt spid="13"/>
                                        </p:tgtEl>
                                        <p:attrNameLst>
                                          <p:attrName>ppt_w</p:attrName>
                                        </p:attrNameLst>
                                      </p:cBhvr>
                                      <p:tavLst>
                                        <p:tav tm="0">
                                          <p:val>
                                            <p:fltVal val="0"/>
                                          </p:val>
                                        </p:tav>
                                        <p:tav tm="100000">
                                          <p:val>
                                            <p:strVal val="#ppt_w"/>
                                          </p:val>
                                        </p:tav>
                                      </p:tavLst>
                                    </p:anim>
                                    <p:anim calcmode="lin" valueType="num">
                                      <p:cBhvr>
                                        <p:cTn id="56" dur="3000" fill="hold"/>
                                        <p:tgtEl>
                                          <p:spTgt spid="13"/>
                                        </p:tgtEl>
                                        <p:attrNameLst>
                                          <p:attrName>ppt_h</p:attrName>
                                        </p:attrNameLst>
                                      </p:cBhvr>
                                      <p:tavLst>
                                        <p:tav tm="0">
                                          <p:val>
                                            <p:fltVal val="0"/>
                                          </p:val>
                                        </p:tav>
                                        <p:tav tm="100000">
                                          <p:val>
                                            <p:strVal val="#ppt_h"/>
                                          </p:val>
                                        </p:tav>
                                      </p:tavLst>
                                    </p:anim>
                                    <p:anim calcmode="lin" valueType="num">
                                      <p:cBhvr>
                                        <p:cTn id="57"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58" dur="3000" fill="hold"/>
                                        <p:tgtEl>
                                          <p:spTgt spid="13"/>
                                        </p:tgtEl>
                                        <p:attrNameLst>
                                          <p:attrName>ppt_y</p:attrName>
                                        </p:attrNameLst>
                                      </p:cBhvr>
                                      <p:tavLst>
                                        <p:tav tm="0" fmla="#ppt_y+(sin(-2*pi*(1-$))*-#ppt_x+cos(-2*pi*(1-$))*(1-#ppt_y))*(1-$)">
                                          <p:val>
                                            <p:fltVal val="0"/>
                                          </p:val>
                                        </p:tav>
                                        <p:tav tm="100000">
                                          <p:val>
                                            <p:fltVal val="1"/>
                                          </p:val>
                                        </p:tav>
                                      </p:tavLst>
                                    </p:anim>
                                  </p:childTnLst>
                                </p:cTn>
                              </p:par>
                              <p:par>
                                <p:cTn id="59" presetID="8" presetClass="emph" presetSubtype="0" fill="hold" nodeType="withEffect">
                                  <p:stCondLst>
                                    <p:cond delay="0"/>
                                  </p:stCondLst>
                                  <p:childTnLst>
                                    <p:animRot by="21600000">
                                      <p:cBhvr>
                                        <p:cTn id="60" dur="3000" fill="hold"/>
                                        <p:tgtEl>
                                          <p:spTgt spid="13"/>
                                        </p:tgtEl>
                                        <p:attrNameLst>
                                          <p:attrName>r</p:attrName>
                                        </p:attrNameLst>
                                      </p:cBhvr>
                                    </p:animRot>
                                  </p:childTnLst>
                                </p:cTn>
                              </p:par>
                            </p:childTnLst>
                          </p:cTn>
                        </p:par>
                        <p:par>
                          <p:cTn id="61" fill="hold">
                            <p:stCondLst>
                              <p:cond delay="4300"/>
                            </p:stCondLst>
                            <p:childTnLst>
                              <p:par>
                                <p:cTn id="62" presetID="2" presetClass="exit" presetSubtype="1" fill="hold" nodeType="afterEffect">
                                  <p:stCondLst>
                                    <p:cond delay="500"/>
                                  </p:stCondLst>
                                  <p:childTnLst>
                                    <p:anim calcmode="lin" valueType="num">
                                      <p:cBhvr additive="base">
                                        <p:cTn id="63" dur="3000"/>
                                        <p:tgtEl>
                                          <p:spTgt spid="10"/>
                                        </p:tgtEl>
                                        <p:attrNameLst>
                                          <p:attrName>ppt_x</p:attrName>
                                        </p:attrNameLst>
                                      </p:cBhvr>
                                      <p:tavLst>
                                        <p:tav tm="0">
                                          <p:val>
                                            <p:strVal val="ppt_x"/>
                                          </p:val>
                                        </p:tav>
                                        <p:tav tm="100000">
                                          <p:val>
                                            <p:strVal val="ppt_x"/>
                                          </p:val>
                                        </p:tav>
                                      </p:tavLst>
                                    </p:anim>
                                    <p:anim calcmode="lin" valueType="num">
                                      <p:cBhvr additive="base">
                                        <p:cTn id="64" dur="3000"/>
                                        <p:tgtEl>
                                          <p:spTgt spid="10"/>
                                        </p:tgtEl>
                                        <p:attrNameLst>
                                          <p:attrName>ppt_y</p:attrName>
                                        </p:attrNameLst>
                                      </p:cBhvr>
                                      <p:tavLst>
                                        <p:tav tm="0">
                                          <p:val>
                                            <p:strVal val="ppt_y"/>
                                          </p:val>
                                        </p:tav>
                                        <p:tav tm="100000">
                                          <p:val>
                                            <p:strVal val="0-ppt_h/2"/>
                                          </p:val>
                                        </p:tav>
                                      </p:tavLst>
                                    </p:anim>
                                    <p:set>
                                      <p:cBhvr>
                                        <p:cTn id="65" dur="1" fill="hold">
                                          <p:stCondLst>
                                            <p:cond delay="2999"/>
                                          </p:stCondLst>
                                        </p:cTn>
                                        <p:tgtEl>
                                          <p:spTgt spid="10"/>
                                        </p:tgtEl>
                                        <p:attrNameLst>
                                          <p:attrName>style.visibility</p:attrName>
                                        </p:attrNameLst>
                                      </p:cBhvr>
                                      <p:to>
                                        <p:strVal val="hidden"/>
                                      </p:to>
                                    </p:set>
                                  </p:childTnLst>
                                </p:cTn>
                              </p:par>
                              <p:par>
                                <p:cTn id="66" presetID="8" presetClass="emph" presetSubtype="0" fill="hold" nodeType="withEffect">
                                  <p:stCondLst>
                                    <p:cond delay="500"/>
                                  </p:stCondLst>
                                  <p:childTnLst>
                                    <p:animRot by="21600000">
                                      <p:cBhvr>
                                        <p:cTn id="67" dur="3000" fill="hold"/>
                                        <p:tgtEl>
                                          <p:spTgt spid="10"/>
                                        </p:tgtEl>
                                        <p:attrNameLst>
                                          <p:attrName>r</p:attrName>
                                        </p:attrNameLst>
                                      </p:cBhvr>
                                    </p:animRot>
                                  </p:childTnLst>
                                </p:cTn>
                              </p:par>
                              <p:par>
                                <p:cTn id="68" presetID="2" presetClass="exit" presetSubtype="4" fill="hold" nodeType="withEffect">
                                  <p:stCondLst>
                                    <p:cond delay="500"/>
                                  </p:stCondLst>
                                  <p:childTnLst>
                                    <p:anim calcmode="lin" valueType="num">
                                      <p:cBhvr additive="base">
                                        <p:cTn id="69" dur="3000"/>
                                        <p:tgtEl>
                                          <p:spTgt spid="6"/>
                                        </p:tgtEl>
                                        <p:attrNameLst>
                                          <p:attrName>ppt_x</p:attrName>
                                        </p:attrNameLst>
                                      </p:cBhvr>
                                      <p:tavLst>
                                        <p:tav tm="0">
                                          <p:val>
                                            <p:strVal val="ppt_x"/>
                                          </p:val>
                                        </p:tav>
                                        <p:tav tm="100000">
                                          <p:val>
                                            <p:strVal val="ppt_x"/>
                                          </p:val>
                                        </p:tav>
                                      </p:tavLst>
                                    </p:anim>
                                    <p:anim calcmode="lin" valueType="num">
                                      <p:cBhvr additive="base">
                                        <p:cTn id="70" dur="3000"/>
                                        <p:tgtEl>
                                          <p:spTgt spid="6"/>
                                        </p:tgtEl>
                                        <p:attrNameLst>
                                          <p:attrName>ppt_y</p:attrName>
                                        </p:attrNameLst>
                                      </p:cBhvr>
                                      <p:tavLst>
                                        <p:tav tm="0">
                                          <p:val>
                                            <p:strVal val="ppt_y"/>
                                          </p:val>
                                        </p:tav>
                                        <p:tav tm="100000">
                                          <p:val>
                                            <p:strVal val="1+ppt_h/2"/>
                                          </p:val>
                                        </p:tav>
                                      </p:tavLst>
                                    </p:anim>
                                    <p:set>
                                      <p:cBhvr>
                                        <p:cTn id="71" dur="1" fill="hold">
                                          <p:stCondLst>
                                            <p:cond delay="2999"/>
                                          </p:stCondLst>
                                        </p:cTn>
                                        <p:tgtEl>
                                          <p:spTgt spid="6"/>
                                        </p:tgtEl>
                                        <p:attrNameLst>
                                          <p:attrName>style.visibility</p:attrName>
                                        </p:attrNameLst>
                                      </p:cBhvr>
                                      <p:to>
                                        <p:strVal val="hidden"/>
                                      </p:to>
                                    </p:set>
                                  </p:childTnLst>
                                </p:cTn>
                              </p:par>
                              <p:par>
                                <p:cTn id="72" presetID="8" presetClass="emph" presetSubtype="0" fill="hold" nodeType="withEffect">
                                  <p:stCondLst>
                                    <p:cond delay="500"/>
                                  </p:stCondLst>
                                  <p:childTnLst>
                                    <p:animRot by="21600000">
                                      <p:cBhvr>
                                        <p:cTn id="73" dur="3000" fill="hold"/>
                                        <p:tgtEl>
                                          <p:spTgt spid="6"/>
                                        </p:tgtEl>
                                        <p:attrNameLst>
                                          <p:attrName>r</p:attrName>
                                        </p:attrNameLst>
                                      </p:cBhvr>
                                    </p:animRot>
                                  </p:childTnLst>
                                </p:cTn>
                              </p:par>
                              <p:par>
                                <p:cTn id="74" presetID="2" presetClass="exit" presetSubtype="1" fill="hold" nodeType="withEffect">
                                  <p:stCondLst>
                                    <p:cond delay="500"/>
                                  </p:stCondLst>
                                  <p:childTnLst>
                                    <p:anim calcmode="lin" valueType="num">
                                      <p:cBhvr additive="base">
                                        <p:cTn id="75" dur="3000"/>
                                        <p:tgtEl>
                                          <p:spTgt spid="11"/>
                                        </p:tgtEl>
                                        <p:attrNameLst>
                                          <p:attrName>ppt_x</p:attrName>
                                        </p:attrNameLst>
                                      </p:cBhvr>
                                      <p:tavLst>
                                        <p:tav tm="0">
                                          <p:val>
                                            <p:strVal val="ppt_x"/>
                                          </p:val>
                                        </p:tav>
                                        <p:tav tm="100000">
                                          <p:val>
                                            <p:strVal val="ppt_x"/>
                                          </p:val>
                                        </p:tav>
                                      </p:tavLst>
                                    </p:anim>
                                    <p:anim calcmode="lin" valueType="num">
                                      <p:cBhvr additive="base">
                                        <p:cTn id="76" dur="3000"/>
                                        <p:tgtEl>
                                          <p:spTgt spid="11"/>
                                        </p:tgtEl>
                                        <p:attrNameLst>
                                          <p:attrName>ppt_y</p:attrName>
                                        </p:attrNameLst>
                                      </p:cBhvr>
                                      <p:tavLst>
                                        <p:tav tm="0">
                                          <p:val>
                                            <p:strVal val="ppt_y"/>
                                          </p:val>
                                        </p:tav>
                                        <p:tav tm="100000">
                                          <p:val>
                                            <p:strVal val="0-ppt_h/2"/>
                                          </p:val>
                                        </p:tav>
                                      </p:tavLst>
                                    </p:anim>
                                    <p:set>
                                      <p:cBhvr>
                                        <p:cTn id="77" dur="1" fill="hold">
                                          <p:stCondLst>
                                            <p:cond delay="2999"/>
                                          </p:stCondLst>
                                        </p:cTn>
                                        <p:tgtEl>
                                          <p:spTgt spid="11"/>
                                        </p:tgtEl>
                                        <p:attrNameLst>
                                          <p:attrName>style.visibility</p:attrName>
                                        </p:attrNameLst>
                                      </p:cBhvr>
                                      <p:to>
                                        <p:strVal val="hidden"/>
                                      </p:to>
                                    </p:set>
                                  </p:childTnLst>
                                </p:cTn>
                              </p:par>
                              <p:par>
                                <p:cTn id="78" presetID="8" presetClass="emph" presetSubtype="0" fill="hold" nodeType="withEffect">
                                  <p:stCondLst>
                                    <p:cond delay="500"/>
                                  </p:stCondLst>
                                  <p:childTnLst>
                                    <p:animRot by="21600000">
                                      <p:cBhvr>
                                        <p:cTn id="79" dur="3000" fill="hold"/>
                                        <p:tgtEl>
                                          <p:spTgt spid="11"/>
                                        </p:tgtEl>
                                        <p:attrNameLst>
                                          <p:attrName>r</p:attrName>
                                        </p:attrNameLst>
                                      </p:cBhvr>
                                    </p:animRot>
                                  </p:childTnLst>
                                </p:cTn>
                              </p:par>
                              <p:par>
                                <p:cTn id="80" presetID="2" presetClass="exit" presetSubtype="1" fill="hold" nodeType="withEffect">
                                  <p:stCondLst>
                                    <p:cond delay="500"/>
                                  </p:stCondLst>
                                  <p:childTnLst>
                                    <p:anim calcmode="lin" valueType="num">
                                      <p:cBhvr additive="base">
                                        <p:cTn id="81" dur="3000"/>
                                        <p:tgtEl>
                                          <p:spTgt spid="12"/>
                                        </p:tgtEl>
                                        <p:attrNameLst>
                                          <p:attrName>ppt_x</p:attrName>
                                        </p:attrNameLst>
                                      </p:cBhvr>
                                      <p:tavLst>
                                        <p:tav tm="0">
                                          <p:val>
                                            <p:strVal val="ppt_x"/>
                                          </p:val>
                                        </p:tav>
                                        <p:tav tm="100000">
                                          <p:val>
                                            <p:strVal val="ppt_x"/>
                                          </p:val>
                                        </p:tav>
                                      </p:tavLst>
                                    </p:anim>
                                    <p:anim calcmode="lin" valueType="num">
                                      <p:cBhvr additive="base">
                                        <p:cTn id="82" dur="3000"/>
                                        <p:tgtEl>
                                          <p:spTgt spid="12"/>
                                        </p:tgtEl>
                                        <p:attrNameLst>
                                          <p:attrName>ppt_y</p:attrName>
                                        </p:attrNameLst>
                                      </p:cBhvr>
                                      <p:tavLst>
                                        <p:tav tm="0">
                                          <p:val>
                                            <p:strVal val="ppt_y"/>
                                          </p:val>
                                        </p:tav>
                                        <p:tav tm="100000">
                                          <p:val>
                                            <p:strVal val="0-ppt_h/2"/>
                                          </p:val>
                                        </p:tav>
                                      </p:tavLst>
                                    </p:anim>
                                    <p:set>
                                      <p:cBhvr>
                                        <p:cTn id="83" dur="1" fill="hold">
                                          <p:stCondLst>
                                            <p:cond delay="2999"/>
                                          </p:stCondLst>
                                        </p:cTn>
                                        <p:tgtEl>
                                          <p:spTgt spid="12"/>
                                        </p:tgtEl>
                                        <p:attrNameLst>
                                          <p:attrName>style.visibility</p:attrName>
                                        </p:attrNameLst>
                                      </p:cBhvr>
                                      <p:to>
                                        <p:strVal val="hidden"/>
                                      </p:to>
                                    </p:set>
                                  </p:childTnLst>
                                </p:cTn>
                              </p:par>
                              <p:par>
                                <p:cTn id="84" presetID="8" presetClass="emph" presetSubtype="0" fill="hold" nodeType="withEffect">
                                  <p:stCondLst>
                                    <p:cond delay="500"/>
                                  </p:stCondLst>
                                  <p:childTnLst>
                                    <p:animRot by="21600000">
                                      <p:cBhvr>
                                        <p:cTn id="85" dur="3000" fill="hold"/>
                                        <p:tgtEl>
                                          <p:spTgt spid="12"/>
                                        </p:tgtEl>
                                        <p:attrNameLst>
                                          <p:attrName>r</p:attrName>
                                        </p:attrNameLst>
                                      </p:cBhvr>
                                    </p:animRot>
                                  </p:childTnLst>
                                </p:cTn>
                              </p:par>
                              <p:par>
                                <p:cTn id="86" presetID="2" presetClass="exit" presetSubtype="1" fill="hold" nodeType="withEffect">
                                  <p:stCondLst>
                                    <p:cond delay="500"/>
                                  </p:stCondLst>
                                  <p:childTnLst>
                                    <p:anim calcmode="lin" valueType="num">
                                      <p:cBhvr additive="base">
                                        <p:cTn id="87" dur="3000"/>
                                        <p:tgtEl>
                                          <p:spTgt spid="13"/>
                                        </p:tgtEl>
                                        <p:attrNameLst>
                                          <p:attrName>ppt_x</p:attrName>
                                        </p:attrNameLst>
                                      </p:cBhvr>
                                      <p:tavLst>
                                        <p:tav tm="0">
                                          <p:val>
                                            <p:strVal val="ppt_x"/>
                                          </p:val>
                                        </p:tav>
                                        <p:tav tm="100000">
                                          <p:val>
                                            <p:strVal val="ppt_x"/>
                                          </p:val>
                                        </p:tav>
                                      </p:tavLst>
                                    </p:anim>
                                    <p:anim calcmode="lin" valueType="num">
                                      <p:cBhvr additive="base">
                                        <p:cTn id="88" dur="3000"/>
                                        <p:tgtEl>
                                          <p:spTgt spid="13"/>
                                        </p:tgtEl>
                                        <p:attrNameLst>
                                          <p:attrName>ppt_y</p:attrName>
                                        </p:attrNameLst>
                                      </p:cBhvr>
                                      <p:tavLst>
                                        <p:tav tm="0">
                                          <p:val>
                                            <p:strVal val="ppt_y"/>
                                          </p:val>
                                        </p:tav>
                                        <p:tav tm="100000">
                                          <p:val>
                                            <p:strVal val="0-ppt_h/2"/>
                                          </p:val>
                                        </p:tav>
                                      </p:tavLst>
                                    </p:anim>
                                    <p:set>
                                      <p:cBhvr>
                                        <p:cTn id="89" dur="1" fill="hold">
                                          <p:stCondLst>
                                            <p:cond delay="2999"/>
                                          </p:stCondLst>
                                        </p:cTn>
                                        <p:tgtEl>
                                          <p:spTgt spid="13"/>
                                        </p:tgtEl>
                                        <p:attrNameLst>
                                          <p:attrName>style.visibility</p:attrName>
                                        </p:attrNameLst>
                                      </p:cBhvr>
                                      <p:to>
                                        <p:strVal val="hidden"/>
                                      </p:to>
                                    </p:set>
                                  </p:childTnLst>
                                </p:cTn>
                              </p:par>
                              <p:par>
                                <p:cTn id="90" presetID="8" presetClass="emph" presetSubtype="0" fill="hold" nodeType="withEffect">
                                  <p:stCondLst>
                                    <p:cond delay="500"/>
                                  </p:stCondLst>
                                  <p:childTnLst>
                                    <p:animRot by="21600000">
                                      <p:cBhvr>
                                        <p:cTn id="91" dur="3000" fill="hold"/>
                                        <p:tgtEl>
                                          <p:spTgt spid="9"/>
                                        </p:tgtEl>
                                        <p:attrNameLst>
                                          <p:attrName>r</p:attrName>
                                        </p:attrNameLst>
                                      </p:cBhvr>
                                    </p:animRot>
                                  </p:childTnLst>
                                </p:cTn>
                              </p:par>
                              <p:par>
                                <p:cTn id="92" presetID="2" presetClass="exit" presetSubtype="4" fill="hold" nodeType="withEffect">
                                  <p:stCondLst>
                                    <p:cond delay="500"/>
                                  </p:stCondLst>
                                  <p:childTnLst>
                                    <p:anim calcmode="lin" valueType="num">
                                      <p:cBhvr additive="base">
                                        <p:cTn id="93" dur="3000"/>
                                        <p:tgtEl>
                                          <p:spTgt spid="7"/>
                                        </p:tgtEl>
                                        <p:attrNameLst>
                                          <p:attrName>ppt_x</p:attrName>
                                        </p:attrNameLst>
                                      </p:cBhvr>
                                      <p:tavLst>
                                        <p:tav tm="0">
                                          <p:val>
                                            <p:strVal val="ppt_x"/>
                                          </p:val>
                                        </p:tav>
                                        <p:tav tm="100000">
                                          <p:val>
                                            <p:strVal val="ppt_x"/>
                                          </p:val>
                                        </p:tav>
                                      </p:tavLst>
                                    </p:anim>
                                    <p:anim calcmode="lin" valueType="num">
                                      <p:cBhvr additive="base">
                                        <p:cTn id="94" dur="3000"/>
                                        <p:tgtEl>
                                          <p:spTgt spid="7"/>
                                        </p:tgtEl>
                                        <p:attrNameLst>
                                          <p:attrName>ppt_y</p:attrName>
                                        </p:attrNameLst>
                                      </p:cBhvr>
                                      <p:tavLst>
                                        <p:tav tm="0">
                                          <p:val>
                                            <p:strVal val="ppt_y"/>
                                          </p:val>
                                        </p:tav>
                                        <p:tav tm="100000">
                                          <p:val>
                                            <p:strVal val="1+ppt_h/2"/>
                                          </p:val>
                                        </p:tav>
                                      </p:tavLst>
                                    </p:anim>
                                    <p:set>
                                      <p:cBhvr>
                                        <p:cTn id="95" dur="1" fill="hold">
                                          <p:stCondLst>
                                            <p:cond delay="2999"/>
                                          </p:stCondLst>
                                        </p:cTn>
                                        <p:tgtEl>
                                          <p:spTgt spid="7"/>
                                        </p:tgtEl>
                                        <p:attrNameLst>
                                          <p:attrName>style.visibility</p:attrName>
                                        </p:attrNameLst>
                                      </p:cBhvr>
                                      <p:to>
                                        <p:strVal val="hidden"/>
                                      </p:to>
                                    </p:set>
                                  </p:childTnLst>
                                </p:cTn>
                              </p:par>
                              <p:par>
                                <p:cTn id="96" presetID="8" presetClass="emph" presetSubtype="0" fill="hold" nodeType="withEffect">
                                  <p:stCondLst>
                                    <p:cond delay="500"/>
                                  </p:stCondLst>
                                  <p:childTnLst>
                                    <p:animRot by="21600000">
                                      <p:cBhvr>
                                        <p:cTn id="97" dur="3000" fill="hold"/>
                                        <p:tgtEl>
                                          <p:spTgt spid="7"/>
                                        </p:tgtEl>
                                        <p:attrNameLst>
                                          <p:attrName>r</p:attrName>
                                        </p:attrNameLst>
                                      </p:cBhvr>
                                    </p:animRot>
                                  </p:childTnLst>
                                </p:cTn>
                              </p:par>
                              <p:par>
                                <p:cTn id="98" presetID="2" presetClass="exit" presetSubtype="4" fill="hold" nodeType="withEffect">
                                  <p:stCondLst>
                                    <p:cond delay="500"/>
                                  </p:stCondLst>
                                  <p:childTnLst>
                                    <p:anim calcmode="lin" valueType="num">
                                      <p:cBhvr additive="base">
                                        <p:cTn id="99" dur="3000"/>
                                        <p:tgtEl>
                                          <p:spTgt spid="8"/>
                                        </p:tgtEl>
                                        <p:attrNameLst>
                                          <p:attrName>ppt_x</p:attrName>
                                        </p:attrNameLst>
                                      </p:cBhvr>
                                      <p:tavLst>
                                        <p:tav tm="0">
                                          <p:val>
                                            <p:strVal val="ppt_x"/>
                                          </p:val>
                                        </p:tav>
                                        <p:tav tm="100000">
                                          <p:val>
                                            <p:strVal val="ppt_x"/>
                                          </p:val>
                                        </p:tav>
                                      </p:tavLst>
                                    </p:anim>
                                    <p:anim calcmode="lin" valueType="num">
                                      <p:cBhvr additive="base">
                                        <p:cTn id="100" dur="3000"/>
                                        <p:tgtEl>
                                          <p:spTgt spid="8"/>
                                        </p:tgtEl>
                                        <p:attrNameLst>
                                          <p:attrName>ppt_y</p:attrName>
                                        </p:attrNameLst>
                                      </p:cBhvr>
                                      <p:tavLst>
                                        <p:tav tm="0">
                                          <p:val>
                                            <p:strVal val="ppt_y"/>
                                          </p:val>
                                        </p:tav>
                                        <p:tav tm="100000">
                                          <p:val>
                                            <p:strVal val="1+ppt_h/2"/>
                                          </p:val>
                                        </p:tav>
                                      </p:tavLst>
                                    </p:anim>
                                    <p:set>
                                      <p:cBhvr>
                                        <p:cTn id="101" dur="1" fill="hold">
                                          <p:stCondLst>
                                            <p:cond delay="2999"/>
                                          </p:stCondLst>
                                        </p:cTn>
                                        <p:tgtEl>
                                          <p:spTgt spid="8"/>
                                        </p:tgtEl>
                                        <p:attrNameLst>
                                          <p:attrName>style.visibility</p:attrName>
                                        </p:attrNameLst>
                                      </p:cBhvr>
                                      <p:to>
                                        <p:strVal val="hidden"/>
                                      </p:to>
                                    </p:set>
                                  </p:childTnLst>
                                </p:cTn>
                              </p:par>
                              <p:par>
                                <p:cTn id="102" presetID="8" presetClass="emph" presetSubtype="0" fill="hold" nodeType="withEffect">
                                  <p:stCondLst>
                                    <p:cond delay="500"/>
                                  </p:stCondLst>
                                  <p:childTnLst>
                                    <p:animRot by="21600000">
                                      <p:cBhvr>
                                        <p:cTn id="103" dur="3000" fill="hold"/>
                                        <p:tgtEl>
                                          <p:spTgt spid="8"/>
                                        </p:tgtEl>
                                        <p:attrNameLst>
                                          <p:attrName>r</p:attrName>
                                        </p:attrNameLst>
                                      </p:cBhvr>
                                    </p:animRot>
                                  </p:childTnLst>
                                </p:cTn>
                              </p:par>
                              <p:par>
                                <p:cTn id="104" presetID="2" presetClass="exit" presetSubtype="4" fill="hold" nodeType="withEffect">
                                  <p:stCondLst>
                                    <p:cond delay="500"/>
                                  </p:stCondLst>
                                  <p:childTnLst>
                                    <p:anim calcmode="lin" valueType="num">
                                      <p:cBhvr additive="base">
                                        <p:cTn id="105" dur="3000"/>
                                        <p:tgtEl>
                                          <p:spTgt spid="9"/>
                                        </p:tgtEl>
                                        <p:attrNameLst>
                                          <p:attrName>ppt_x</p:attrName>
                                        </p:attrNameLst>
                                      </p:cBhvr>
                                      <p:tavLst>
                                        <p:tav tm="0">
                                          <p:val>
                                            <p:strVal val="ppt_x"/>
                                          </p:val>
                                        </p:tav>
                                        <p:tav tm="100000">
                                          <p:val>
                                            <p:strVal val="ppt_x"/>
                                          </p:val>
                                        </p:tav>
                                      </p:tavLst>
                                    </p:anim>
                                    <p:anim calcmode="lin" valueType="num">
                                      <p:cBhvr additive="base">
                                        <p:cTn id="106" dur="3000"/>
                                        <p:tgtEl>
                                          <p:spTgt spid="9"/>
                                        </p:tgtEl>
                                        <p:attrNameLst>
                                          <p:attrName>ppt_y</p:attrName>
                                        </p:attrNameLst>
                                      </p:cBhvr>
                                      <p:tavLst>
                                        <p:tav tm="0">
                                          <p:val>
                                            <p:strVal val="ppt_y"/>
                                          </p:val>
                                        </p:tav>
                                        <p:tav tm="100000">
                                          <p:val>
                                            <p:strVal val="1+ppt_h/2"/>
                                          </p:val>
                                        </p:tav>
                                      </p:tavLst>
                                    </p:anim>
                                    <p:set>
                                      <p:cBhvr>
                                        <p:cTn id="107" dur="1" fill="hold">
                                          <p:stCondLst>
                                            <p:cond delay="2999"/>
                                          </p:stCondLst>
                                        </p:cTn>
                                        <p:tgtEl>
                                          <p:spTgt spid="9"/>
                                        </p:tgtEl>
                                        <p:attrNameLst>
                                          <p:attrName>style.visibility</p:attrName>
                                        </p:attrNameLst>
                                      </p:cBhvr>
                                      <p:to>
                                        <p:strVal val="hidden"/>
                                      </p:to>
                                    </p:set>
                                  </p:childTnLst>
                                </p:cTn>
                              </p:par>
                              <p:par>
                                <p:cTn id="108" presetID="8" presetClass="emph" presetSubtype="0" fill="hold" nodeType="withEffect">
                                  <p:stCondLst>
                                    <p:cond delay="500"/>
                                  </p:stCondLst>
                                  <p:childTnLst>
                                    <p:animRot by="21600000">
                                      <p:cBhvr>
                                        <p:cTn id="109" dur="3000" fill="hold"/>
                                        <p:tgtEl>
                                          <p:spTgt spid="13"/>
                                        </p:tgtEl>
                                        <p:attrNameLst>
                                          <p:attrName>r</p:attrName>
                                        </p:attrNameLst>
                                      </p:cBhvr>
                                    </p:animRot>
                                  </p:childTnLst>
                                </p:cTn>
                              </p:par>
                              <p:par>
                                <p:cTn id="110" presetID="16" presetClass="entr" presetSubtype="42" fill="hold" nodeType="withEffect">
                                  <p:stCondLst>
                                    <p:cond delay="500"/>
                                  </p:stCondLst>
                                  <p:childTnLst>
                                    <p:set>
                                      <p:cBhvr>
                                        <p:cTn id="111" dur="1" fill="hold">
                                          <p:stCondLst>
                                            <p:cond delay="0"/>
                                          </p:stCondLst>
                                        </p:cTn>
                                        <p:tgtEl>
                                          <p:spTgt spid="4"/>
                                        </p:tgtEl>
                                        <p:attrNameLst>
                                          <p:attrName>style.visibility</p:attrName>
                                        </p:attrNameLst>
                                      </p:cBhvr>
                                      <p:to>
                                        <p:strVal val="visible"/>
                                      </p:to>
                                    </p:set>
                                    <p:animEffect transition="in" filter="barn(outHorizontal)">
                                      <p:cBhvr>
                                        <p:cTn id="112" dur="3000"/>
                                        <p:tgtEl>
                                          <p:spTgt spid="4"/>
                                        </p:tgtEl>
                                      </p:cBhvr>
                                    </p:animEffect>
                                  </p:childTnLst>
                                </p:cTn>
                              </p:par>
                              <p:par>
                                <p:cTn id="113" presetID="20" presetClass="entr" presetSubtype="0" fill="hold" nodeType="withEffect">
                                  <p:stCondLst>
                                    <p:cond delay="2500"/>
                                  </p:stCondLst>
                                  <p:childTnLst>
                                    <p:set>
                                      <p:cBhvr>
                                        <p:cTn id="114" dur="1" fill="hold">
                                          <p:stCondLst>
                                            <p:cond delay="0"/>
                                          </p:stCondLst>
                                        </p:cTn>
                                        <p:tgtEl>
                                          <p:spTgt spid="14"/>
                                        </p:tgtEl>
                                        <p:attrNameLst>
                                          <p:attrName>style.visibility</p:attrName>
                                        </p:attrNameLst>
                                      </p:cBhvr>
                                      <p:to>
                                        <p:strVal val="visible"/>
                                      </p:to>
                                    </p:set>
                                    <p:animEffect transition="in" filter="wedge">
                                      <p:cBhvr>
                                        <p:cTn id="115" dur="1000"/>
                                        <p:tgtEl>
                                          <p:spTgt spid="14"/>
                                        </p:tgtEl>
                                      </p:cBhvr>
                                    </p:animEffect>
                                  </p:childTnLst>
                                </p:cTn>
                              </p:par>
                            </p:childTnLst>
                          </p:cTn>
                        </p:par>
                        <p:par>
                          <p:cTn id="116" fill="hold">
                            <p:stCondLst>
                              <p:cond delay="7800"/>
                            </p:stCondLst>
                            <p:childTnLst>
                              <p:par>
                                <p:cTn id="117" presetID="23" presetClass="entr" presetSubtype="16" fill="hold" grpId="0" nodeType="afterEffect">
                                  <p:stCondLst>
                                    <p:cond delay="500"/>
                                  </p:stCondLst>
                                  <p:childTnLst>
                                    <p:set>
                                      <p:cBhvr>
                                        <p:cTn id="118" dur="1" fill="hold">
                                          <p:stCondLst>
                                            <p:cond delay="0"/>
                                          </p:stCondLst>
                                        </p:cTn>
                                        <p:tgtEl>
                                          <p:spTgt spid="15"/>
                                        </p:tgtEl>
                                        <p:attrNameLst>
                                          <p:attrName>style.visibility</p:attrName>
                                        </p:attrNameLst>
                                      </p:cBhvr>
                                      <p:to>
                                        <p:strVal val="visible"/>
                                      </p:to>
                                    </p:set>
                                    <p:anim calcmode="lin" valueType="num">
                                      <p:cBhvr>
                                        <p:cTn id="119" dur="2000" fill="hold"/>
                                        <p:tgtEl>
                                          <p:spTgt spid="15"/>
                                        </p:tgtEl>
                                        <p:attrNameLst>
                                          <p:attrName>ppt_w</p:attrName>
                                        </p:attrNameLst>
                                      </p:cBhvr>
                                      <p:tavLst>
                                        <p:tav tm="0">
                                          <p:val>
                                            <p:fltVal val="0"/>
                                          </p:val>
                                        </p:tav>
                                        <p:tav tm="100000">
                                          <p:val>
                                            <p:strVal val="#ppt_w"/>
                                          </p:val>
                                        </p:tav>
                                      </p:tavLst>
                                    </p:anim>
                                    <p:anim calcmode="lin" valueType="num">
                                      <p:cBhvr>
                                        <p:cTn id="120" dur="2000" fill="hold"/>
                                        <p:tgtEl>
                                          <p:spTgt spid="15"/>
                                        </p:tgtEl>
                                        <p:attrNameLst>
                                          <p:attrName>ppt_h</p:attrName>
                                        </p:attrNameLst>
                                      </p:cBhvr>
                                      <p:tavLst>
                                        <p:tav tm="0">
                                          <p:val>
                                            <p:fltVal val="0"/>
                                          </p:val>
                                        </p:tav>
                                        <p:tav tm="100000">
                                          <p:val>
                                            <p:strVal val="#ppt_h"/>
                                          </p:val>
                                        </p:tav>
                                      </p:tavLst>
                                    </p:anim>
                                  </p:childTnLst>
                                </p:cTn>
                              </p:par>
                            </p:childTnLst>
                          </p:cTn>
                        </p:par>
                        <p:par>
                          <p:cTn id="121" fill="hold">
                            <p:stCondLst>
                              <p:cond delay="10300"/>
                            </p:stCondLst>
                            <p:childTnLst>
                              <p:par>
                                <p:cTn id="122" presetID="23" presetClass="entr" presetSubtype="16" fill="hold" grpId="0" nodeType="afterEffect">
                                  <p:stCondLst>
                                    <p:cond delay="500"/>
                                  </p:stCondLst>
                                  <p:childTnLst>
                                    <p:set>
                                      <p:cBhvr>
                                        <p:cTn id="123" dur="1" fill="hold">
                                          <p:stCondLst>
                                            <p:cond delay="0"/>
                                          </p:stCondLst>
                                        </p:cTn>
                                        <p:tgtEl>
                                          <p:spTgt spid="16"/>
                                        </p:tgtEl>
                                        <p:attrNameLst>
                                          <p:attrName>style.visibility</p:attrName>
                                        </p:attrNameLst>
                                      </p:cBhvr>
                                      <p:to>
                                        <p:strVal val="visible"/>
                                      </p:to>
                                    </p:set>
                                    <p:anim calcmode="lin" valueType="num">
                                      <p:cBhvr>
                                        <p:cTn id="124" dur="2000" fill="hold"/>
                                        <p:tgtEl>
                                          <p:spTgt spid="16"/>
                                        </p:tgtEl>
                                        <p:attrNameLst>
                                          <p:attrName>ppt_w</p:attrName>
                                        </p:attrNameLst>
                                      </p:cBhvr>
                                      <p:tavLst>
                                        <p:tav tm="0">
                                          <p:val>
                                            <p:fltVal val="0"/>
                                          </p:val>
                                        </p:tav>
                                        <p:tav tm="100000">
                                          <p:val>
                                            <p:strVal val="#ppt_w"/>
                                          </p:val>
                                        </p:tav>
                                      </p:tavLst>
                                    </p:anim>
                                    <p:anim calcmode="lin" valueType="num">
                                      <p:cBhvr>
                                        <p:cTn id="125" dur="2000" fill="hold"/>
                                        <p:tgtEl>
                                          <p:spTgt spid="16"/>
                                        </p:tgtEl>
                                        <p:attrNameLst>
                                          <p:attrName>ppt_h</p:attrName>
                                        </p:attrNameLst>
                                      </p:cBhvr>
                                      <p:tavLst>
                                        <p:tav tm="0">
                                          <p:val>
                                            <p:fltVal val="0"/>
                                          </p:val>
                                        </p:tav>
                                        <p:tav tm="100000">
                                          <p:val>
                                            <p:strVal val="#ppt_h"/>
                                          </p:val>
                                        </p:tav>
                                      </p:tavLst>
                                    </p:anim>
                                  </p:childTnLst>
                                </p:cTn>
                              </p:par>
                            </p:childTnLst>
                          </p:cTn>
                        </p:par>
                        <p:par>
                          <p:cTn id="126" fill="hold">
                            <p:stCondLst>
                              <p:cond delay="12800"/>
                            </p:stCondLst>
                            <p:childTnLst>
                              <p:par>
                                <p:cTn id="127" presetID="23" presetClass="entr" presetSubtype="16" fill="hold" grpId="0" nodeType="afterEffect">
                                  <p:stCondLst>
                                    <p:cond delay="500"/>
                                  </p:stCondLst>
                                  <p:childTnLst>
                                    <p:set>
                                      <p:cBhvr>
                                        <p:cTn id="128" dur="1" fill="hold">
                                          <p:stCondLst>
                                            <p:cond delay="0"/>
                                          </p:stCondLst>
                                        </p:cTn>
                                        <p:tgtEl>
                                          <p:spTgt spid="17"/>
                                        </p:tgtEl>
                                        <p:attrNameLst>
                                          <p:attrName>style.visibility</p:attrName>
                                        </p:attrNameLst>
                                      </p:cBhvr>
                                      <p:to>
                                        <p:strVal val="visible"/>
                                      </p:to>
                                    </p:set>
                                    <p:anim calcmode="lin" valueType="num">
                                      <p:cBhvr>
                                        <p:cTn id="129" dur="2000" fill="hold"/>
                                        <p:tgtEl>
                                          <p:spTgt spid="17"/>
                                        </p:tgtEl>
                                        <p:attrNameLst>
                                          <p:attrName>ppt_w</p:attrName>
                                        </p:attrNameLst>
                                      </p:cBhvr>
                                      <p:tavLst>
                                        <p:tav tm="0">
                                          <p:val>
                                            <p:fltVal val="0"/>
                                          </p:val>
                                        </p:tav>
                                        <p:tav tm="100000">
                                          <p:val>
                                            <p:strVal val="#ppt_w"/>
                                          </p:val>
                                        </p:tav>
                                      </p:tavLst>
                                    </p:anim>
                                    <p:anim calcmode="lin" valueType="num">
                                      <p:cBhvr>
                                        <p:cTn id="130" dur="20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rotWithShape="1">
          <a:blip r:embed="rId3" cstate="print">
            <a:extLst/>
          </a:blip>
          <a:srcRect l="35667" t="21371" r="35268" b="21377"/>
          <a:stretch/>
        </p:blipFill>
        <p:spPr>
          <a:xfrm>
            <a:off x="323528" y="195486"/>
            <a:ext cx="4176464" cy="4752528"/>
          </a:xfrm>
          <a:prstGeom prst="rect">
            <a:avLst/>
          </a:prstGeom>
          <a:effectLst>
            <a:outerShdw blurRad="50800" dist="177800" dir="1800000" algn="l" rotWithShape="0">
              <a:prstClr val="black">
                <a:alpha val="44000"/>
              </a:prstClr>
            </a:outerShdw>
            <a:softEdge rad="31750"/>
          </a:effectLst>
        </p:spPr>
      </p:pic>
      <p:pic>
        <p:nvPicPr>
          <p:cNvPr id="4" name="3 Imagen" descr="39 Catedral de Valencia3.jpg"/>
          <p:cNvPicPr>
            <a:picLocks noChangeAspect="1"/>
          </p:cNvPicPr>
          <p:nvPr/>
        </p:nvPicPr>
        <p:blipFill>
          <a:blip r:embed="rId4" cstate="print"/>
          <a:stretch>
            <a:fillRect/>
          </a:stretch>
        </p:blipFill>
        <p:spPr bwMode="auto">
          <a:xfrm>
            <a:off x="827584" y="685140"/>
            <a:ext cx="3168352" cy="38020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9 Catedral de Valencia3.jpg"/>
          <p:cNvPicPr>
            <a:picLocks noChangeAspect="1"/>
          </p:cNvPicPr>
          <p:nvPr/>
        </p:nvPicPr>
        <p:blipFill>
          <a:blip r:embed="rId4" cstate="print"/>
          <a:stretch>
            <a:fillRect/>
          </a:stretch>
        </p:blipFill>
        <p:spPr bwMode="auto">
          <a:xfrm>
            <a:off x="827584" y="685140"/>
            <a:ext cx="3168352" cy="38020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122" name="AutoShape 2" descr="C:\Album\Santo Grial (Informacion)\La b%C3%BAsqueda del Santo Grial_files\grial2.jpg"/>
          <p:cNvSpPr>
            <a:spLocks noChangeAspect="1" noChangeArrowheads="1"/>
          </p:cNvSpPr>
          <p:nvPr/>
        </p:nvSpPr>
        <p:spPr bwMode="auto">
          <a:xfrm>
            <a:off x="155574" y="-164783"/>
            <a:ext cx="376136" cy="33528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8" name="7 CuadroTexto"/>
          <p:cNvSpPr txBox="1"/>
          <p:nvPr/>
        </p:nvSpPr>
        <p:spPr>
          <a:xfrm>
            <a:off x="5148064" y="1851670"/>
            <a:ext cx="2736304"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Bautismo de Cristo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5796136" y="2715766"/>
            <a:ext cx="1440160"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1469-1480</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5652120" y="3507854"/>
            <a:ext cx="1656184"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Verrocchio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4000">
        <p15:prstTrans prst="fracture"/>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3000"/>
                                        <p:tgtEl>
                                          <p:spTgt spid="4"/>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20" presetClass="entr" presetSubtype="0" fill="hold" nodeType="with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edge">
                                      <p:cBhvr>
                                        <p:cTn id="13" dur="1000"/>
                                        <p:tgtEl>
                                          <p:spTgt spid="7"/>
                                        </p:tgtEl>
                                      </p:cBhvr>
                                    </p:animEffect>
                                  </p:childTnLst>
                                </p:cTn>
                              </p:par>
                            </p:childTnLst>
                          </p:cTn>
                        </p:par>
                        <p:par>
                          <p:cTn id="14" fill="hold">
                            <p:stCondLst>
                              <p:cond delay="3000"/>
                            </p:stCondLst>
                            <p:childTnLst>
                              <p:par>
                                <p:cTn id="15" presetID="23" presetClass="entr" presetSubtype="16" fill="hold" grpId="0"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2000" fill="hold"/>
                                        <p:tgtEl>
                                          <p:spTgt spid="8"/>
                                        </p:tgtEl>
                                        <p:attrNameLst>
                                          <p:attrName>ppt_w</p:attrName>
                                        </p:attrNameLst>
                                      </p:cBhvr>
                                      <p:tavLst>
                                        <p:tav tm="0">
                                          <p:val>
                                            <p:fltVal val="0"/>
                                          </p:val>
                                        </p:tav>
                                        <p:tav tm="100000">
                                          <p:val>
                                            <p:strVal val="#ppt_w"/>
                                          </p:val>
                                        </p:tav>
                                      </p:tavLst>
                                    </p:anim>
                                    <p:anim calcmode="lin" valueType="num">
                                      <p:cBhvr>
                                        <p:cTn id="18" dur="2000" fill="hold"/>
                                        <p:tgtEl>
                                          <p:spTgt spid="8"/>
                                        </p:tgtEl>
                                        <p:attrNameLst>
                                          <p:attrName>ppt_h</p:attrName>
                                        </p:attrNameLst>
                                      </p:cBhvr>
                                      <p:tavLst>
                                        <p:tav tm="0">
                                          <p:val>
                                            <p:fltVal val="0"/>
                                          </p:val>
                                        </p:tav>
                                        <p:tav tm="100000">
                                          <p:val>
                                            <p:strVal val="#ppt_h"/>
                                          </p:val>
                                        </p:tav>
                                      </p:tavLst>
                                    </p:anim>
                                  </p:childTnLst>
                                </p:cTn>
                              </p:par>
                            </p:childTnLst>
                          </p:cTn>
                        </p:par>
                        <p:par>
                          <p:cTn id="19" fill="hold">
                            <p:stCondLst>
                              <p:cond delay="5500"/>
                            </p:stCondLst>
                            <p:childTnLst>
                              <p:par>
                                <p:cTn id="20" presetID="23" presetClass="entr" presetSubtype="16" fill="hold" grpId="0" nodeType="afterEffect">
                                  <p:stCondLst>
                                    <p:cond delay="500"/>
                                  </p:stCondLst>
                                  <p:childTnLst>
                                    <p:set>
                                      <p:cBhvr>
                                        <p:cTn id="21" dur="1" fill="hold">
                                          <p:stCondLst>
                                            <p:cond delay="0"/>
                                          </p:stCondLst>
                                        </p:cTn>
                                        <p:tgtEl>
                                          <p:spTgt spid="9"/>
                                        </p:tgtEl>
                                        <p:attrNameLst>
                                          <p:attrName>style.visibility</p:attrName>
                                        </p:attrNameLst>
                                      </p:cBhvr>
                                      <p:to>
                                        <p:strVal val="visible"/>
                                      </p:to>
                                    </p:set>
                                    <p:anim calcmode="lin" valueType="num">
                                      <p:cBhvr>
                                        <p:cTn id="22" dur="2000" fill="hold"/>
                                        <p:tgtEl>
                                          <p:spTgt spid="9"/>
                                        </p:tgtEl>
                                        <p:attrNameLst>
                                          <p:attrName>ppt_w</p:attrName>
                                        </p:attrNameLst>
                                      </p:cBhvr>
                                      <p:tavLst>
                                        <p:tav tm="0">
                                          <p:val>
                                            <p:fltVal val="0"/>
                                          </p:val>
                                        </p:tav>
                                        <p:tav tm="100000">
                                          <p:val>
                                            <p:strVal val="#ppt_w"/>
                                          </p:val>
                                        </p:tav>
                                      </p:tavLst>
                                    </p:anim>
                                    <p:anim calcmode="lin" valueType="num">
                                      <p:cBhvr>
                                        <p:cTn id="23" dur="2000" fill="hold"/>
                                        <p:tgtEl>
                                          <p:spTgt spid="9"/>
                                        </p:tgtEl>
                                        <p:attrNameLst>
                                          <p:attrName>ppt_h</p:attrName>
                                        </p:attrNameLst>
                                      </p:cBhvr>
                                      <p:tavLst>
                                        <p:tav tm="0">
                                          <p:val>
                                            <p:fltVal val="0"/>
                                          </p:val>
                                        </p:tav>
                                        <p:tav tm="100000">
                                          <p:val>
                                            <p:strVal val="#ppt_h"/>
                                          </p:val>
                                        </p:tav>
                                      </p:tavLst>
                                    </p:anim>
                                  </p:childTnLst>
                                </p:cTn>
                              </p:par>
                            </p:childTnLst>
                          </p:cTn>
                        </p:par>
                        <p:par>
                          <p:cTn id="24" fill="hold">
                            <p:stCondLst>
                              <p:cond delay="8000"/>
                            </p:stCondLst>
                            <p:childTnLst>
                              <p:par>
                                <p:cTn id="25" presetID="23" presetClass="entr" presetSubtype="16" fill="hold" grpId="0" nodeType="afterEffect">
                                  <p:stCondLst>
                                    <p:cond delay="500"/>
                                  </p:stCondLst>
                                  <p:childTnLst>
                                    <p:set>
                                      <p:cBhvr>
                                        <p:cTn id="26" dur="1" fill="hold">
                                          <p:stCondLst>
                                            <p:cond delay="0"/>
                                          </p:stCondLst>
                                        </p:cTn>
                                        <p:tgtEl>
                                          <p:spTgt spid="10"/>
                                        </p:tgtEl>
                                        <p:attrNameLst>
                                          <p:attrName>style.visibility</p:attrName>
                                        </p:attrNameLst>
                                      </p:cBhvr>
                                      <p:to>
                                        <p:strVal val="visible"/>
                                      </p:to>
                                    </p:set>
                                    <p:anim calcmode="lin" valueType="num">
                                      <p:cBhvr>
                                        <p:cTn id="27" dur="2000" fill="hold"/>
                                        <p:tgtEl>
                                          <p:spTgt spid="10"/>
                                        </p:tgtEl>
                                        <p:attrNameLst>
                                          <p:attrName>ppt_w</p:attrName>
                                        </p:attrNameLst>
                                      </p:cBhvr>
                                      <p:tavLst>
                                        <p:tav tm="0">
                                          <p:val>
                                            <p:fltVal val="0"/>
                                          </p:val>
                                        </p:tav>
                                        <p:tav tm="100000">
                                          <p:val>
                                            <p:strVal val="#ppt_w"/>
                                          </p:val>
                                        </p:tav>
                                      </p:tavLst>
                                    </p:anim>
                                    <p:anim calcmode="lin" valueType="num">
                                      <p:cBhvr>
                                        <p:cTn id="28"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rotWithShape="1">
          <a:blip r:embed="rId2" cstate="print">
            <a:extLst/>
          </a:blip>
          <a:srcRect l="35667" t="21371" r="35268" b="21377"/>
          <a:stretch/>
        </p:blipFill>
        <p:spPr>
          <a:xfrm>
            <a:off x="467544" y="0"/>
            <a:ext cx="8136904" cy="4371950"/>
          </a:xfrm>
          <a:prstGeom prst="rect">
            <a:avLst/>
          </a:prstGeom>
          <a:effectLst>
            <a:outerShdw blurRad="50800" dist="177800" dir="1800000" algn="l" rotWithShape="0">
              <a:prstClr val="black">
                <a:alpha val="44000"/>
              </a:prstClr>
            </a:outerShdw>
            <a:softEdge rad="31750"/>
          </a:effectLst>
        </p:spPr>
      </p:pic>
      <p:pic>
        <p:nvPicPr>
          <p:cNvPr id="6148" name="Picture 4" descr="Resultado de imagen de La condesa húngara Erzsébet Báthory"/>
          <p:cNvPicPr>
            <a:picLocks noChangeAspect="1" noChangeArrowheads="1"/>
          </p:cNvPicPr>
          <p:nvPr/>
        </p:nvPicPr>
        <p:blipFill>
          <a:blip r:embed="rId3" cstate="print"/>
          <a:stretch>
            <a:fillRect/>
          </a:stretch>
        </p:blipFill>
        <p:spPr bwMode="auto">
          <a:xfrm>
            <a:off x="1254093" y="441859"/>
            <a:ext cx="6342243" cy="344174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4" descr="Resultado de imagen de La condesa húngara Erzsébet Báthory"/>
          <p:cNvPicPr>
            <a:picLocks noChangeAspect="1" noChangeArrowheads="1"/>
          </p:cNvPicPr>
          <p:nvPr/>
        </p:nvPicPr>
        <p:blipFill>
          <a:blip r:embed="rId3" cstate="print"/>
          <a:stretch>
            <a:fillRect/>
          </a:stretch>
        </p:blipFill>
        <p:spPr bwMode="auto">
          <a:xfrm>
            <a:off x="1254093" y="462916"/>
            <a:ext cx="6342243" cy="344174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6" name="Picture 4" descr="Resultado de imagen de La condesa húngara Erzsébet Báthory"/>
          <p:cNvPicPr>
            <a:picLocks noChangeAspect="1" noChangeArrowheads="1"/>
          </p:cNvPicPr>
          <p:nvPr/>
        </p:nvPicPr>
        <p:blipFill>
          <a:blip r:embed="rId3" cstate="print"/>
          <a:stretch>
            <a:fillRect/>
          </a:stretch>
        </p:blipFill>
        <p:spPr bwMode="auto">
          <a:xfrm>
            <a:off x="1254093" y="462916"/>
            <a:ext cx="6342243" cy="344174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8" name="7 CuadroTexto"/>
          <p:cNvSpPr txBox="1"/>
          <p:nvPr/>
        </p:nvSpPr>
        <p:spPr>
          <a:xfrm>
            <a:off x="827584" y="4443958"/>
            <a:ext cx="2232248"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ANUNCIACIÓN</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3491880" y="4443958"/>
            <a:ext cx="151216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1481-1482</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5220072" y="4443958"/>
            <a:ext cx="259228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Leonardo da Vinci</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8000">
        <p15:prstTrans prst="prestige"/>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blinds(vertical)">
                                      <p:cBhvr>
                                        <p:cTn id="13" dur="3000"/>
                                        <p:tgtEl>
                                          <p:spTgt spid="6148"/>
                                        </p:tgtEl>
                                      </p:cBhvr>
                                    </p:animEffect>
                                  </p:childTnLst>
                                </p:cTn>
                              </p:par>
                              <p:par>
                                <p:cTn id="14" presetID="20" presetClass="entr" presetSubtype="0" fill="hold" nodeType="withEffect">
                                  <p:stCondLst>
                                    <p:cond delay="2000"/>
                                  </p:stCondLst>
                                  <p:childTnLst>
                                    <p:set>
                                      <p:cBhvr>
                                        <p:cTn id="15" dur="1" fill="hold">
                                          <p:stCondLst>
                                            <p:cond delay="0"/>
                                          </p:stCondLst>
                                        </p:cTn>
                                        <p:tgtEl>
                                          <p:spTgt spid="7"/>
                                        </p:tgtEl>
                                        <p:attrNameLst>
                                          <p:attrName>style.visibility</p:attrName>
                                        </p:attrNameLst>
                                      </p:cBhvr>
                                      <p:to>
                                        <p:strVal val="visible"/>
                                      </p:to>
                                    </p:set>
                                    <p:animEffect transition="in" filter="wedge">
                                      <p:cBhvr>
                                        <p:cTn id="16" dur="1000"/>
                                        <p:tgtEl>
                                          <p:spTgt spid="7"/>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2" cstate="print">
            <a:extLst/>
          </a:blip>
          <a:srcRect l="35667" t="21371" r="35268" b="21377"/>
          <a:stretch/>
        </p:blipFill>
        <p:spPr>
          <a:xfrm>
            <a:off x="251520" y="0"/>
            <a:ext cx="3816424" cy="5143500"/>
          </a:xfrm>
          <a:prstGeom prst="rect">
            <a:avLst/>
          </a:prstGeom>
          <a:effectLst>
            <a:outerShdw blurRad="50800" dist="177800" dir="1800000" algn="l" rotWithShape="0">
              <a:prstClr val="black">
                <a:alpha val="44000"/>
              </a:prstClr>
            </a:outerShdw>
            <a:softEdge rad="31750"/>
          </a:effectLst>
        </p:spPr>
      </p:pic>
      <p:pic>
        <p:nvPicPr>
          <p:cNvPr id="2050" name="Picture 2" descr="Resultado de imagen de Horace Wells"/>
          <p:cNvPicPr>
            <a:picLocks noChangeAspect="1" noChangeArrowheads="1"/>
          </p:cNvPicPr>
          <p:nvPr/>
        </p:nvPicPr>
        <p:blipFill>
          <a:blip r:embed="rId3" cstate="print"/>
          <a:stretch>
            <a:fillRect/>
          </a:stretch>
        </p:blipFill>
        <p:spPr bwMode="auto">
          <a:xfrm>
            <a:off x="669282" y="522080"/>
            <a:ext cx="2900604" cy="4131551"/>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6" name="Picture 2" descr="Resultado de imagen de Horace Wells"/>
          <p:cNvPicPr>
            <a:picLocks noChangeAspect="1" noChangeArrowheads="1"/>
          </p:cNvPicPr>
          <p:nvPr/>
        </p:nvPicPr>
        <p:blipFill>
          <a:blip r:embed="rId4" cstate="print"/>
          <a:stretch>
            <a:fillRect/>
          </a:stretch>
        </p:blipFill>
        <p:spPr bwMode="auto">
          <a:xfrm>
            <a:off x="683568" y="529893"/>
            <a:ext cx="2880320" cy="4102661"/>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7" name="Picture 2" descr="Resultado de imagen de Horace Wells"/>
          <p:cNvPicPr>
            <a:picLocks noChangeAspect="1" noChangeArrowheads="1"/>
          </p:cNvPicPr>
          <p:nvPr/>
        </p:nvPicPr>
        <p:blipFill>
          <a:blip r:embed="rId4" cstate="print"/>
          <a:stretch>
            <a:fillRect/>
          </a:stretch>
        </p:blipFill>
        <p:spPr bwMode="auto">
          <a:xfrm>
            <a:off x="683568" y="529893"/>
            <a:ext cx="2880320" cy="4102661"/>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8" name="7 CuadroTexto"/>
          <p:cNvSpPr txBox="1"/>
          <p:nvPr/>
        </p:nvSpPr>
        <p:spPr>
          <a:xfrm>
            <a:off x="5436096" y="1851670"/>
            <a:ext cx="1800200"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La Fortaleza</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6084168" y="2715766"/>
            <a:ext cx="79208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1470</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5148064" y="3507854"/>
            <a:ext cx="2448272"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Sandro Botticelli</a:t>
            </a:r>
          </a:p>
        </p:txBody>
      </p:sp>
    </p:spTree>
  </p:cSld>
  <p:clrMapOvr>
    <a:masterClrMapping/>
  </p:clrMapOvr>
  <mc:AlternateContent xmlns:mc="http://schemas.openxmlformats.org/markup-compatibility/2006">
    <mc:Choice xmlns:p14="http://schemas.microsoft.com/office/powerpoint/2010/main" Requires="p14">
      <p:transition spd="slow" p14:dur="2500" advTm="14000">
        <p14:honeycomb/>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3" presetClass="entr" presetSubtype="16"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plus(in)">
                                      <p:cBhvr>
                                        <p:cTn id="13" dur="3000"/>
                                        <p:tgtEl>
                                          <p:spTgt spid="2050"/>
                                        </p:tgtEl>
                                      </p:cBhvr>
                                    </p:animEffect>
                                  </p:childTnLst>
                                </p:cTn>
                              </p:par>
                              <p:par>
                                <p:cTn id="14" presetID="20" presetClass="entr" presetSubtype="0" fill="hold" nodeType="withEffect">
                                  <p:stCondLst>
                                    <p:cond delay="2000"/>
                                  </p:stCondLst>
                                  <p:childTnLst>
                                    <p:set>
                                      <p:cBhvr>
                                        <p:cTn id="15" dur="1" fill="hold">
                                          <p:stCondLst>
                                            <p:cond delay="0"/>
                                          </p:stCondLst>
                                        </p:cTn>
                                        <p:tgtEl>
                                          <p:spTgt spid="5"/>
                                        </p:tgtEl>
                                        <p:attrNameLst>
                                          <p:attrName>style.visibility</p:attrName>
                                        </p:attrNameLst>
                                      </p:cBhvr>
                                      <p:to>
                                        <p:strVal val="visible"/>
                                      </p:to>
                                    </p:set>
                                    <p:animEffect transition="in" filter="wedge">
                                      <p:cBhvr>
                                        <p:cTn id="16" dur="1000"/>
                                        <p:tgtEl>
                                          <p:spTgt spid="5"/>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rotWithShape="1">
          <a:blip r:embed="rId2" cstate="print">
            <a:extLst/>
          </a:blip>
          <a:srcRect l="35667" t="21371" r="35268" b="21377"/>
          <a:stretch/>
        </p:blipFill>
        <p:spPr>
          <a:xfrm>
            <a:off x="323528" y="195486"/>
            <a:ext cx="3744416" cy="4752528"/>
          </a:xfrm>
          <a:prstGeom prst="rect">
            <a:avLst/>
          </a:prstGeom>
          <a:ln>
            <a:noFill/>
          </a:ln>
          <a:effectLst>
            <a:outerShdw blurRad="50800" dist="127000" algn="l" rotWithShape="0">
              <a:prstClr val="black">
                <a:alpha val="40000"/>
              </a:prstClr>
            </a:outerShdw>
            <a:softEdge rad="31750"/>
          </a:effectLst>
          <a:scene3d>
            <a:camera prst="orthographicFront">
              <a:rot lat="0" lon="0" rev="0"/>
            </a:camera>
            <a:lightRig rig="balanced" dir="t">
              <a:rot lat="0" lon="0" rev="8700000"/>
            </a:lightRig>
          </a:scene3d>
          <a:sp3d>
            <a:bevelT w="190500" h="38100"/>
          </a:sp3d>
        </p:spPr>
      </p:pic>
      <p:pic>
        <p:nvPicPr>
          <p:cNvPr id="2052" name="Picture 4" descr="Resultado de imagen de El matrimonio de los Tre-ba del tibet"/>
          <p:cNvPicPr>
            <a:picLocks noChangeAspect="1" noChangeArrowheads="1"/>
          </p:cNvPicPr>
          <p:nvPr/>
        </p:nvPicPr>
        <p:blipFill>
          <a:blip r:embed="rId3" cstate="print"/>
          <a:stretch>
            <a:fillRect/>
          </a:stretch>
        </p:blipFill>
        <p:spPr bwMode="auto">
          <a:xfrm>
            <a:off x="757841" y="685140"/>
            <a:ext cx="2808312" cy="380202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4" descr="Resultado de imagen de El matrimonio de los Tre-ba del tibet"/>
          <p:cNvPicPr>
            <a:picLocks noChangeAspect="1" noChangeArrowheads="1"/>
          </p:cNvPicPr>
          <p:nvPr/>
        </p:nvPicPr>
        <p:blipFill>
          <a:blip r:embed="rId3" cstate="print"/>
          <a:stretch>
            <a:fillRect/>
          </a:stretch>
        </p:blipFill>
        <p:spPr bwMode="auto">
          <a:xfrm>
            <a:off x="755575" y="685140"/>
            <a:ext cx="2808313" cy="380202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6" name="Picture 4" descr="Resultado de imagen de El matrimonio de los Tre-ba del tibet"/>
          <p:cNvPicPr>
            <a:picLocks noChangeAspect="1" noChangeArrowheads="1"/>
          </p:cNvPicPr>
          <p:nvPr/>
        </p:nvPicPr>
        <p:blipFill>
          <a:blip r:embed="rId3" cstate="print"/>
          <a:stretch>
            <a:fillRect/>
          </a:stretch>
        </p:blipFill>
        <p:spPr bwMode="auto">
          <a:xfrm>
            <a:off x="755575" y="685140"/>
            <a:ext cx="2808313" cy="380202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8" name="7 CuadroTexto"/>
          <p:cNvSpPr txBox="1"/>
          <p:nvPr/>
        </p:nvSpPr>
        <p:spPr>
          <a:xfrm>
            <a:off x="5220072" y="1851670"/>
            <a:ext cx="2664296" cy="707886"/>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Virgen con el Niño y dos ángeles</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5652120" y="2859782"/>
            <a:ext cx="1656184"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Hacia 1455</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5436096" y="3579862"/>
            <a:ext cx="194421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Filippo</a:t>
            </a:r>
            <a:r>
              <a:rPr lang="es-ES" sz="2000" b="1" dirty="0" smtClean="0">
                <a:solidFill>
                  <a:schemeClr val="bg1"/>
                </a:solidFill>
                <a:effectLst>
                  <a:outerShdw blurRad="38100" dist="38100" dir="2700000" algn="tl">
                    <a:srgbClr val="000000">
                      <a:alpha val="43137"/>
                    </a:srgbClr>
                  </a:outerShdw>
                </a:effectLst>
                <a:latin typeface="Lucida Bright" pitchFamily="18" charset="0"/>
              </a:rPr>
              <a:t>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Lippi</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4000">
        <p15:prstTrans prst="win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2052"/>
                                        </p:tgtEl>
                                      </p:cBhvr>
                                    </p:animEffect>
                                    <p:set>
                                      <p:cBhvr>
                                        <p:cTn id="7" dur="1" fill="hold">
                                          <p:stCondLst>
                                            <p:cond delay="2999"/>
                                          </p:stCondLst>
                                        </p:cTn>
                                        <p:tgtEl>
                                          <p:spTgt spid="2052"/>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out)">
                                      <p:cBhvr>
                                        <p:cTn id="13" dur="3000"/>
                                        <p:tgtEl>
                                          <p:spTgt spid="6"/>
                                        </p:tgtEl>
                                      </p:cBhvr>
                                    </p:animEffect>
                                  </p:childTnLst>
                                </p:cTn>
                              </p:par>
                              <p:par>
                                <p:cTn id="14" presetID="20" presetClass="entr" presetSubtype="0" fill="hold" nodeType="withEffect">
                                  <p:stCondLst>
                                    <p:cond delay="2000"/>
                                  </p:stCondLst>
                                  <p:childTnLst>
                                    <p:set>
                                      <p:cBhvr>
                                        <p:cTn id="15" dur="1" fill="hold">
                                          <p:stCondLst>
                                            <p:cond delay="0"/>
                                          </p:stCondLst>
                                        </p:cTn>
                                        <p:tgtEl>
                                          <p:spTgt spid="7"/>
                                        </p:tgtEl>
                                        <p:attrNameLst>
                                          <p:attrName>style.visibility</p:attrName>
                                        </p:attrNameLst>
                                      </p:cBhvr>
                                      <p:to>
                                        <p:strVal val="visible"/>
                                      </p:to>
                                    </p:set>
                                    <p:animEffect transition="in" filter="wedge">
                                      <p:cBhvr>
                                        <p:cTn id="16" dur="1000"/>
                                        <p:tgtEl>
                                          <p:spTgt spid="7"/>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2" cstate="print">
            <a:extLst/>
          </a:blip>
          <a:srcRect l="35667" t="21371" r="35268" b="21377"/>
          <a:stretch/>
        </p:blipFill>
        <p:spPr>
          <a:xfrm>
            <a:off x="179512" y="411510"/>
            <a:ext cx="5904656" cy="4320480"/>
          </a:xfrm>
          <a:prstGeom prst="rect">
            <a:avLst/>
          </a:prstGeom>
          <a:effectLst>
            <a:outerShdw blurRad="50800" dist="177800" dir="1800000" algn="l" rotWithShape="0">
              <a:prstClr val="black">
                <a:alpha val="44000"/>
              </a:prstClr>
            </a:outerShdw>
            <a:softEdge rad="31750"/>
          </a:effectLst>
        </p:spPr>
      </p:pic>
      <p:pic>
        <p:nvPicPr>
          <p:cNvPr id="3074" name="Picture 2" descr="Resultado de imagen de felipe ii"/>
          <p:cNvPicPr>
            <a:picLocks noChangeAspect="1" noChangeArrowheads="1"/>
          </p:cNvPicPr>
          <p:nvPr/>
        </p:nvPicPr>
        <p:blipFill>
          <a:blip r:embed="rId3" cstate="print"/>
          <a:stretch>
            <a:fillRect/>
          </a:stretch>
        </p:blipFill>
        <p:spPr bwMode="auto">
          <a:xfrm>
            <a:off x="825372" y="861471"/>
            <a:ext cx="4490064" cy="342100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4" name="Picture 2" descr="Resultado de imagen de felipe ii"/>
          <p:cNvPicPr>
            <a:picLocks noChangeAspect="1" noChangeArrowheads="1"/>
          </p:cNvPicPr>
          <p:nvPr/>
        </p:nvPicPr>
        <p:blipFill>
          <a:blip r:embed="rId3" cstate="print"/>
          <a:stretch>
            <a:fillRect/>
          </a:stretch>
        </p:blipFill>
        <p:spPr bwMode="auto">
          <a:xfrm>
            <a:off x="827583" y="843559"/>
            <a:ext cx="4536504" cy="345638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2" descr="Resultado de imagen de felipe ii"/>
          <p:cNvPicPr>
            <a:picLocks noChangeAspect="1" noChangeArrowheads="1"/>
          </p:cNvPicPr>
          <p:nvPr/>
        </p:nvPicPr>
        <p:blipFill>
          <a:blip r:embed="rId3" cstate="print"/>
          <a:stretch>
            <a:fillRect/>
          </a:stretch>
        </p:blipFill>
        <p:spPr bwMode="auto">
          <a:xfrm>
            <a:off x="827583" y="843558"/>
            <a:ext cx="4536505" cy="345638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6372200" y="1563638"/>
            <a:ext cx="1944216" cy="707886"/>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Adoración de los Magos</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6804248" y="2571750"/>
            <a:ext cx="79208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1475</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6228184" y="3219822"/>
            <a:ext cx="2448272"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Sandro Botticelli</a:t>
            </a:r>
          </a:p>
        </p:txBody>
      </p:sp>
    </p:spTree>
  </p:cSld>
  <p:clrMapOvr>
    <a:masterClrMapping/>
  </p:clrMapOvr>
  <mc:AlternateContent xmlns:mc="http://schemas.openxmlformats.org/markup-compatibility/2006">
    <mc:Choice xmlns:p14="http://schemas.microsoft.com/office/powerpoint/2010/main" Requires="p14">
      <p:transition spd="slow" p14:dur="2000" advTm="15000">
        <p14:prism/>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p:cTn id="13" dur="3000" fill="hold"/>
                                        <p:tgtEl>
                                          <p:spTgt spid="3074"/>
                                        </p:tgtEl>
                                        <p:attrNameLst>
                                          <p:attrName>ppt_x</p:attrName>
                                        </p:attrNameLst>
                                      </p:cBhvr>
                                      <p:tavLst>
                                        <p:tav tm="0">
                                          <p:val>
                                            <p:strVal val="#ppt_x"/>
                                          </p:val>
                                        </p:tav>
                                        <p:tav tm="100000">
                                          <p:val>
                                            <p:strVal val="#ppt_x"/>
                                          </p:val>
                                        </p:tav>
                                      </p:tavLst>
                                    </p:anim>
                                    <p:anim calcmode="lin" valueType="num">
                                      <p:cBhvr>
                                        <p:cTn id="14" dur="3000" fill="hold"/>
                                        <p:tgtEl>
                                          <p:spTgt spid="3074"/>
                                        </p:tgtEl>
                                        <p:attrNameLst>
                                          <p:attrName>ppt_y</p:attrName>
                                        </p:attrNameLst>
                                      </p:cBhvr>
                                      <p:tavLst>
                                        <p:tav tm="0">
                                          <p:val>
                                            <p:strVal val="#ppt_y+#ppt_h/2"/>
                                          </p:val>
                                        </p:tav>
                                        <p:tav tm="100000">
                                          <p:val>
                                            <p:strVal val="#ppt_y"/>
                                          </p:val>
                                        </p:tav>
                                      </p:tavLst>
                                    </p:anim>
                                    <p:anim calcmode="lin" valueType="num">
                                      <p:cBhvr>
                                        <p:cTn id="15" dur="3000" fill="hold"/>
                                        <p:tgtEl>
                                          <p:spTgt spid="3074"/>
                                        </p:tgtEl>
                                        <p:attrNameLst>
                                          <p:attrName>ppt_w</p:attrName>
                                        </p:attrNameLst>
                                      </p:cBhvr>
                                      <p:tavLst>
                                        <p:tav tm="0">
                                          <p:val>
                                            <p:strVal val="#ppt_w"/>
                                          </p:val>
                                        </p:tav>
                                        <p:tav tm="100000">
                                          <p:val>
                                            <p:strVal val="#ppt_w"/>
                                          </p:val>
                                        </p:tav>
                                      </p:tavLst>
                                    </p:anim>
                                    <p:anim calcmode="lin" valueType="num">
                                      <p:cBhvr>
                                        <p:cTn id="16" dur="3000" fill="hold"/>
                                        <p:tgtEl>
                                          <p:spTgt spid="3074"/>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diamond(out)">
                                      <p:cBhvr>
                                        <p:cTn id="19" dur="3000"/>
                                        <p:tgtEl>
                                          <p:spTgt spid="3074"/>
                                        </p:tgtEl>
                                      </p:cBhvr>
                                    </p:animEffect>
                                  </p:childTnLst>
                                </p:cTn>
                              </p:par>
                              <p:par>
                                <p:cTn id="20" presetID="20" presetClass="entr" presetSubtype="0" fill="hold" nodeType="withEffect">
                                  <p:stCondLst>
                                    <p:cond delay="2000"/>
                                  </p:stCondLst>
                                  <p:childTnLst>
                                    <p:set>
                                      <p:cBhvr>
                                        <p:cTn id="21" dur="1" fill="hold">
                                          <p:stCondLst>
                                            <p:cond delay="0"/>
                                          </p:stCondLst>
                                        </p:cTn>
                                        <p:tgtEl>
                                          <p:spTgt spid="6"/>
                                        </p:tgtEl>
                                        <p:attrNameLst>
                                          <p:attrName>style.visibility</p:attrName>
                                        </p:attrNameLst>
                                      </p:cBhvr>
                                      <p:to>
                                        <p:strVal val="visible"/>
                                      </p:to>
                                    </p:set>
                                    <p:animEffect transition="in" filter="wedge">
                                      <p:cBhvr>
                                        <p:cTn id="22" dur="1000"/>
                                        <p:tgtEl>
                                          <p:spTgt spid="6"/>
                                        </p:tgtEl>
                                      </p:cBhvr>
                                    </p:animEffect>
                                  </p:childTnLst>
                                </p:cTn>
                              </p:par>
                            </p:childTnLst>
                          </p:cTn>
                        </p:par>
                        <p:par>
                          <p:cTn id="23" fill="hold">
                            <p:stCondLst>
                              <p:cond delay="3000"/>
                            </p:stCondLst>
                            <p:childTnLst>
                              <p:par>
                                <p:cTn id="24" presetID="23" presetClass="entr" presetSubtype="16" fill="hold" grpId="0" nodeType="afterEffect">
                                  <p:stCondLst>
                                    <p:cond delay="50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ppt_w</p:attrName>
                                        </p:attrNameLst>
                                      </p:cBhvr>
                                      <p:tavLst>
                                        <p:tav tm="0">
                                          <p:val>
                                            <p:fltVal val="0"/>
                                          </p:val>
                                        </p:tav>
                                        <p:tav tm="100000">
                                          <p:val>
                                            <p:strVal val="#ppt_w"/>
                                          </p:val>
                                        </p:tav>
                                      </p:tavLst>
                                    </p:anim>
                                    <p:anim calcmode="lin" valueType="num">
                                      <p:cBhvr>
                                        <p:cTn id="27" dur="2000" fill="hold"/>
                                        <p:tgtEl>
                                          <p:spTgt spid="7"/>
                                        </p:tgtEl>
                                        <p:attrNameLst>
                                          <p:attrName>ppt_h</p:attrName>
                                        </p:attrNameLst>
                                      </p:cBhvr>
                                      <p:tavLst>
                                        <p:tav tm="0">
                                          <p:val>
                                            <p:fltVal val="0"/>
                                          </p:val>
                                        </p:tav>
                                        <p:tav tm="100000">
                                          <p:val>
                                            <p:strVal val="#ppt_h"/>
                                          </p:val>
                                        </p:tav>
                                      </p:tavLst>
                                    </p:anim>
                                  </p:childTnLst>
                                </p:cTn>
                              </p:par>
                            </p:childTnLst>
                          </p:cTn>
                        </p:par>
                        <p:par>
                          <p:cTn id="28" fill="hold">
                            <p:stCondLst>
                              <p:cond delay="5500"/>
                            </p:stCondLst>
                            <p:childTnLst>
                              <p:par>
                                <p:cTn id="29" presetID="23" presetClass="entr" presetSubtype="16" fill="hold" grpId="0" nodeType="afterEffect">
                                  <p:stCondLst>
                                    <p:cond delay="500"/>
                                  </p:stCondLst>
                                  <p:childTnLst>
                                    <p:set>
                                      <p:cBhvr>
                                        <p:cTn id="30" dur="1" fill="hold">
                                          <p:stCondLst>
                                            <p:cond delay="0"/>
                                          </p:stCondLst>
                                        </p:cTn>
                                        <p:tgtEl>
                                          <p:spTgt spid="8"/>
                                        </p:tgtEl>
                                        <p:attrNameLst>
                                          <p:attrName>style.visibility</p:attrName>
                                        </p:attrNameLst>
                                      </p:cBhvr>
                                      <p:to>
                                        <p:strVal val="visible"/>
                                      </p:to>
                                    </p:set>
                                    <p:anim calcmode="lin" valueType="num">
                                      <p:cBhvr>
                                        <p:cTn id="31" dur="2000" fill="hold"/>
                                        <p:tgtEl>
                                          <p:spTgt spid="8"/>
                                        </p:tgtEl>
                                        <p:attrNameLst>
                                          <p:attrName>ppt_w</p:attrName>
                                        </p:attrNameLst>
                                      </p:cBhvr>
                                      <p:tavLst>
                                        <p:tav tm="0">
                                          <p:val>
                                            <p:fltVal val="0"/>
                                          </p:val>
                                        </p:tav>
                                        <p:tav tm="100000">
                                          <p:val>
                                            <p:strVal val="#ppt_w"/>
                                          </p:val>
                                        </p:tav>
                                      </p:tavLst>
                                    </p:anim>
                                    <p:anim calcmode="lin" valueType="num">
                                      <p:cBhvr>
                                        <p:cTn id="32" dur="2000" fill="hold"/>
                                        <p:tgtEl>
                                          <p:spTgt spid="8"/>
                                        </p:tgtEl>
                                        <p:attrNameLst>
                                          <p:attrName>ppt_h</p:attrName>
                                        </p:attrNameLst>
                                      </p:cBhvr>
                                      <p:tavLst>
                                        <p:tav tm="0">
                                          <p:val>
                                            <p:fltVal val="0"/>
                                          </p:val>
                                        </p:tav>
                                        <p:tav tm="100000">
                                          <p:val>
                                            <p:strVal val="#ppt_h"/>
                                          </p:val>
                                        </p:tav>
                                      </p:tavLst>
                                    </p:anim>
                                  </p:childTnLst>
                                </p:cTn>
                              </p:par>
                            </p:childTnLst>
                          </p:cTn>
                        </p:par>
                        <p:par>
                          <p:cTn id="33" fill="hold">
                            <p:stCondLst>
                              <p:cond delay="8000"/>
                            </p:stCondLst>
                            <p:childTnLst>
                              <p:par>
                                <p:cTn id="34" presetID="23" presetClass="entr" presetSubtype="16" fill="hold" grpId="0" nodeType="afterEffect">
                                  <p:stCondLst>
                                    <p:cond delay="500"/>
                                  </p:stCondLst>
                                  <p:childTnLst>
                                    <p:set>
                                      <p:cBhvr>
                                        <p:cTn id="35" dur="1" fill="hold">
                                          <p:stCondLst>
                                            <p:cond delay="0"/>
                                          </p:stCondLst>
                                        </p:cTn>
                                        <p:tgtEl>
                                          <p:spTgt spid="9"/>
                                        </p:tgtEl>
                                        <p:attrNameLst>
                                          <p:attrName>style.visibility</p:attrName>
                                        </p:attrNameLst>
                                      </p:cBhvr>
                                      <p:to>
                                        <p:strVal val="visible"/>
                                      </p:to>
                                    </p:set>
                                    <p:anim calcmode="lin" valueType="num">
                                      <p:cBhvr>
                                        <p:cTn id="36" dur="2000" fill="hold"/>
                                        <p:tgtEl>
                                          <p:spTgt spid="9"/>
                                        </p:tgtEl>
                                        <p:attrNameLst>
                                          <p:attrName>ppt_w</p:attrName>
                                        </p:attrNameLst>
                                      </p:cBhvr>
                                      <p:tavLst>
                                        <p:tav tm="0">
                                          <p:val>
                                            <p:fltVal val="0"/>
                                          </p:val>
                                        </p:tav>
                                        <p:tav tm="100000">
                                          <p:val>
                                            <p:strVal val="#ppt_w"/>
                                          </p:val>
                                        </p:tav>
                                      </p:tavLst>
                                    </p:anim>
                                    <p:anim calcmode="lin" valueType="num">
                                      <p:cBhvr>
                                        <p:cTn id="37"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2" cstate="print">
            <a:extLst/>
          </a:blip>
          <a:srcRect l="35667" t="21371" r="35268" b="21377"/>
          <a:stretch/>
        </p:blipFill>
        <p:spPr>
          <a:xfrm>
            <a:off x="179512" y="267494"/>
            <a:ext cx="5976664" cy="4680520"/>
          </a:xfrm>
          <a:prstGeom prst="rect">
            <a:avLst/>
          </a:prstGeom>
          <a:effectLst>
            <a:outerShdw blurRad="50800" dist="177800" dir="1800000" algn="l" rotWithShape="0">
              <a:prstClr val="black">
                <a:alpha val="44000"/>
              </a:prstClr>
            </a:outerShdw>
            <a:softEdge rad="31750"/>
          </a:effectLst>
        </p:spPr>
      </p:pic>
      <p:pic>
        <p:nvPicPr>
          <p:cNvPr id="2052" name="Picture 4" descr="Resultado de imagen de robert recorde"/>
          <p:cNvPicPr>
            <a:picLocks noChangeAspect="1" noChangeArrowheads="1"/>
          </p:cNvPicPr>
          <p:nvPr/>
        </p:nvPicPr>
        <p:blipFill>
          <a:blip r:embed="rId3" cstate="print"/>
          <a:stretch>
            <a:fillRect/>
          </a:stretch>
        </p:blipFill>
        <p:spPr bwMode="auto">
          <a:xfrm>
            <a:off x="827584" y="696885"/>
            <a:ext cx="4536504" cy="375471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4" name="Picture 4" descr="Resultado de imagen de robert recorde"/>
          <p:cNvPicPr>
            <a:picLocks noChangeAspect="1" noChangeArrowheads="1"/>
          </p:cNvPicPr>
          <p:nvPr/>
        </p:nvPicPr>
        <p:blipFill>
          <a:blip r:embed="rId3" cstate="print"/>
          <a:stretch>
            <a:fillRect/>
          </a:stretch>
        </p:blipFill>
        <p:spPr bwMode="auto">
          <a:xfrm>
            <a:off x="827584" y="696886"/>
            <a:ext cx="4536504" cy="375471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4" descr="Resultado de imagen de robert recorde"/>
          <p:cNvPicPr>
            <a:picLocks noChangeAspect="1" noChangeArrowheads="1"/>
          </p:cNvPicPr>
          <p:nvPr/>
        </p:nvPicPr>
        <p:blipFill>
          <a:blip r:embed="rId3" cstate="print"/>
          <a:stretch>
            <a:fillRect/>
          </a:stretch>
        </p:blipFill>
        <p:spPr bwMode="auto">
          <a:xfrm>
            <a:off x="827584" y="699543"/>
            <a:ext cx="4536504" cy="372041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6372200" y="1563638"/>
            <a:ext cx="1944216" cy="707886"/>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Adoración de los Magos</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6804248" y="2571750"/>
            <a:ext cx="79208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1504</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6372200" y="3219822"/>
            <a:ext cx="2160240"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Alberto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Durero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4000">
        <p14:prism/>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 calcmode="lin" valueType="num">
                                      <p:cBhvr>
                                        <p:cTn id="13" dur="3000" fill="hold"/>
                                        <p:tgtEl>
                                          <p:spTgt spid="2052"/>
                                        </p:tgtEl>
                                        <p:attrNameLst>
                                          <p:attrName>ppt_w</p:attrName>
                                        </p:attrNameLst>
                                      </p:cBhvr>
                                      <p:tavLst>
                                        <p:tav tm="0">
                                          <p:val>
                                            <p:fltVal val="0"/>
                                          </p:val>
                                        </p:tav>
                                        <p:tav tm="100000">
                                          <p:val>
                                            <p:strVal val="#ppt_w"/>
                                          </p:val>
                                        </p:tav>
                                      </p:tavLst>
                                    </p:anim>
                                    <p:anim calcmode="lin" valueType="num">
                                      <p:cBhvr>
                                        <p:cTn id="14" dur="3000" fill="hold"/>
                                        <p:tgtEl>
                                          <p:spTgt spid="2052"/>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diamond(out)">
                                      <p:cBhvr>
                                        <p:cTn id="17" dur="3000"/>
                                        <p:tgtEl>
                                          <p:spTgt spid="2052"/>
                                        </p:tgtEl>
                                      </p:cBhvr>
                                    </p:animEffect>
                                  </p:childTnLst>
                                </p:cTn>
                              </p:par>
                              <p:par>
                                <p:cTn id="18" presetID="20" presetClass="entr" presetSubtype="0" fill="hold" nodeType="withEffect">
                                  <p:stCondLst>
                                    <p:cond delay="2000"/>
                                  </p:stCondLst>
                                  <p:childTnLst>
                                    <p:set>
                                      <p:cBhvr>
                                        <p:cTn id="19" dur="1" fill="hold">
                                          <p:stCondLst>
                                            <p:cond delay="0"/>
                                          </p:stCondLst>
                                        </p:cTn>
                                        <p:tgtEl>
                                          <p:spTgt spid="6"/>
                                        </p:tgtEl>
                                        <p:attrNameLst>
                                          <p:attrName>style.visibility</p:attrName>
                                        </p:attrNameLst>
                                      </p:cBhvr>
                                      <p:to>
                                        <p:strVal val="visible"/>
                                      </p:to>
                                    </p:set>
                                    <p:animEffect transition="in" filter="wedge">
                                      <p:cBhvr>
                                        <p:cTn id="20" dur="1000"/>
                                        <p:tgtEl>
                                          <p:spTgt spid="6"/>
                                        </p:tgtEl>
                                      </p:cBhvr>
                                    </p:animEffect>
                                  </p:childTnLst>
                                </p:cTn>
                              </p:par>
                            </p:childTnLst>
                          </p:cTn>
                        </p:par>
                        <p:par>
                          <p:cTn id="21" fill="hold">
                            <p:stCondLst>
                              <p:cond delay="3000"/>
                            </p:stCondLst>
                            <p:childTnLst>
                              <p:par>
                                <p:cTn id="22" presetID="23" presetClass="entr" presetSubtype="16" fill="hold" grpId="0" nodeType="afterEffect">
                                  <p:stCondLst>
                                    <p:cond delay="50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5500"/>
                            </p:stCondLst>
                            <p:childTnLst>
                              <p:par>
                                <p:cTn id="27" presetID="23" presetClass="entr" presetSubtype="16" fill="hold" grpId="0" nodeType="afterEffect">
                                  <p:stCondLst>
                                    <p:cond delay="50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8000"/>
                            </p:stCondLst>
                            <p:childTnLst>
                              <p:par>
                                <p:cTn id="32" presetID="23" presetClass="entr" presetSubtype="16" fill="hold" grpId="0" nodeType="afterEffect">
                                  <p:stCondLst>
                                    <p:cond delay="50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2" cstate="print">
            <a:extLst/>
          </a:blip>
          <a:srcRect l="35667" t="21371" r="35268" b="21377"/>
          <a:stretch/>
        </p:blipFill>
        <p:spPr>
          <a:xfrm>
            <a:off x="179512" y="483518"/>
            <a:ext cx="5904656" cy="4176463"/>
          </a:xfrm>
          <a:prstGeom prst="rect">
            <a:avLst/>
          </a:prstGeom>
          <a:effectLst>
            <a:outerShdw blurRad="50800" dist="177800" dir="1800000" algn="l" rotWithShape="0">
              <a:prstClr val="black">
                <a:alpha val="44000"/>
              </a:prstClr>
            </a:outerShdw>
            <a:softEdge rad="31750"/>
          </a:effectLst>
        </p:spPr>
      </p:pic>
      <p:pic>
        <p:nvPicPr>
          <p:cNvPr id="4108" name="Picture 12" descr="Resultado de imagen de la madonna sixtina"/>
          <p:cNvPicPr>
            <a:picLocks noChangeAspect="1" noChangeArrowheads="1"/>
          </p:cNvPicPr>
          <p:nvPr/>
        </p:nvPicPr>
        <p:blipFill>
          <a:blip r:embed="rId3" cstate="print"/>
          <a:stretch>
            <a:fillRect/>
          </a:stretch>
        </p:blipFill>
        <p:spPr bwMode="auto">
          <a:xfrm>
            <a:off x="827585" y="937556"/>
            <a:ext cx="4536504" cy="334666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11" name="Picture 12" descr="Resultado de imagen de la madonna sixtina"/>
          <p:cNvPicPr>
            <a:picLocks noChangeAspect="1" noChangeArrowheads="1"/>
          </p:cNvPicPr>
          <p:nvPr/>
        </p:nvPicPr>
        <p:blipFill>
          <a:blip r:embed="rId3" cstate="print"/>
          <a:stretch>
            <a:fillRect/>
          </a:stretch>
        </p:blipFill>
        <p:spPr bwMode="auto">
          <a:xfrm>
            <a:off x="827584" y="933450"/>
            <a:ext cx="4536503" cy="334666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12" name="Picture 12" descr="Resultado de imagen de la madonna sixtina"/>
          <p:cNvPicPr>
            <a:picLocks noChangeAspect="1" noChangeArrowheads="1"/>
          </p:cNvPicPr>
          <p:nvPr/>
        </p:nvPicPr>
        <p:blipFill>
          <a:blip r:embed="rId3" cstate="print"/>
          <a:stretch>
            <a:fillRect/>
          </a:stretch>
        </p:blipFill>
        <p:spPr bwMode="auto">
          <a:xfrm>
            <a:off x="827584" y="933450"/>
            <a:ext cx="4536504" cy="334666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6" name="5 CuadroTexto"/>
          <p:cNvSpPr txBox="1"/>
          <p:nvPr/>
        </p:nvSpPr>
        <p:spPr>
          <a:xfrm>
            <a:off x="6444208" y="1563638"/>
            <a:ext cx="2376264"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Alegoría sagrada</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6804248" y="2499742"/>
            <a:ext cx="151216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Hacia 1487</a:t>
            </a:r>
            <a:endParaRPr lang="es-ES" sz="2000" b="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6516216" y="3219822"/>
            <a:ext cx="2376264"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Giovanni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Bellini</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4000">
        <p14:prism/>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21" presetClass="entr" presetSubtype="4" fill="hold" nodeType="withEffect">
                                  <p:stCondLst>
                                    <p:cond delay="0"/>
                                  </p:stCondLst>
                                  <p:childTnLst>
                                    <p:set>
                                      <p:cBhvr>
                                        <p:cTn id="12" dur="1" fill="hold">
                                          <p:stCondLst>
                                            <p:cond delay="0"/>
                                          </p:stCondLst>
                                        </p:cTn>
                                        <p:tgtEl>
                                          <p:spTgt spid="4108"/>
                                        </p:tgtEl>
                                        <p:attrNameLst>
                                          <p:attrName>style.visibility</p:attrName>
                                        </p:attrNameLst>
                                      </p:cBhvr>
                                      <p:to>
                                        <p:strVal val="visible"/>
                                      </p:to>
                                    </p:set>
                                    <p:animEffect transition="in" filter="wheel(4)">
                                      <p:cBhvr>
                                        <p:cTn id="13" dur="3000"/>
                                        <p:tgtEl>
                                          <p:spTgt spid="4108"/>
                                        </p:tgtEl>
                                      </p:cBhvr>
                                    </p:animEffect>
                                  </p:childTnLst>
                                </p:cTn>
                              </p:par>
                              <p:par>
                                <p:cTn id="14" presetID="20" presetClass="entr" presetSubtype="0" fill="hold" nodeType="withEffect">
                                  <p:stCondLst>
                                    <p:cond delay="2000"/>
                                  </p:stCondLst>
                                  <p:childTnLst>
                                    <p:set>
                                      <p:cBhvr>
                                        <p:cTn id="15" dur="1" fill="hold">
                                          <p:stCondLst>
                                            <p:cond delay="0"/>
                                          </p:stCondLst>
                                        </p:cTn>
                                        <p:tgtEl>
                                          <p:spTgt spid="5"/>
                                        </p:tgtEl>
                                        <p:attrNameLst>
                                          <p:attrName>style.visibility</p:attrName>
                                        </p:attrNameLst>
                                      </p:cBhvr>
                                      <p:to>
                                        <p:strVal val="visible"/>
                                      </p:to>
                                    </p:set>
                                    <p:animEffect transition="in" filter="wedge">
                                      <p:cBhvr>
                                        <p:cTn id="16" dur="1000"/>
                                        <p:tgtEl>
                                          <p:spTgt spid="5"/>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6"/>
                                        </p:tgtEl>
                                        <p:attrNameLst>
                                          <p:attrName>style.visibility</p:attrName>
                                        </p:attrNameLst>
                                      </p:cBhvr>
                                      <p:to>
                                        <p:strVal val="visible"/>
                                      </p:to>
                                    </p:set>
                                    <p:anim calcmode="lin" valueType="num">
                                      <p:cBhvr>
                                        <p:cTn id="20" dur="2000" fill="hold"/>
                                        <p:tgtEl>
                                          <p:spTgt spid="6"/>
                                        </p:tgtEl>
                                        <p:attrNameLst>
                                          <p:attrName>ppt_w</p:attrName>
                                        </p:attrNameLst>
                                      </p:cBhvr>
                                      <p:tavLst>
                                        <p:tav tm="0">
                                          <p:val>
                                            <p:fltVal val="0"/>
                                          </p:val>
                                        </p:tav>
                                        <p:tav tm="100000">
                                          <p:val>
                                            <p:strVal val="#ppt_w"/>
                                          </p:val>
                                        </p:tav>
                                      </p:tavLst>
                                    </p:anim>
                                    <p:anim calcmode="lin" valueType="num">
                                      <p:cBhvr>
                                        <p:cTn id="21" dur="2000" fill="hold"/>
                                        <p:tgtEl>
                                          <p:spTgt spid="6"/>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p:val>
                                            <p:fltVal val="0"/>
                                          </p:val>
                                        </p:tav>
                                        <p:tav tm="100000">
                                          <p:val>
                                            <p:strVal val="#ppt_w"/>
                                          </p:val>
                                        </p:tav>
                                      </p:tavLst>
                                    </p:anim>
                                    <p:anim calcmode="lin" valueType="num">
                                      <p:cBhvr>
                                        <p:cTn id="31"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2" cstate="print">
            <a:extLst/>
          </a:blip>
          <a:srcRect l="35667" t="21371" r="35268" b="21377"/>
          <a:stretch/>
        </p:blipFill>
        <p:spPr>
          <a:xfrm>
            <a:off x="251520" y="195486"/>
            <a:ext cx="4608512" cy="4824536"/>
          </a:xfrm>
          <a:prstGeom prst="rect">
            <a:avLst/>
          </a:prstGeom>
          <a:effectLst>
            <a:outerShdw blurRad="50800" dist="177800" dir="1800000" algn="l" rotWithShape="0">
              <a:prstClr val="black">
                <a:alpha val="44000"/>
              </a:prstClr>
            </a:outerShdw>
            <a:softEdge rad="31750"/>
          </a:effectLst>
        </p:spPr>
      </p:pic>
      <p:pic>
        <p:nvPicPr>
          <p:cNvPr id="8194" name="Picture 2" descr="Resultado de imagen de Mary Wollstonecraft  Shelley autora de  Frankenstein"/>
          <p:cNvPicPr>
            <a:picLocks noChangeAspect="1" noChangeArrowheads="1"/>
          </p:cNvPicPr>
          <p:nvPr/>
        </p:nvPicPr>
        <p:blipFill>
          <a:blip r:embed="rId3" cstate="print"/>
          <a:stretch>
            <a:fillRect/>
          </a:stretch>
        </p:blipFill>
        <p:spPr bwMode="auto">
          <a:xfrm>
            <a:off x="766529" y="715184"/>
            <a:ext cx="3498235" cy="382663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6" name="Picture 2" descr="Resultado de imagen de Mary Wollstonecraft  Shelley autora de  Frankenstein"/>
          <p:cNvPicPr>
            <a:picLocks noChangeAspect="1" noChangeArrowheads="1"/>
          </p:cNvPicPr>
          <p:nvPr/>
        </p:nvPicPr>
        <p:blipFill>
          <a:blip r:embed="rId3" cstate="print"/>
          <a:stretch>
            <a:fillRect/>
          </a:stretch>
        </p:blipFill>
        <p:spPr bwMode="auto">
          <a:xfrm>
            <a:off x="755576" y="685140"/>
            <a:ext cx="3528392" cy="385962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7" name="Picture 2" descr="Resultado de imagen de Mary Wollstonecraft  Shelley autora de  Frankenstein"/>
          <p:cNvPicPr>
            <a:picLocks noChangeAspect="1" noChangeArrowheads="1"/>
          </p:cNvPicPr>
          <p:nvPr/>
        </p:nvPicPr>
        <p:blipFill>
          <a:blip r:embed="rId3" cstate="print"/>
          <a:stretch>
            <a:fillRect/>
          </a:stretch>
        </p:blipFill>
        <p:spPr bwMode="auto">
          <a:xfrm>
            <a:off x="755576" y="685140"/>
            <a:ext cx="3528392" cy="385962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8" name="7 CuadroTexto"/>
          <p:cNvSpPr txBox="1"/>
          <p:nvPr/>
        </p:nvSpPr>
        <p:spPr>
          <a:xfrm>
            <a:off x="5364088" y="1563638"/>
            <a:ext cx="2880320"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El juicio de Salomón</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6012160" y="2499742"/>
            <a:ext cx="1453253"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1502-1508</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6012160" y="3363838"/>
            <a:ext cx="158417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Giorgione</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5000">
        <p14:gallery dir="l"/>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8194"/>
                                        </p:tgtEl>
                                        <p:attrNameLst>
                                          <p:attrName>style.visibility</p:attrName>
                                        </p:attrNameLst>
                                      </p:cBhvr>
                                      <p:to>
                                        <p:strVal val="visible"/>
                                      </p:to>
                                    </p:set>
                                    <p:animEffect transition="in" filter="blinds(horizontal)">
                                      <p:cBhvr>
                                        <p:cTn id="13" dur="3000"/>
                                        <p:tgtEl>
                                          <p:spTgt spid="8194"/>
                                        </p:tgtEl>
                                      </p:cBhvr>
                                    </p:animEffect>
                                  </p:childTnLst>
                                </p:cTn>
                              </p:par>
                              <p:par>
                                <p:cTn id="14" presetID="20" presetClass="entr" presetSubtype="0" fill="hold" nodeType="withEffect">
                                  <p:stCondLst>
                                    <p:cond delay="2000"/>
                                  </p:stCondLst>
                                  <p:childTnLst>
                                    <p:set>
                                      <p:cBhvr>
                                        <p:cTn id="15" dur="1" fill="hold">
                                          <p:stCondLst>
                                            <p:cond delay="0"/>
                                          </p:stCondLst>
                                        </p:cTn>
                                        <p:tgtEl>
                                          <p:spTgt spid="5"/>
                                        </p:tgtEl>
                                        <p:attrNameLst>
                                          <p:attrName>style.visibility</p:attrName>
                                        </p:attrNameLst>
                                      </p:cBhvr>
                                      <p:to>
                                        <p:strVal val="visible"/>
                                      </p:to>
                                    </p:set>
                                    <p:animEffect transition="in" filter="wedge">
                                      <p:cBhvr>
                                        <p:cTn id="16" dur="1000"/>
                                        <p:tgtEl>
                                          <p:spTgt spid="5"/>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rotWithShape="1">
          <a:blip r:embed="rId2" cstate="print">
            <a:extLst/>
          </a:blip>
          <a:srcRect l="35667" t="21371" r="35268" b="21377"/>
          <a:stretch/>
        </p:blipFill>
        <p:spPr>
          <a:xfrm>
            <a:off x="251520" y="123478"/>
            <a:ext cx="5112568" cy="4824536"/>
          </a:xfrm>
          <a:prstGeom prst="rect">
            <a:avLst/>
          </a:prstGeom>
          <a:effectLst>
            <a:outerShdw blurRad="50800" dist="177800" dir="1800000" algn="l" rotWithShape="0">
              <a:prstClr val="black">
                <a:alpha val="44000"/>
              </a:prstClr>
            </a:outerShdw>
            <a:softEdge rad="31750"/>
          </a:effectLst>
        </p:spPr>
      </p:pic>
      <p:pic>
        <p:nvPicPr>
          <p:cNvPr id="3074" name="Picture 2" descr="Resultado de imagen de atravesado el corazón con una estaca de madera"/>
          <p:cNvPicPr>
            <a:picLocks noChangeAspect="1" noChangeArrowheads="1"/>
          </p:cNvPicPr>
          <p:nvPr/>
        </p:nvPicPr>
        <p:blipFill>
          <a:blip r:embed="rId3" cstate="print"/>
          <a:stretch>
            <a:fillRect/>
          </a:stretch>
        </p:blipFill>
        <p:spPr bwMode="auto">
          <a:xfrm>
            <a:off x="836491" y="627520"/>
            <a:ext cx="3865749" cy="385981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2" descr="Resultado de imagen de atravesado el corazón con una estaca de madera"/>
          <p:cNvPicPr>
            <a:picLocks noChangeAspect="1" noChangeArrowheads="1"/>
          </p:cNvPicPr>
          <p:nvPr/>
        </p:nvPicPr>
        <p:blipFill>
          <a:blip r:embed="rId3" cstate="print"/>
          <a:stretch>
            <a:fillRect/>
          </a:stretch>
        </p:blipFill>
        <p:spPr bwMode="auto">
          <a:xfrm>
            <a:off x="827584" y="627534"/>
            <a:ext cx="3888432" cy="385963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6" name="5 CuadroTexto"/>
          <p:cNvSpPr txBox="1"/>
          <p:nvPr/>
        </p:nvSpPr>
        <p:spPr>
          <a:xfrm>
            <a:off x="5508104" y="1491630"/>
            <a:ext cx="3096344"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Virgen del </a:t>
            </a:r>
            <a:r>
              <a:rPr lang="es-ES" sz="2000" b="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Magnificat</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6012160" y="2499742"/>
            <a:ext cx="1453253"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1481-1485</a:t>
            </a:r>
            <a:endParaRPr lang="es-ES" sz="2000" b="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5796136" y="3507854"/>
            <a:ext cx="2376264"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Sandro Botticelli</a:t>
            </a:r>
          </a:p>
        </p:txBody>
      </p:sp>
    </p:spTree>
  </p:cSld>
  <p:clrMapOvr>
    <a:masterClrMapping/>
  </p:clrMapOvr>
  <mc:AlternateContent xmlns:mc="http://schemas.openxmlformats.org/markup-compatibility/2006">
    <mc:Choice xmlns:p14="http://schemas.microsoft.com/office/powerpoint/2010/main" Requires="p14">
      <p:transition spd="slow" p14:dur="2250" advTm="14000">
        <p14:gallery dir="l"/>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wheel(8)">
                                      <p:cBhvr>
                                        <p:cTn id="10" dur="3000"/>
                                        <p:tgtEl>
                                          <p:spTgt spid="3074"/>
                                        </p:tgtEl>
                                      </p:cBhvr>
                                    </p:animEffect>
                                  </p:childTnLst>
                                </p:cTn>
                              </p:par>
                              <p:par>
                                <p:cTn id="11" presetID="2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1000"/>
                                        <p:tgtEl>
                                          <p:spTgt spid="4"/>
                                        </p:tgtEl>
                                      </p:cBhvr>
                                    </p:animEffect>
                                  </p:childTnLst>
                                </p:cTn>
                              </p:par>
                            </p:childTnLst>
                          </p:cTn>
                        </p:par>
                        <p:par>
                          <p:cTn id="14" fill="hold">
                            <p:stCondLst>
                              <p:cond delay="3000"/>
                            </p:stCondLst>
                            <p:childTnLst>
                              <p:par>
                                <p:cTn id="15" presetID="23" presetClass="entr" presetSubtype="16" fill="hold" grpId="0" nodeType="afterEffect">
                                  <p:stCondLst>
                                    <p:cond delay="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childTnLst>
                                </p:cTn>
                              </p:par>
                            </p:childTnLst>
                          </p:cTn>
                        </p:par>
                        <p:par>
                          <p:cTn id="19" fill="hold">
                            <p:stCondLst>
                              <p:cond delay="5500"/>
                            </p:stCondLst>
                            <p:childTnLst>
                              <p:par>
                                <p:cTn id="20" presetID="23" presetClass="entr" presetSubtype="16" fill="hold" grpId="0" nodeType="afterEffect">
                                  <p:stCondLst>
                                    <p:cond delay="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8000"/>
                            </p:stCondLst>
                            <p:childTnLst>
                              <p:par>
                                <p:cTn id="25" presetID="23" presetClass="entr" presetSubtype="16" fill="hold" grpId="0"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rotWithShape="1">
          <a:blip r:embed="rId2" cstate="print">
            <a:extLst/>
          </a:blip>
          <a:srcRect l="35667" t="21371" r="35268" b="21377"/>
          <a:stretch/>
        </p:blipFill>
        <p:spPr>
          <a:xfrm>
            <a:off x="179512" y="267494"/>
            <a:ext cx="5688632" cy="4608512"/>
          </a:xfrm>
          <a:prstGeom prst="rect">
            <a:avLst/>
          </a:prstGeom>
          <a:effectLst>
            <a:outerShdw blurRad="50800" dist="177800" dir="1800000" algn="l" rotWithShape="0">
              <a:prstClr val="black">
                <a:alpha val="44000"/>
              </a:prstClr>
            </a:outerShdw>
            <a:softEdge rad="31750"/>
          </a:effectLst>
        </p:spPr>
      </p:pic>
      <p:pic>
        <p:nvPicPr>
          <p:cNvPr id="7174" name="Picture 6" descr="Resultado de imagen"/>
          <p:cNvPicPr>
            <a:picLocks noChangeAspect="1" noChangeArrowheads="1"/>
          </p:cNvPicPr>
          <p:nvPr/>
        </p:nvPicPr>
        <p:blipFill>
          <a:blip r:embed="rId3" cstate="print"/>
          <a:stretch>
            <a:fillRect/>
          </a:stretch>
        </p:blipFill>
        <p:spPr bwMode="auto">
          <a:xfrm>
            <a:off x="794667" y="700384"/>
            <a:ext cx="4348906" cy="374851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7" name="Picture 6" descr="Resultado de imagen"/>
          <p:cNvPicPr>
            <a:picLocks noChangeAspect="1" noChangeArrowheads="1"/>
          </p:cNvPicPr>
          <p:nvPr/>
        </p:nvPicPr>
        <p:blipFill>
          <a:blip r:embed="rId3" cstate="print"/>
          <a:stretch>
            <a:fillRect/>
          </a:stretch>
        </p:blipFill>
        <p:spPr bwMode="auto">
          <a:xfrm>
            <a:off x="791532" y="694207"/>
            <a:ext cx="4356532" cy="375508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5" name="4 CuadroTexto"/>
          <p:cNvSpPr txBox="1"/>
          <p:nvPr/>
        </p:nvSpPr>
        <p:spPr>
          <a:xfrm>
            <a:off x="5796136" y="1491630"/>
            <a:ext cx="2664296" cy="707886"/>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Virgen con el Niño, Ángeles y Santos</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6300192" y="2643758"/>
            <a:ext cx="158417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Hacia 1484</a:t>
            </a:r>
            <a:endParaRPr lang="es-ES" sz="2000" b="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5796136" y="3507854"/>
            <a:ext cx="3168352"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Domenico</a:t>
            </a:r>
            <a:r>
              <a:rPr lang="es-ES" sz="2000" b="1" dirty="0" smtClean="0">
                <a:solidFill>
                  <a:schemeClr val="bg1"/>
                </a:solidFill>
                <a:effectLst>
                  <a:outerShdw blurRad="38100" dist="38100" dir="2700000" algn="tl">
                    <a:srgbClr val="000000">
                      <a:alpha val="43137"/>
                    </a:srgbClr>
                  </a:outerShdw>
                </a:effectLst>
                <a:latin typeface="Lucida Bright" pitchFamily="18" charset="0"/>
              </a:rPr>
              <a:t>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Ghirlandaio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4000">
        <p14:gallery dir="l"/>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7174"/>
                                        </p:tgtEl>
                                        <p:attrNameLst>
                                          <p:attrName>style.visibility</p:attrName>
                                        </p:attrNameLst>
                                      </p:cBhvr>
                                      <p:to>
                                        <p:strVal val="visible"/>
                                      </p:to>
                                    </p:set>
                                    <p:animEffect transition="in" filter="diamond(out)">
                                      <p:cBhvr>
                                        <p:cTn id="10" dur="3000"/>
                                        <p:tgtEl>
                                          <p:spTgt spid="7174"/>
                                        </p:tgtEl>
                                      </p:cBhvr>
                                    </p:animEffect>
                                  </p:childTnLst>
                                </p:cTn>
                              </p:par>
                              <p:par>
                                <p:cTn id="11" presetID="20" presetClass="entr" presetSubtype="0" fill="hold"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1000"/>
                                        <p:tgtEl>
                                          <p:spTgt spid="4"/>
                                        </p:tgtEl>
                                      </p:cBhvr>
                                    </p:animEffect>
                                  </p:childTnLst>
                                </p:cTn>
                              </p:par>
                            </p:childTnLst>
                          </p:cTn>
                        </p:par>
                        <p:par>
                          <p:cTn id="14" fill="hold">
                            <p:stCondLst>
                              <p:cond delay="3000"/>
                            </p:stCondLst>
                            <p:childTnLst>
                              <p:par>
                                <p:cTn id="15" presetID="23" presetClass="entr" presetSubtype="16" fill="hold" grpId="0" nodeType="afterEffect">
                                  <p:stCondLst>
                                    <p:cond delay="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5500"/>
                            </p:stCondLst>
                            <p:childTnLst>
                              <p:par>
                                <p:cTn id="20" presetID="23" presetClass="entr" presetSubtype="16" fill="hold" grpId="0" nodeType="afterEffect">
                                  <p:stCondLst>
                                    <p:cond delay="50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8000"/>
                            </p:stCondLst>
                            <p:childTnLst>
                              <p:par>
                                <p:cTn id="25" presetID="23" presetClass="entr" presetSubtype="16" fill="hold" grpId="0"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rotWithShape="1">
          <a:blip r:embed="rId2" cstate="print">
            <a:extLst/>
          </a:blip>
          <a:srcRect l="35667" t="21371" r="35268" b="21377"/>
          <a:stretch/>
        </p:blipFill>
        <p:spPr>
          <a:xfrm>
            <a:off x="179512" y="267494"/>
            <a:ext cx="6696744" cy="4536504"/>
          </a:xfrm>
          <a:prstGeom prst="rect">
            <a:avLst/>
          </a:prstGeom>
          <a:effectLst>
            <a:outerShdw blurRad="50800" dist="177800" dir="1800000" algn="l" rotWithShape="0">
              <a:prstClr val="black">
                <a:alpha val="44000"/>
              </a:prstClr>
            </a:outerShdw>
            <a:softEdge rad="31750"/>
          </a:effectLst>
        </p:spPr>
      </p:pic>
      <p:pic>
        <p:nvPicPr>
          <p:cNvPr id="4098" name="Picture 2" descr="Resultado de imagen"/>
          <p:cNvPicPr>
            <a:picLocks noChangeAspect="1" noChangeArrowheads="1"/>
          </p:cNvPicPr>
          <p:nvPr/>
        </p:nvPicPr>
        <p:blipFill>
          <a:blip r:embed="rId3" cstate="print"/>
          <a:stretch>
            <a:fillRect/>
          </a:stretch>
        </p:blipFill>
        <p:spPr bwMode="auto">
          <a:xfrm>
            <a:off x="846852" y="713447"/>
            <a:ext cx="5337231" cy="364652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7" name="Picture 2" descr="Resultado de imagen"/>
          <p:cNvPicPr>
            <a:picLocks noChangeAspect="1" noChangeArrowheads="1"/>
          </p:cNvPicPr>
          <p:nvPr/>
        </p:nvPicPr>
        <p:blipFill>
          <a:blip r:embed="rId3" cstate="print"/>
          <a:stretch>
            <a:fillRect/>
          </a:stretch>
        </p:blipFill>
        <p:spPr bwMode="auto">
          <a:xfrm>
            <a:off x="842202" y="713670"/>
            <a:ext cx="5337231" cy="364652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5" name="4 CuadroTexto"/>
          <p:cNvSpPr txBox="1"/>
          <p:nvPr/>
        </p:nvSpPr>
        <p:spPr>
          <a:xfrm>
            <a:off x="6983760" y="1635646"/>
            <a:ext cx="1800200"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La Calumnia</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7631832" y="2499742"/>
            <a:ext cx="79208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1495</a:t>
            </a:r>
            <a:endParaRPr lang="es-ES" sz="2000" b="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6695728" y="3291830"/>
            <a:ext cx="2448272"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Sandro Botticelli</a:t>
            </a:r>
          </a:p>
        </p:txBody>
      </p:sp>
    </p:spTree>
  </p:cSld>
  <p:clrMapOvr>
    <a:masterClrMapping/>
  </p:clrMapOvr>
  <mc:AlternateContent xmlns:mc="http://schemas.openxmlformats.org/markup-compatibility/2006">
    <mc:Choice xmlns:p14="http://schemas.microsoft.com/office/powerpoint/2010/main" Requires="p14">
      <p:transition spd="slow" p14:dur="2500" advTm="15000">
        <p14:honeycomb/>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Horizontal)">
                                      <p:cBhvr>
                                        <p:cTn id="7" dur="30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diamond(out)">
                                      <p:cBhvr>
                                        <p:cTn id="10" dur="3000"/>
                                        <p:tgtEl>
                                          <p:spTgt spid="4098"/>
                                        </p:tgtEl>
                                      </p:cBhvr>
                                    </p:animEffect>
                                  </p:childTnLst>
                                </p:cTn>
                              </p:par>
                              <p:par>
                                <p:cTn id="11" presetID="20" presetClass="entr" presetSubtype="0" fill="hold"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1000"/>
                                        <p:tgtEl>
                                          <p:spTgt spid="4"/>
                                        </p:tgtEl>
                                      </p:cBhvr>
                                    </p:animEffect>
                                  </p:childTnLst>
                                </p:cTn>
                              </p:par>
                            </p:childTnLst>
                          </p:cTn>
                        </p:par>
                        <p:par>
                          <p:cTn id="14" fill="hold">
                            <p:stCondLst>
                              <p:cond delay="3000"/>
                            </p:stCondLst>
                            <p:childTnLst>
                              <p:par>
                                <p:cTn id="15" presetID="23" presetClass="entr" presetSubtype="16" fill="hold" grpId="0" nodeType="afterEffect">
                                  <p:stCondLst>
                                    <p:cond delay="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5500"/>
                            </p:stCondLst>
                            <p:childTnLst>
                              <p:par>
                                <p:cTn id="20" presetID="23" presetClass="entr" presetSubtype="16" fill="hold" grpId="0" nodeType="afterEffect">
                                  <p:stCondLst>
                                    <p:cond delay="50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8000"/>
                            </p:stCondLst>
                            <p:childTnLst>
                              <p:par>
                                <p:cTn id="25" presetID="23" presetClass="entr" presetSubtype="16" fill="hold" grpId="0"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rotWithShape="1">
          <a:blip r:embed="rId2" cstate="print">
            <a:extLst/>
          </a:blip>
          <a:srcRect l="35667" t="21371" r="35268" b="21377"/>
          <a:stretch/>
        </p:blipFill>
        <p:spPr>
          <a:xfrm>
            <a:off x="323528" y="195486"/>
            <a:ext cx="4248472" cy="4752528"/>
          </a:xfrm>
          <a:prstGeom prst="rect">
            <a:avLst/>
          </a:prstGeom>
          <a:effectLst>
            <a:outerShdw blurRad="50800" dist="177800" dir="1800000" algn="l" rotWithShape="0">
              <a:prstClr val="black">
                <a:alpha val="44000"/>
              </a:prstClr>
            </a:outerShdw>
            <a:softEdge rad="31750"/>
          </a:effectLst>
        </p:spPr>
      </p:pic>
      <p:pic>
        <p:nvPicPr>
          <p:cNvPr id="5122" name="Picture 2" descr="Resultado de imagen de el jardín de las delicias del bosco"/>
          <p:cNvPicPr>
            <a:picLocks noChangeAspect="1" noChangeArrowheads="1"/>
          </p:cNvPicPr>
          <p:nvPr/>
        </p:nvPicPr>
        <p:blipFill>
          <a:blip r:embed="rId3" cstate="print"/>
          <a:stretch>
            <a:fillRect/>
          </a:stretch>
        </p:blipFill>
        <p:spPr bwMode="auto">
          <a:xfrm>
            <a:off x="832477" y="670207"/>
            <a:ext cx="3231153" cy="379122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2" descr="Resultado de imagen de el jardín de las delicias del bosco"/>
          <p:cNvPicPr>
            <a:picLocks noChangeAspect="1" noChangeArrowheads="1"/>
          </p:cNvPicPr>
          <p:nvPr/>
        </p:nvPicPr>
        <p:blipFill>
          <a:blip r:embed="rId3" cstate="print"/>
          <a:stretch>
            <a:fillRect/>
          </a:stretch>
        </p:blipFill>
        <p:spPr bwMode="auto">
          <a:xfrm>
            <a:off x="827584" y="670740"/>
            <a:ext cx="3240360" cy="380202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6" name="5 CuadroTexto"/>
          <p:cNvSpPr txBox="1"/>
          <p:nvPr/>
        </p:nvSpPr>
        <p:spPr>
          <a:xfrm>
            <a:off x="5508104" y="1491630"/>
            <a:ext cx="2736304"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Adoración del Niño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6012160" y="2499742"/>
            <a:ext cx="1453253"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1524-1526</a:t>
            </a:r>
            <a:endParaRPr lang="es-ES" sz="2000" b="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6156176" y="3507854"/>
            <a:ext cx="158417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Correggio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14000">
        <p15:prstTrans prst="curtains"/>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ox(out)">
                                      <p:cBhvr>
                                        <p:cTn id="7" dur="3000"/>
                                        <p:tgtEl>
                                          <p:spTgt spid="5122"/>
                                        </p:tgtEl>
                                      </p:cBhvr>
                                    </p:animEffect>
                                  </p:childTnLst>
                                </p:cTn>
                              </p:par>
                              <p:par>
                                <p:cTn id="8" presetID="14"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vertical)">
                                      <p:cBhvr>
                                        <p:cTn id="10" dur="3000"/>
                                        <p:tgtEl>
                                          <p:spTgt spid="5"/>
                                        </p:tgtEl>
                                      </p:cBhvr>
                                    </p:animEffect>
                                  </p:childTnLst>
                                </p:cTn>
                              </p:par>
                              <p:par>
                                <p:cTn id="11" presetID="2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1000"/>
                                        <p:tgtEl>
                                          <p:spTgt spid="4"/>
                                        </p:tgtEl>
                                      </p:cBhvr>
                                    </p:animEffect>
                                  </p:childTnLst>
                                </p:cTn>
                              </p:par>
                            </p:childTnLst>
                          </p:cTn>
                        </p:par>
                        <p:par>
                          <p:cTn id="14" fill="hold">
                            <p:stCondLst>
                              <p:cond delay="3000"/>
                            </p:stCondLst>
                            <p:childTnLst>
                              <p:par>
                                <p:cTn id="15" presetID="23" presetClass="entr" presetSubtype="16" fill="hold" grpId="0" nodeType="afterEffect">
                                  <p:stCondLst>
                                    <p:cond delay="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childTnLst>
                                </p:cTn>
                              </p:par>
                            </p:childTnLst>
                          </p:cTn>
                        </p:par>
                        <p:par>
                          <p:cTn id="19" fill="hold">
                            <p:stCondLst>
                              <p:cond delay="5500"/>
                            </p:stCondLst>
                            <p:childTnLst>
                              <p:par>
                                <p:cTn id="20" presetID="23" presetClass="entr" presetSubtype="16" fill="hold" grpId="0" nodeType="afterEffect">
                                  <p:stCondLst>
                                    <p:cond delay="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8000"/>
                            </p:stCondLst>
                            <p:childTnLst>
                              <p:par>
                                <p:cTn id="25" presetID="23" presetClass="entr" presetSubtype="16" fill="hold" grpId="0"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2" cstate="print">
            <a:extLst/>
          </a:blip>
          <a:srcRect l="35667" t="21371" r="35268" b="21377"/>
          <a:stretch/>
        </p:blipFill>
        <p:spPr>
          <a:xfrm>
            <a:off x="323528" y="195486"/>
            <a:ext cx="4608512" cy="4752528"/>
          </a:xfrm>
          <a:prstGeom prst="rect">
            <a:avLst/>
          </a:prstGeom>
          <a:effectLst>
            <a:outerShdw blurRad="50800" dist="177800" dir="1800000" algn="l" rotWithShape="0">
              <a:prstClr val="black">
                <a:alpha val="44000"/>
              </a:prstClr>
            </a:outerShdw>
            <a:softEdge rad="31750"/>
          </a:effectLst>
        </p:spPr>
      </p:pic>
      <p:pic>
        <p:nvPicPr>
          <p:cNvPr id="6146" name="Picture 2" descr="Resultado de imagen"/>
          <p:cNvPicPr>
            <a:picLocks noChangeAspect="1" noChangeArrowheads="1"/>
          </p:cNvPicPr>
          <p:nvPr/>
        </p:nvPicPr>
        <p:blipFill>
          <a:blip r:embed="rId3" cstate="print"/>
          <a:stretch>
            <a:fillRect/>
          </a:stretch>
        </p:blipFill>
        <p:spPr bwMode="auto">
          <a:xfrm>
            <a:off x="827601" y="684868"/>
            <a:ext cx="3529309" cy="38030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4" name="Picture 2" descr="Resultado de imagen"/>
          <p:cNvPicPr>
            <a:picLocks noChangeAspect="1" noChangeArrowheads="1"/>
          </p:cNvPicPr>
          <p:nvPr/>
        </p:nvPicPr>
        <p:blipFill>
          <a:blip r:embed="rId3" cstate="print"/>
          <a:stretch>
            <a:fillRect/>
          </a:stretch>
        </p:blipFill>
        <p:spPr bwMode="auto">
          <a:xfrm>
            <a:off x="827584" y="685140"/>
            <a:ext cx="3528392" cy="380202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2" descr="Resultado de imagen"/>
          <p:cNvPicPr>
            <a:picLocks noChangeAspect="1" noChangeArrowheads="1"/>
          </p:cNvPicPr>
          <p:nvPr/>
        </p:nvPicPr>
        <p:blipFill>
          <a:blip r:embed="rId3" cstate="print"/>
          <a:stretch>
            <a:fillRect/>
          </a:stretch>
        </p:blipFill>
        <p:spPr bwMode="auto">
          <a:xfrm>
            <a:off x="827584" y="685140"/>
            <a:ext cx="3528392" cy="380202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5508104" y="1491630"/>
            <a:ext cx="3168352"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Martirio de San Florián</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6012160" y="2499742"/>
            <a:ext cx="1453253"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1516-1518</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5796136" y="3507854"/>
            <a:ext cx="259228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Albrecht</a:t>
            </a:r>
            <a:r>
              <a:rPr lang="es-ES" sz="2000" b="1" dirty="0" smtClean="0">
                <a:solidFill>
                  <a:schemeClr val="bg1"/>
                </a:solidFill>
                <a:effectLst>
                  <a:outerShdw blurRad="38100" dist="38100" dir="2700000" algn="tl">
                    <a:srgbClr val="000000">
                      <a:alpha val="43137"/>
                    </a:srgbClr>
                  </a:outerShdw>
                </a:effectLst>
                <a:latin typeface="Lucida Bright" pitchFamily="18" charset="0"/>
              </a:rPr>
              <a:t>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Altdolfer</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4000">
        <p14:flip dir="r"/>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3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6146"/>
                                        </p:tgtEl>
                                        <p:attrNameLst>
                                          <p:attrName>style.visibility</p:attrName>
                                        </p:attrNameLst>
                                      </p:cBhvr>
                                      <p:to>
                                        <p:strVal val="visible"/>
                                      </p:to>
                                    </p:set>
                                    <p:animEffect transition="in" filter="box(out)">
                                      <p:cBhvr>
                                        <p:cTn id="13" dur="3000"/>
                                        <p:tgtEl>
                                          <p:spTgt spid="6146"/>
                                        </p:tgtEl>
                                      </p:cBhvr>
                                    </p:animEffect>
                                  </p:childTnLst>
                                </p:cTn>
                              </p:par>
                              <p:par>
                                <p:cTn id="14" presetID="20" presetClass="entr" presetSubtype="0" fill="hold" nodeType="withEffect">
                                  <p:stCondLst>
                                    <p:cond delay="1000"/>
                                  </p:stCondLst>
                                  <p:childTnLst>
                                    <p:set>
                                      <p:cBhvr>
                                        <p:cTn id="15" dur="1" fill="hold">
                                          <p:stCondLst>
                                            <p:cond delay="0"/>
                                          </p:stCondLst>
                                        </p:cTn>
                                        <p:tgtEl>
                                          <p:spTgt spid="6"/>
                                        </p:tgtEl>
                                        <p:attrNameLst>
                                          <p:attrName>style.visibility</p:attrName>
                                        </p:attrNameLst>
                                      </p:cBhvr>
                                      <p:to>
                                        <p:strVal val="visible"/>
                                      </p:to>
                                    </p:set>
                                    <p:animEffect transition="in" filter="wedge">
                                      <p:cBhvr>
                                        <p:cTn id="16" dur="1000"/>
                                        <p:tgtEl>
                                          <p:spTgt spid="6"/>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7"/>
                                        </p:tgtEl>
                                        <p:attrNameLst>
                                          <p:attrName>style.visibility</p:attrName>
                                        </p:attrNameLst>
                                      </p:cBhvr>
                                      <p:to>
                                        <p:strVal val="visible"/>
                                      </p:to>
                                    </p:set>
                                    <p:anim calcmode="lin" valueType="num">
                                      <p:cBhvr>
                                        <p:cTn id="20" dur="2000" fill="hold"/>
                                        <p:tgtEl>
                                          <p:spTgt spid="7"/>
                                        </p:tgtEl>
                                        <p:attrNameLst>
                                          <p:attrName>ppt_w</p:attrName>
                                        </p:attrNameLst>
                                      </p:cBhvr>
                                      <p:tavLst>
                                        <p:tav tm="0">
                                          <p:val>
                                            <p:fltVal val="0"/>
                                          </p:val>
                                        </p:tav>
                                        <p:tav tm="100000">
                                          <p:val>
                                            <p:strVal val="#ppt_w"/>
                                          </p:val>
                                        </p:tav>
                                      </p:tavLst>
                                    </p:anim>
                                    <p:anim calcmode="lin" valueType="num">
                                      <p:cBhvr>
                                        <p:cTn id="21" dur="2000" fill="hold"/>
                                        <p:tgtEl>
                                          <p:spTgt spid="7"/>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9"/>
                                        </p:tgtEl>
                                        <p:attrNameLst>
                                          <p:attrName>style.visibility</p:attrName>
                                        </p:attrNameLst>
                                      </p:cBhvr>
                                      <p:to>
                                        <p:strVal val="visible"/>
                                      </p:to>
                                    </p:set>
                                    <p:anim calcmode="lin" valueType="num">
                                      <p:cBhvr>
                                        <p:cTn id="30" dur="2000" fill="hold"/>
                                        <p:tgtEl>
                                          <p:spTgt spid="9"/>
                                        </p:tgtEl>
                                        <p:attrNameLst>
                                          <p:attrName>ppt_w</p:attrName>
                                        </p:attrNameLst>
                                      </p:cBhvr>
                                      <p:tavLst>
                                        <p:tav tm="0">
                                          <p:val>
                                            <p:fltVal val="0"/>
                                          </p:val>
                                        </p:tav>
                                        <p:tav tm="100000">
                                          <p:val>
                                            <p:strVal val="#ppt_w"/>
                                          </p:val>
                                        </p:tav>
                                      </p:tavLst>
                                    </p:anim>
                                    <p:anim calcmode="lin" valueType="num">
                                      <p:cBhvr>
                                        <p:cTn id="31"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rotWithShape="1">
          <a:blip r:embed="rId2" cstate="print">
            <a:extLst/>
          </a:blip>
          <a:srcRect l="35667" t="21371" r="35268" b="21377"/>
          <a:stretch/>
        </p:blipFill>
        <p:spPr>
          <a:xfrm>
            <a:off x="323528" y="123478"/>
            <a:ext cx="4392488" cy="4824536"/>
          </a:xfrm>
          <a:prstGeom prst="rect">
            <a:avLst/>
          </a:prstGeom>
          <a:effectLst>
            <a:outerShdw blurRad="50800" dist="177800" dir="1800000" algn="l" rotWithShape="0">
              <a:prstClr val="black">
                <a:alpha val="44000"/>
              </a:prstClr>
            </a:outerShdw>
            <a:softEdge rad="31750"/>
          </a:effectLst>
        </p:spPr>
      </p:pic>
      <p:pic>
        <p:nvPicPr>
          <p:cNvPr id="8194" name="Picture 2" descr="Resultado de imagen de El péndulo de Foucault"/>
          <p:cNvPicPr>
            <a:picLocks noChangeAspect="1" noChangeArrowheads="1"/>
          </p:cNvPicPr>
          <p:nvPr/>
        </p:nvPicPr>
        <p:blipFill>
          <a:blip r:embed="rId3" cstate="print"/>
          <a:stretch>
            <a:fillRect/>
          </a:stretch>
        </p:blipFill>
        <p:spPr bwMode="auto">
          <a:xfrm>
            <a:off x="827045" y="625992"/>
            <a:ext cx="3313784" cy="386128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2" descr="Resultado de imagen de El péndulo de Foucault"/>
          <p:cNvPicPr>
            <a:picLocks noChangeAspect="1" noChangeArrowheads="1"/>
          </p:cNvPicPr>
          <p:nvPr/>
        </p:nvPicPr>
        <p:blipFill>
          <a:blip r:embed="rId3" cstate="print"/>
          <a:stretch>
            <a:fillRect/>
          </a:stretch>
        </p:blipFill>
        <p:spPr bwMode="auto">
          <a:xfrm>
            <a:off x="827584" y="627534"/>
            <a:ext cx="3312368" cy="385963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6" name="Picture 2" descr="Resultado de imagen de El péndulo de Foucault"/>
          <p:cNvPicPr>
            <a:picLocks noChangeAspect="1" noChangeArrowheads="1"/>
          </p:cNvPicPr>
          <p:nvPr/>
        </p:nvPicPr>
        <p:blipFill>
          <a:blip r:embed="rId3" cstate="print"/>
          <a:stretch>
            <a:fillRect/>
          </a:stretch>
        </p:blipFill>
        <p:spPr bwMode="auto">
          <a:xfrm>
            <a:off x="827584" y="627534"/>
            <a:ext cx="3312368" cy="385963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8" name="7 CuadroTexto"/>
          <p:cNvSpPr txBox="1"/>
          <p:nvPr/>
        </p:nvSpPr>
        <p:spPr>
          <a:xfrm>
            <a:off x="5508104" y="1491630"/>
            <a:ext cx="2736304"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Virgen con el Niño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6012160" y="2499742"/>
            <a:ext cx="1453253"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1510-1515</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6156176" y="3507854"/>
            <a:ext cx="158417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Correggio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4000">
        <p14:flip dir="r"/>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3" presetClass="entr" presetSubtype="10" fill="hold" nodeType="withEffect">
                                  <p:stCondLst>
                                    <p:cond delay="0"/>
                                  </p:stCondLst>
                                  <p:childTnLst>
                                    <p:set>
                                      <p:cBhvr>
                                        <p:cTn id="12" dur="1" fill="hold">
                                          <p:stCondLst>
                                            <p:cond delay="0"/>
                                          </p:stCondLst>
                                        </p:cTn>
                                        <p:tgtEl>
                                          <p:spTgt spid="8194"/>
                                        </p:tgtEl>
                                        <p:attrNameLst>
                                          <p:attrName>style.visibility</p:attrName>
                                        </p:attrNameLst>
                                      </p:cBhvr>
                                      <p:to>
                                        <p:strVal val="visible"/>
                                      </p:to>
                                    </p:set>
                                    <p:animEffect transition="in" filter="blinds(horizontal)">
                                      <p:cBhvr>
                                        <p:cTn id="13" dur="3000"/>
                                        <p:tgtEl>
                                          <p:spTgt spid="8194"/>
                                        </p:tgtEl>
                                      </p:cBhvr>
                                    </p:animEffect>
                                  </p:childTnLst>
                                </p:cTn>
                              </p:par>
                              <p:par>
                                <p:cTn id="14" presetID="20" presetClass="entr" presetSubtype="0" fill="hold" nodeType="withEffect">
                                  <p:stCondLst>
                                    <p:cond delay="1000"/>
                                  </p:stCondLst>
                                  <p:childTnLst>
                                    <p:set>
                                      <p:cBhvr>
                                        <p:cTn id="15" dur="1" fill="hold">
                                          <p:stCondLst>
                                            <p:cond delay="0"/>
                                          </p:stCondLst>
                                        </p:cTn>
                                        <p:tgtEl>
                                          <p:spTgt spid="7"/>
                                        </p:tgtEl>
                                        <p:attrNameLst>
                                          <p:attrName>style.visibility</p:attrName>
                                        </p:attrNameLst>
                                      </p:cBhvr>
                                      <p:to>
                                        <p:strVal val="visible"/>
                                      </p:to>
                                    </p:set>
                                    <p:animEffect transition="in" filter="wedge">
                                      <p:cBhvr>
                                        <p:cTn id="16" dur="1000"/>
                                        <p:tgtEl>
                                          <p:spTgt spid="7"/>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rotWithShape="1">
          <a:blip r:embed="rId2" cstate="print">
            <a:extLst/>
          </a:blip>
          <a:srcRect l="35667" t="21371" r="35268" b="21377"/>
          <a:stretch/>
        </p:blipFill>
        <p:spPr>
          <a:xfrm>
            <a:off x="179512" y="267494"/>
            <a:ext cx="6624736" cy="4608512"/>
          </a:xfrm>
          <a:prstGeom prst="rect">
            <a:avLst/>
          </a:prstGeom>
          <a:effectLst>
            <a:outerShdw blurRad="50800" dist="177800" dir="1800000" algn="l" rotWithShape="0">
              <a:prstClr val="black">
                <a:alpha val="44000"/>
              </a:prstClr>
            </a:outerShdw>
            <a:softEdge rad="31750"/>
          </a:effectLst>
        </p:spPr>
      </p:pic>
      <p:pic>
        <p:nvPicPr>
          <p:cNvPr id="11266" name="Picture 2" descr="Resultado de imagen de Jonathan Swift"/>
          <p:cNvPicPr>
            <a:picLocks noChangeAspect="1" noChangeArrowheads="1"/>
          </p:cNvPicPr>
          <p:nvPr/>
        </p:nvPicPr>
        <p:blipFill>
          <a:blip r:embed="rId3" cstate="print"/>
          <a:stretch>
            <a:fillRect/>
          </a:stretch>
        </p:blipFill>
        <p:spPr bwMode="auto">
          <a:xfrm>
            <a:off x="899283" y="705264"/>
            <a:ext cx="5162370" cy="370631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2" descr="Resultado de imagen de Jonathan Swift"/>
          <p:cNvPicPr>
            <a:picLocks noChangeAspect="1" noChangeArrowheads="1"/>
          </p:cNvPicPr>
          <p:nvPr/>
        </p:nvPicPr>
        <p:blipFill>
          <a:blip r:embed="rId3" cstate="print"/>
          <a:stretch>
            <a:fillRect/>
          </a:stretch>
        </p:blipFill>
        <p:spPr bwMode="auto">
          <a:xfrm>
            <a:off x="899592" y="696771"/>
            <a:ext cx="5184576" cy="372226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6" name="Picture 2" descr="Resultado de imagen de Jonathan Swift"/>
          <p:cNvPicPr>
            <a:picLocks noChangeAspect="1" noChangeArrowheads="1"/>
          </p:cNvPicPr>
          <p:nvPr/>
        </p:nvPicPr>
        <p:blipFill>
          <a:blip r:embed="rId3" cstate="print"/>
          <a:stretch>
            <a:fillRect/>
          </a:stretch>
        </p:blipFill>
        <p:spPr bwMode="auto">
          <a:xfrm>
            <a:off x="899592" y="696772"/>
            <a:ext cx="5184576" cy="372226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8" name="7 CuadroTexto"/>
          <p:cNvSpPr txBox="1"/>
          <p:nvPr/>
        </p:nvSpPr>
        <p:spPr>
          <a:xfrm>
            <a:off x="6804248" y="1347614"/>
            <a:ext cx="1764704" cy="707886"/>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La Venus de Urbino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7236296" y="2427734"/>
            <a:ext cx="86409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1538</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7164288" y="3291830"/>
            <a:ext cx="122413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Tiziano</a:t>
            </a:r>
          </a:p>
        </p:txBody>
      </p:sp>
    </p:spTree>
  </p:cSld>
  <p:clrMapOvr>
    <a:masterClrMapping/>
  </p:clrMapOvr>
  <mc:AlternateContent xmlns:mc="http://schemas.openxmlformats.org/markup-compatibility/2006">
    <mc:Choice xmlns:p14="http://schemas.microsoft.com/office/powerpoint/2010/main" Requires="p14">
      <p:transition spd="slow" p14:dur="2250" advTm="14000">
        <p14:flip dir="r"/>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3000"/>
                                        <p:tgtEl>
                                          <p:spTgt spid="5"/>
                                        </p:tgtEl>
                                      </p:cBhvr>
                                    </p:animEffect>
                                  </p:childTnLst>
                                </p:cTn>
                              </p:par>
                              <p:par>
                                <p:cTn id="11" presetID="18" presetClass="entr" presetSubtype="6" fill="hold" nodeType="withEffect">
                                  <p:stCondLst>
                                    <p:cond delay="0"/>
                                  </p:stCondLst>
                                  <p:childTnLst>
                                    <p:set>
                                      <p:cBhvr>
                                        <p:cTn id="12" dur="1" fill="hold">
                                          <p:stCondLst>
                                            <p:cond delay="0"/>
                                          </p:stCondLst>
                                        </p:cTn>
                                        <p:tgtEl>
                                          <p:spTgt spid="11266"/>
                                        </p:tgtEl>
                                        <p:attrNameLst>
                                          <p:attrName>style.visibility</p:attrName>
                                        </p:attrNameLst>
                                      </p:cBhvr>
                                      <p:to>
                                        <p:strVal val="visible"/>
                                      </p:to>
                                    </p:set>
                                    <p:animEffect transition="in" filter="strips(downRight)">
                                      <p:cBhvr>
                                        <p:cTn id="13" dur="3000"/>
                                        <p:tgtEl>
                                          <p:spTgt spid="11266"/>
                                        </p:tgtEl>
                                      </p:cBhvr>
                                    </p:animEffect>
                                  </p:childTnLst>
                                </p:cTn>
                              </p:par>
                              <p:par>
                                <p:cTn id="14" presetID="20" presetClass="entr" presetSubtype="0" fill="hold" nodeType="withEffect">
                                  <p:stCondLst>
                                    <p:cond delay="1000"/>
                                  </p:stCondLst>
                                  <p:childTnLst>
                                    <p:set>
                                      <p:cBhvr>
                                        <p:cTn id="15" dur="1" fill="hold">
                                          <p:stCondLst>
                                            <p:cond delay="0"/>
                                          </p:stCondLst>
                                        </p:cTn>
                                        <p:tgtEl>
                                          <p:spTgt spid="7"/>
                                        </p:tgtEl>
                                        <p:attrNameLst>
                                          <p:attrName>style.visibility</p:attrName>
                                        </p:attrNameLst>
                                      </p:cBhvr>
                                      <p:to>
                                        <p:strVal val="visible"/>
                                      </p:to>
                                    </p:set>
                                    <p:animEffect transition="in" filter="wedge">
                                      <p:cBhvr>
                                        <p:cTn id="16" dur="1000"/>
                                        <p:tgtEl>
                                          <p:spTgt spid="7"/>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2" cstate="print">
            <a:extLst/>
          </a:blip>
          <a:srcRect l="35667" t="21371" r="35268" b="21377"/>
          <a:stretch/>
        </p:blipFill>
        <p:spPr>
          <a:xfrm>
            <a:off x="0" y="0"/>
            <a:ext cx="4355976" cy="5143500"/>
          </a:xfrm>
          <a:prstGeom prst="rect">
            <a:avLst/>
          </a:prstGeom>
          <a:effectLst>
            <a:outerShdw blurRad="50800" dist="177800" dir="1800000" algn="l" rotWithShape="0">
              <a:prstClr val="black">
                <a:alpha val="44000"/>
              </a:prstClr>
            </a:outerShdw>
            <a:softEdge rad="31750"/>
          </a:effectLst>
        </p:spPr>
      </p:pic>
      <p:pic>
        <p:nvPicPr>
          <p:cNvPr id="9218" name="Picture 2" descr="Resultado de imagen"/>
          <p:cNvPicPr>
            <a:picLocks noChangeAspect="1" noChangeArrowheads="1"/>
          </p:cNvPicPr>
          <p:nvPr/>
        </p:nvPicPr>
        <p:blipFill>
          <a:blip r:embed="rId3" cstate="print"/>
          <a:stretch>
            <a:fillRect/>
          </a:stretch>
        </p:blipFill>
        <p:spPr bwMode="auto">
          <a:xfrm>
            <a:off x="514650" y="543161"/>
            <a:ext cx="3243813" cy="411480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4" name="Picture 2" descr="Resultado de imagen"/>
          <p:cNvPicPr>
            <a:picLocks noChangeAspect="1" noChangeArrowheads="1"/>
          </p:cNvPicPr>
          <p:nvPr/>
        </p:nvPicPr>
        <p:blipFill>
          <a:blip r:embed="rId3" cstate="print"/>
          <a:stretch>
            <a:fillRect/>
          </a:stretch>
        </p:blipFill>
        <p:spPr bwMode="auto">
          <a:xfrm>
            <a:off x="514651" y="528751"/>
            <a:ext cx="3243812" cy="411480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2" descr="Resultado de imagen"/>
          <p:cNvPicPr>
            <a:picLocks noChangeAspect="1" noChangeArrowheads="1"/>
          </p:cNvPicPr>
          <p:nvPr/>
        </p:nvPicPr>
        <p:blipFill>
          <a:blip r:embed="rId3" cstate="print"/>
          <a:stretch>
            <a:fillRect/>
          </a:stretch>
        </p:blipFill>
        <p:spPr bwMode="auto">
          <a:xfrm>
            <a:off x="514651" y="528751"/>
            <a:ext cx="3243812" cy="411480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5508104" y="1491630"/>
            <a:ext cx="2736304" cy="707886"/>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Virgen con el Niño</a:t>
            </a:r>
          </a:p>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(Virgen de la Logia)</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6300192" y="2499742"/>
            <a:ext cx="86409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1467</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5724128" y="3363838"/>
            <a:ext cx="2448272"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Sandro Botticelli</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5000">
        <p15:prstTrans prst="drape"/>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2000"/>
                                        <p:tgtEl>
                                          <p:spTgt spid="4"/>
                                        </p:tgtEl>
                                      </p:cBhvr>
                                    </p:animEffect>
                                    <p:set>
                                      <p:cBhvr>
                                        <p:cTn id="10" dur="1" fill="hold">
                                          <p:stCondLst>
                                            <p:cond delay="1999"/>
                                          </p:stCondLst>
                                        </p:cTn>
                                        <p:tgtEl>
                                          <p:spTgt spid="4"/>
                                        </p:tgtEl>
                                        <p:attrNameLst>
                                          <p:attrName>style.visibility</p:attrName>
                                        </p:attrNameLst>
                                      </p:cBhvr>
                                      <p:to>
                                        <p:strVal val="hidden"/>
                                      </p:to>
                                    </p:set>
                                  </p:childTnLst>
                                </p:cTn>
                              </p:par>
                              <p:par>
                                <p:cTn id="11" presetID="20" presetClass="entr" presetSubtype="0" fill="hold" nodeType="withEffect">
                                  <p:stCondLst>
                                    <p:cond delay="1500"/>
                                  </p:stCondLst>
                                  <p:childTnLst>
                                    <p:set>
                                      <p:cBhvr>
                                        <p:cTn id="12" dur="1" fill="hold">
                                          <p:stCondLst>
                                            <p:cond delay="0"/>
                                          </p:stCondLst>
                                        </p:cTn>
                                        <p:tgtEl>
                                          <p:spTgt spid="9218"/>
                                        </p:tgtEl>
                                        <p:attrNameLst>
                                          <p:attrName>style.visibility</p:attrName>
                                        </p:attrNameLst>
                                      </p:cBhvr>
                                      <p:to>
                                        <p:strVal val="visible"/>
                                      </p:to>
                                    </p:set>
                                    <p:animEffect transition="in" filter="wedge">
                                      <p:cBhvr>
                                        <p:cTn id="13" dur="2000"/>
                                        <p:tgtEl>
                                          <p:spTgt spid="9218"/>
                                        </p:tgtEl>
                                      </p:cBhvr>
                                    </p:animEffect>
                                  </p:childTnLst>
                                </p:cTn>
                              </p:par>
                              <p:par>
                                <p:cTn id="14" presetID="23" presetClass="entr" presetSubtype="272" fill="hold" nodeType="withEffect">
                                  <p:stCondLst>
                                    <p:cond delay="1500"/>
                                  </p:stCondLst>
                                  <p:childTnLst>
                                    <p:set>
                                      <p:cBhvr>
                                        <p:cTn id="15" dur="1" fill="hold">
                                          <p:stCondLst>
                                            <p:cond delay="0"/>
                                          </p:stCondLst>
                                        </p:cTn>
                                        <p:tgtEl>
                                          <p:spTgt spid="9218"/>
                                        </p:tgtEl>
                                        <p:attrNameLst>
                                          <p:attrName>style.visibility</p:attrName>
                                        </p:attrNameLst>
                                      </p:cBhvr>
                                      <p:to>
                                        <p:strVal val="visible"/>
                                      </p:to>
                                    </p:set>
                                    <p:anim calcmode="lin" valueType="num">
                                      <p:cBhvr>
                                        <p:cTn id="16" dur="2000" fill="hold"/>
                                        <p:tgtEl>
                                          <p:spTgt spid="9218"/>
                                        </p:tgtEl>
                                        <p:attrNameLst>
                                          <p:attrName>ppt_w</p:attrName>
                                        </p:attrNameLst>
                                      </p:cBhvr>
                                      <p:tavLst>
                                        <p:tav tm="0">
                                          <p:val>
                                            <p:strVal val="2/3*#ppt_w"/>
                                          </p:val>
                                        </p:tav>
                                        <p:tav tm="100000">
                                          <p:val>
                                            <p:strVal val="#ppt_w"/>
                                          </p:val>
                                        </p:tav>
                                      </p:tavLst>
                                    </p:anim>
                                    <p:anim calcmode="lin" valueType="num">
                                      <p:cBhvr>
                                        <p:cTn id="17" dur="2000" fill="hold"/>
                                        <p:tgtEl>
                                          <p:spTgt spid="9218"/>
                                        </p:tgtEl>
                                        <p:attrNameLst>
                                          <p:attrName>ppt_h</p:attrName>
                                        </p:attrNameLst>
                                      </p:cBhvr>
                                      <p:tavLst>
                                        <p:tav tm="0">
                                          <p:val>
                                            <p:strVal val="2/3*#ppt_h"/>
                                          </p:val>
                                        </p:tav>
                                        <p:tav tm="100000">
                                          <p:val>
                                            <p:strVal val="#ppt_h"/>
                                          </p:val>
                                        </p:tav>
                                      </p:tavLst>
                                    </p:anim>
                                  </p:childTnLst>
                                </p:cTn>
                              </p:par>
                              <p:par>
                                <p:cTn id="18" presetID="20" presetClass="entr" presetSubtype="0" fill="hold" nodeType="withEffect">
                                  <p:stCondLst>
                                    <p:cond delay="2500"/>
                                  </p:stCondLst>
                                  <p:childTnLst>
                                    <p:set>
                                      <p:cBhvr>
                                        <p:cTn id="19" dur="1" fill="hold">
                                          <p:stCondLst>
                                            <p:cond delay="0"/>
                                          </p:stCondLst>
                                        </p:cTn>
                                        <p:tgtEl>
                                          <p:spTgt spid="6"/>
                                        </p:tgtEl>
                                        <p:attrNameLst>
                                          <p:attrName>style.visibility</p:attrName>
                                        </p:attrNameLst>
                                      </p:cBhvr>
                                      <p:to>
                                        <p:strVal val="visible"/>
                                      </p:to>
                                    </p:set>
                                    <p:animEffect transition="in" filter="wedge">
                                      <p:cBhvr>
                                        <p:cTn id="20" dur="1000"/>
                                        <p:tgtEl>
                                          <p:spTgt spid="6"/>
                                        </p:tgtEl>
                                      </p:cBhvr>
                                    </p:animEffect>
                                  </p:childTnLst>
                                </p:cTn>
                              </p:par>
                            </p:childTnLst>
                          </p:cTn>
                        </p:par>
                        <p:par>
                          <p:cTn id="21" fill="hold">
                            <p:stCondLst>
                              <p:cond delay="3500"/>
                            </p:stCondLst>
                            <p:childTnLst>
                              <p:par>
                                <p:cTn id="22" presetID="23" presetClass="entr" presetSubtype="16" fill="hold" grpId="0" nodeType="afterEffect">
                                  <p:stCondLst>
                                    <p:cond delay="50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6000"/>
                            </p:stCondLst>
                            <p:childTnLst>
                              <p:par>
                                <p:cTn id="27" presetID="23" presetClass="entr" presetSubtype="16" fill="hold" grpId="0" nodeType="afterEffect">
                                  <p:stCondLst>
                                    <p:cond delay="50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8500"/>
                            </p:stCondLst>
                            <p:childTnLst>
                              <p:par>
                                <p:cTn id="32" presetID="23" presetClass="entr" presetSubtype="16" fill="hold" grpId="0" nodeType="afterEffect">
                                  <p:stCondLst>
                                    <p:cond delay="50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2" cstate="print">
            <a:extLst/>
          </a:blip>
          <a:srcRect l="35667" t="21371" r="35268" b="21377"/>
          <a:stretch/>
        </p:blipFill>
        <p:spPr>
          <a:xfrm>
            <a:off x="323528" y="195486"/>
            <a:ext cx="4536504" cy="4824536"/>
          </a:xfrm>
          <a:prstGeom prst="rect">
            <a:avLst/>
          </a:prstGeom>
          <a:effectLst>
            <a:outerShdw blurRad="50800" dist="177800" dir="1800000" algn="l" rotWithShape="0">
              <a:prstClr val="black">
                <a:alpha val="44000"/>
              </a:prstClr>
            </a:outerShdw>
            <a:softEdge rad="31750"/>
          </a:effectLst>
        </p:spPr>
      </p:pic>
      <p:pic>
        <p:nvPicPr>
          <p:cNvPr id="10246" name="Picture 6" descr="Resultado de imagen"/>
          <p:cNvPicPr>
            <a:picLocks noChangeAspect="1" noChangeArrowheads="1"/>
          </p:cNvPicPr>
          <p:nvPr/>
        </p:nvPicPr>
        <p:blipFill>
          <a:blip r:embed="rId3" cstate="print"/>
          <a:stretch>
            <a:fillRect/>
          </a:stretch>
        </p:blipFill>
        <p:spPr bwMode="auto">
          <a:xfrm>
            <a:off x="833387" y="669943"/>
            <a:ext cx="3410189" cy="39009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7" name="Picture 6" descr="Resultado de imagen"/>
          <p:cNvPicPr>
            <a:picLocks noChangeAspect="1" noChangeArrowheads="1"/>
          </p:cNvPicPr>
          <p:nvPr/>
        </p:nvPicPr>
        <p:blipFill>
          <a:blip r:embed="rId3" cstate="print"/>
          <a:stretch>
            <a:fillRect/>
          </a:stretch>
        </p:blipFill>
        <p:spPr bwMode="auto">
          <a:xfrm>
            <a:off x="847725" y="685140"/>
            <a:ext cx="3374044" cy="385963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8" name="Picture 6" descr="Resultado de imagen"/>
          <p:cNvPicPr>
            <a:picLocks noChangeAspect="1" noChangeArrowheads="1"/>
          </p:cNvPicPr>
          <p:nvPr/>
        </p:nvPicPr>
        <p:blipFill>
          <a:blip r:embed="rId3" cstate="print"/>
          <a:stretch>
            <a:fillRect/>
          </a:stretch>
        </p:blipFill>
        <p:spPr bwMode="auto">
          <a:xfrm>
            <a:off x="847725" y="685140"/>
            <a:ext cx="3374044" cy="385963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6" name="5 CuadroTexto"/>
          <p:cNvSpPr txBox="1"/>
          <p:nvPr/>
        </p:nvSpPr>
        <p:spPr>
          <a:xfrm>
            <a:off x="5508104" y="1491630"/>
            <a:ext cx="2880320"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Virgen de las Arpías</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6300192" y="2499742"/>
            <a:ext cx="86409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1517</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5724128" y="3363838"/>
            <a:ext cx="2448272"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Andrea del Sarto</a:t>
            </a:r>
          </a:p>
        </p:txBody>
      </p:sp>
    </p:spTree>
  </p:cSld>
  <p:clrMapOvr>
    <a:masterClrMapping/>
  </p:clrMapOvr>
  <mc:AlternateContent xmlns:mc="http://schemas.openxmlformats.org/markup-compatibility/2006">
    <mc:Choice xmlns:p14="http://schemas.microsoft.com/office/powerpoint/2010/main" Requires="p14">
      <p:transition spd="slow" p14:dur="2250" advTm="14000">
        <p14:switch dir="r"/>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3000"/>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ppt_w</p:attrName>
                                        </p:attrNameLst>
                                      </p:cBhvr>
                                      <p:tavLst>
                                        <p:tav tm="0">
                                          <p:val>
                                            <p:strVal val="4/3*#ppt_w"/>
                                          </p:val>
                                        </p:tav>
                                        <p:tav tm="100000">
                                          <p:val>
                                            <p:strVal val="#ppt_w"/>
                                          </p:val>
                                        </p:tav>
                                      </p:tavLst>
                                    </p:anim>
                                    <p:anim calcmode="lin" valueType="num">
                                      <p:cBhvr>
                                        <p:cTn id="11" dur="3000" fill="hold"/>
                                        <p:tgtEl>
                                          <p:spTgt spid="8"/>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3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strVal val="4/3*#ppt_w"/>
                                          </p:val>
                                        </p:tav>
                                        <p:tav tm="100000">
                                          <p:val>
                                            <p:strVal val="#ppt_w"/>
                                          </p:val>
                                        </p:tav>
                                      </p:tavLst>
                                    </p:anim>
                                    <p:anim calcmode="lin" valueType="num">
                                      <p:cBhvr>
                                        <p:cTn id="18" dur="3000" fill="hold"/>
                                        <p:tgtEl>
                                          <p:spTgt spid="7"/>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10246"/>
                                        </p:tgtEl>
                                        <p:attrNameLst>
                                          <p:attrName>style.visibility</p:attrName>
                                        </p:attrNameLst>
                                      </p:cBhvr>
                                      <p:to>
                                        <p:strVal val="visible"/>
                                      </p:to>
                                    </p:set>
                                    <p:animEffect transition="in" filter="blinds(vertical)">
                                      <p:cBhvr>
                                        <p:cTn id="21" dur="3000"/>
                                        <p:tgtEl>
                                          <p:spTgt spid="10246"/>
                                        </p:tgtEl>
                                      </p:cBhvr>
                                    </p:animEffect>
                                  </p:childTnLst>
                                </p:cTn>
                              </p:par>
                              <p:par>
                                <p:cTn id="22" presetID="23" presetClass="entr" presetSubtype="288" fill="hold" nodeType="withEffect">
                                  <p:stCondLst>
                                    <p:cond delay="0"/>
                                  </p:stCondLst>
                                  <p:childTnLst>
                                    <p:set>
                                      <p:cBhvr>
                                        <p:cTn id="23" dur="1" fill="hold">
                                          <p:stCondLst>
                                            <p:cond delay="0"/>
                                          </p:stCondLst>
                                        </p:cTn>
                                        <p:tgtEl>
                                          <p:spTgt spid="10246"/>
                                        </p:tgtEl>
                                        <p:attrNameLst>
                                          <p:attrName>style.visibility</p:attrName>
                                        </p:attrNameLst>
                                      </p:cBhvr>
                                      <p:to>
                                        <p:strVal val="visible"/>
                                      </p:to>
                                    </p:set>
                                    <p:anim calcmode="lin" valueType="num">
                                      <p:cBhvr>
                                        <p:cTn id="24" dur="3000" fill="hold"/>
                                        <p:tgtEl>
                                          <p:spTgt spid="10246"/>
                                        </p:tgtEl>
                                        <p:attrNameLst>
                                          <p:attrName>ppt_w</p:attrName>
                                        </p:attrNameLst>
                                      </p:cBhvr>
                                      <p:tavLst>
                                        <p:tav tm="0">
                                          <p:val>
                                            <p:strVal val="4/3*#ppt_w"/>
                                          </p:val>
                                        </p:tav>
                                        <p:tav tm="100000">
                                          <p:val>
                                            <p:strVal val="#ppt_w"/>
                                          </p:val>
                                        </p:tav>
                                      </p:tavLst>
                                    </p:anim>
                                    <p:anim calcmode="lin" valueType="num">
                                      <p:cBhvr>
                                        <p:cTn id="25" dur="3000" fill="hold"/>
                                        <p:tgtEl>
                                          <p:spTgt spid="10246"/>
                                        </p:tgtEl>
                                        <p:attrNameLst>
                                          <p:attrName>ppt_h</p:attrName>
                                        </p:attrNameLst>
                                      </p:cBhvr>
                                      <p:tavLst>
                                        <p:tav tm="0">
                                          <p:val>
                                            <p:strVal val="4/3*#ppt_h"/>
                                          </p:val>
                                        </p:tav>
                                        <p:tav tm="100000">
                                          <p:val>
                                            <p:strVal val="#ppt_h"/>
                                          </p:val>
                                        </p:tav>
                                      </p:tavLst>
                                    </p:anim>
                                  </p:childTnLst>
                                </p:cTn>
                              </p:par>
                              <p:par>
                                <p:cTn id="26" presetID="20" presetClass="entr" presetSubtype="0" fill="hold" nodeType="withEffect">
                                  <p:stCondLst>
                                    <p:cond delay="2000"/>
                                  </p:stCondLst>
                                  <p:childTnLst>
                                    <p:set>
                                      <p:cBhvr>
                                        <p:cTn id="27" dur="1" fill="hold">
                                          <p:stCondLst>
                                            <p:cond delay="0"/>
                                          </p:stCondLst>
                                        </p:cTn>
                                        <p:tgtEl>
                                          <p:spTgt spid="5"/>
                                        </p:tgtEl>
                                        <p:attrNameLst>
                                          <p:attrName>style.visibility</p:attrName>
                                        </p:attrNameLst>
                                      </p:cBhvr>
                                      <p:to>
                                        <p:strVal val="visible"/>
                                      </p:to>
                                    </p:set>
                                    <p:animEffect transition="in" filter="wedge">
                                      <p:cBhvr>
                                        <p:cTn id="28" dur="1000"/>
                                        <p:tgtEl>
                                          <p:spTgt spid="5"/>
                                        </p:tgtEl>
                                      </p:cBhvr>
                                    </p:animEffect>
                                  </p:childTnLst>
                                </p:cTn>
                              </p:par>
                            </p:childTnLst>
                          </p:cTn>
                        </p:par>
                        <p:par>
                          <p:cTn id="29" fill="hold">
                            <p:stCondLst>
                              <p:cond delay="3000"/>
                            </p:stCondLst>
                            <p:childTnLst>
                              <p:par>
                                <p:cTn id="30" presetID="23" presetClass="entr" presetSubtype="16" fill="hold" grpId="0" nodeType="afterEffect">
                                  <p:stCondLst>
                                    <p:cond delay="500"/>
                                  </p:stCondLst>
                                  <p:childTnLst>
                                    <p:set>
                                      <p:cBhvr>
                                        <p:cTn id="31" dur="1" fill="hold">
                                          <p:stCondLst>
                                            <p:cond delay="0"/>
                                          </p:stCondLst>
                                        </p:cTn>
                                        <p:tgtEl>
                                          <p:spTgt spid="6"/>
                                        </p:tgtEl>
                                        <p:attrNameLst>
                                          <p:attrName>style.visibility</p:attrName>
                                        </p:attrNameLst>
                                      </p:cBhvr>
                                      <p:to>
                                        <p:strVal val="visible"/>
                                      </p:to>
                                    </p:set>
                                    <p:anim calcmode="lin" valueType="num">
                                      <p:cBhvr>
                                        <p:cTn id="32" dur="2000" fill="hold"/>
                                        <p:tgtEl>
                                          <p:spTgt spid="6"/>
                                        </p:tgtEl>
                                        <p:attrNameLst>
                                          <p:attrName>ppt_w</p:attrName>
                                        </p:attrNameLst>
                                      </p:cBhvr>
                                      <p:tavLst>
                                        <p:tav tm="0">
                                          <p:val>
                                            <p:fltVal val="0"/>
                                          </p:val>
                                        </p:tav>
                                        <p:tav tm="100000">
                                          <p:val>
                                            <p:strVal val="#ppt_w"/>
                                          </p:val>
                                        </p:tav>
                                      </p:tavLst>
                                    </p:anim>
                                    <p:anim calcmode="lin" valueType="num">
                                      <p:cBhvr>
                                        <p:cTn id="33" dur="2000" fill="hold"/>
                                        <p:tgtEl>
                                          <p:spTgt spid="6"/>
                                        </p:tgtEl>
                                        <p:attrNameLst>
                                          <p:attrName>ppt_h</p:attrName>
                                        </p:attrNameLst>
                                      </p:cBhvr>
                                      <p:tavLst>
                                        <p:tav tm="0">
                                          <p:val>
                                            <p:fltVal val="0"/>
                                          </p:val>
                                        </p:tav>
                                        <p:tav tm="100000">
                                          <p:val>
                                            <p:strVal val="#ppt_h"/>
                                          </p:val>
                                        </p:tav>
                                      </p:tavLst>
                                    </p:anim>
                                  </p:childTnLst>
                                </p:cTn>
                              </p:par>
                            </p:childTnLst>
                          </p:cTn>
                        </p:par>
                        <p:par>
                          <p:cTn id="34" fill="hold">
                            <p:stCondLst>
                              <p:cond delay="5500"/>
                            </p:stCondLst>
                            <p:childTnLst>
                              <p:par>
                                <p:cTn id="35" presetID="23" presetClass="entr" presetSubtype="16" fill="hold" grpId="0"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2000" fill="hold"/>
                                        <p:tgtEl>
                                          <p:spTgt spid="9"/>
                                        </p:tgtEl>
                                        <p:attrNameLst>
                                          <p:attrName>ppt_w</p:attrName>
                                        </p:attrNameLst>
                                      </p:cBhvr>
                                      <p:tavLst>
                                        <p:tav tm="0">
                                          <p:val>
                                            <p:fltVal val="0"/>
                                          </p:val>
                                        </p:tav>
                                        <p:tav tm="100000">
                                          <p:val>
                                            <p:strVal val="#ppt_w"/>
                                          </p:val>
                                        </p:tav>
                                      </p:tavLst>
                                    </p:anim>
                                    <p:anim calcmode="lin" valueType="num">
                                      <p:cBhvr>
                                        <p:cTn id="38" dur="2000" fill="hold"/>
                                        <p:tgtEl>
                                          <p:spTgt spid="9"/>
                                        </p:tgtEl>
                                        <p:attrNameLst>
                                          <p:attrName>ppt_h</p:attrName>
                                        </p:attrNameLst>
                                      </p:cBhvr>
                                      <p:tavLst>
                                        <p:tav tm="0">
                                          <p:val>
                                            <p:fltVal val="0"/>
                                          </p:val>
                                        </p:tav>
                                        <p:tav tm="100000">
                                          <p:val>
                                            <p:strVal val="#ppt_h"/>
                                          </p:val>
                                        </p:tav>
                                      </p:tavLst>
                                    </p:anim>
                                  </p:childTnLst>
                                </p:cTn>
                              </p:par>
                            </p:childTnLst>
                          </p:cTn>
                        </p:par>
                        <p:par>
                          <p:cTn id="39" fill="hold">
                            <p:stCondLst>
                              <p:cond delay="8000"/>
                            </p:stCondLst>
                            <p:childTnLst>
                              <p:par>
                                <p:cTn id="40" presetID="23" presetClass="entr" presetSubtype="16" fill="hold" grpId="0" nodeType="afterEffect">
                                  <p:stCondLst>
                                    <p:cond delay="500"/>
                                  </p:stCondLst>
                                  <p:childTnLst>
                                    <p:set>
                                      <p:cBhvr>
                                        <p:cTn id="41" dur="1" fill="hold">
                                          <p:stCondLst>
                                            <p:cond delay="0"/>
                                          </p:stCondLst>
                                        </p:cTn>
                                        <p:tgtEl>
                                          <p:spTgt spid="10"/>
                                        </p:tgtEl>
                                        <p:attrNameLst>
                                          <p:attrName>style.visibility</p:attrName>
                                        </p:attrNameLst>
                                      </p:cBhvr>
                                      <p:to>
                                        <p:strVal val="visible"/>
                                      </p:to>
                                    </p:set>
                                    <p:anim calcmode="lin" valueType="num">
                                      <p:cBhvr>
                                        <p:cTn id="42" dur="2000" fill="hold"/>
                                        <p:tgtEl>
                                          <p:spTgt spid="10"/>
                                        </p:tgtEl>
                                        <p:attrNameLst>
                                          <p:attrName>ppt_w</p:attrName>
                                        </p:attrNameLst>
                                      </p:cBhvr>
                                      <p:tavLst>
                                        <p:tav tm="0">
                                          <p:val>
                                            <p:fltVal val="0"/>
                                          </p:val>
                                        </p:tav>
                                        <p:tav tm="100000">
                                          <p:val>
                                            <p:strVal val="#ppt_w"/>
                                          </p:val>
                                        </p:tav>
                                      </p:tavLst>
                                    </p:anim>
                                    <p:anim calcmode="lin" valueType="num">
                                      <p:cBhvr>
                                        <p:cTn id="43"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rotWithShape="1">
          <a:blip r:embed="rId2" cstate="print">
            <a:extLst/>
          </a:blip>
          <a:srcRect l="35667" t="21371" r="35268" b="21377"/>
          <a:stretch/>
        </p:blipFill>
        <p:spPr>
          <a:xfrm>
            <a:off x="251520" y="195486"/>
            <a:ext cx="5256584" cy="4752528"/>
          </a:xfrm>
          <a:prstGeom prst="rect">
            <a:avLst/>
          </a:prstGeom>
          <a:effectLst>
            <a:outerShdw blurRad="50800" dist="177800" dir="1800000" algn="l" rotWithShape="0">
              <a:prstClr val="black">
                <a:alpha val="44000"/>
              </a:prstClr>
            </a:outerShdw>
            <a:softEdge rad="31750"/>
          </a:effectLst>
        </p:spPr>
      </p:pic>
      <p:pic>
        <p:nvPicPr>
          <p:cNvPr id="2050" name="Picture 2" descr="Resultado de imagen"/>
          <p:cNvPicPr>
            <a:picLocks noChangeAspect="1" noChangeArrowheads="1"/>
          </p:cNvPicPr>
          <p:nvPr/>
        </p:nvPicPr>
        <p:blipFill>
          <a:blip r:embed="rId3" cstate="print"/>
          <a:stretch>
            <a:fillRect/>
          </a:stretch>
        </p:blipFill>
        <p:spPr bwMode="auto">
          <a:xfrm>
            <a:off x="899431" y="699542"/>
            <a:ext cx="3937016" cy="377527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2" descr="Resultado de imagen"/>
          <p:cNvPicPr>
            <a:picLocks noChangeAspect="1" noChangeArrowheads="1"/>
          </p:cNvPicPr>
          <p:nvPr/>
        </p:nvPicPr>
        <p:blipFill>
          <a:blip r:embed="rId3" cstate="print"/>
          <a:stretch>
            <a:fillRect/>
          </a:stretch>
        </p:blipFill>
        <p:spPr bwMode="auto">
          <a:xfrm>
            <a:off x="899592" y="699542"/>
            <a:ext cx="3937016" cy="377527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6" name="Picture 2" descr="Resultado de imagen"/>
          <p:cNvPicPr>
            <a:picLocks noChangeAspect="1" noChangeArrowheads="1"/>
          </p:cNvPicPr>
          <p:nvPr/>
        </p:nvPicPr>
        <p:blipFill>
          <a:blip r:embed="rId3" cstate="print"/>
          <a:stretch>
            <a:fillRect/>
          </a:stretch>
        </p:blipFill>
        <p:spPr bwMode="auto">
          <a:xfrm>
            <a:off x="899592" y="699542"/>
            <a:ext cx="3937016" cy="377527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8" name="7 CuadroTexto"/>
          <p:cNvSpPr txBox="1"/>
          <p:nvPr/>
        </p:nvSpPr>
        <p:spPr>
          <a:xfrm>
            <a:off x="5868144" y="1491630"/>
            <a:ext cx="2592288" cy="707886"/>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Nacimiento de San Juan Bautista</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6732240" y="2571750"/>
            <a:ext cx="86409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1526</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6300192" y="3363838"/>
            <a:ext cx="158417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Pontormo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5000">
        <p14:switch dir="r"/>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circle(out)">
                                      <p:cBhvr>
                                        <p:cTn id="13" dur="3000"/>
                                        <p:tgtEl>
                                          <p:spTgt spid="2050"/>
                                        </p:tgtEl>
                                      </p:cBhvr>
                                    </p:animEffect>
                                  </p:childTnLst>
                                </p:cTn>
                              </p:par>
                              <p:par>
                                <p:cTn id="14" presetID="23" presetClass="entr" presetSubtype="272"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 calcmode="lin" valueType="num">
                                      <p:cBhvr>
                                        <p:cTn id="16" dur="3000" fill="hold"/>
                                        <p:tgtEl>
                                          <p:spTgt spid="2050"/>
                                        </p:tgtEl>
                                        <p:attrNameLst>
                                          <p:attrName>ppt_w</p:attrName>
                                        </p:attrNameLst>
                                      </p:cBhvr>
                                      <p:tavLst>
                                        <p:tav tm="0">
                                          <p:val>
                                            <p:strVal val="2/3*#ppt_w"/>
                                          </p:val>
                                        </p:tav>
                                        <p:tav tm="100000">
                                          <p:val>
                                            <p:strVal val="#ppt_w"/>
                                          </p:val>
                                        </p:tav>
                                      </p:tavLst>
                                    </p:anim>
                                    <p:anim calcmode="lin" valueType="num">
                                      <p:cBhvr>
                                        <p:cTn id="17" dur="3000" fill="hold"/>
                                        <p:tgtEl>
                                          <p:spTgt spid="2050"/>
                                        </p:tgtEl>
                                        <p:attrNameLst>
                                          <p:attrName>ppt_h</p:attrName>
                                        </p:attrNameLst>
                                      </p:cBhvr>
                                      <p:tavLst>
                                        <p:tav tm="0">
                                          <p:val>
                                            <p:strVal val="2/3*#ppt_h"/>
                                          </p:val>
                                        </p:tav>
                                        <p:tav tm="100000">
                                          <p:val>
                                            <p:strVal val="#ppt_h"/>
                                          </p:val>
                                        </p:tav>
                                      </p:tavLst>
                                    </p:anim>
                                  </p:childTnLst>
                                </p:cTn>
                              </p:par>
                              <p:par>
                                <p:cTn id="18" presetID="20" presetClass="entr" presetSubtype="0" fill="hold" nodeType="withEffect">
                                  <p:stCondLst>
                                    <p:cond delay="2000"/>
                                  </p:stCondLst>
                                  <p:childTnLst>
                                    <p:set>
                                      <p:cBhvr>
                                        <p:cTn id="19" dur="1" fill="hold">
                                          <p:stCondLst>
                                            <p:cond delay="0"/>
                                          </p:stCondLst>
                                        </p:cTn>
                                        <p:tgtEl>
                                          <p:spTgt spid="7"/>
                                        </p:tgtEl>
                                        <p:attrNameLst>
                                          <p:attrName>style.visibility</p:attrName>
                                        </p:attrNameLst>
                                      </p:cBhvr>
                                      <p:to>
                                        <p:strVal val="visible"/>
                                      </p:to>
                                    </p:set>
                                    <p:animEffect transition="in" filter="wedge">
                                      <p:cBhvr>
                                        <p:cTn id="20" dur="1000"/>
                                        <p:tgtEl>
                                          <p:spTgt spid="7"/>
                                        </p:tgtEl>
                                      </p:cBhvr>
                                    </p:animEffect>
                                  </p:childTnLst>
                                </p:cTn>
                              </p:par>
                            </p:childTnLst>
                          </p:cTn>
                        </p:par>
                        <p:par>
                          <p:cTn id="21" fill="hold">
                            <p:stCondLst>
                              <p:cond delay="3000"/>
                            </p:stCondLst>
                            <p:childTnLst>
                              <p:par>
                                <p:cTn id="22" presetID="23" presetClass="entr" presetSubtype="16" fill="hold" grpId="0" nodeType="afterEffect">
                                  <p:stCondLst>
                                    <p:cond delay="50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ppt_w</p:attrName>
                                        </p:attrNameLst>
                                      </p:cBhvr>
                                      <p:tavLst>
                                        <p:tav tm="0">
                                          <p:val>
                                            <p:fltVal val="0"/>
                                          </p:val>
                                        </p:tav>
                                        <p:tav tm="100000">
                                          <p:val>
                                            <p:strVal val="#ppt_w"/>
                                          </p:val>
                                        </p:tav>
                                      </p:tavLst>
                                    </p:anim>
                                    <p:anim calcmode="lin" valueType="num">
                                      <p:cBhvr>
                                        <p:cTn id="25" dur="2000" fill="hold"/>
                                        <p:tgtEl>
                                          <p:spTgt spid="8"/>
                                        </p:tgtEl>
                                        <p:attrNameLst>
                                          <p:attrName>ppt_h</p:attrName>
                                        </p:attrNameLst>
                                      </p:cBhvr>
                                      <p:tavLst>
                                        <p:tav tm="0">
                                          <p:val>
                                            <p:fltVal val="0"/>
                                          </p:val>
                                        </p:tav>
                                        <p:tav tm="100000">
                                          <p:val>
                                            <p:strVal val="#ppt_h"/>
                                          </p:val>
                                        </p:tav>
                                      </p:tavLst>
                                    </p:anim>
                                  </p:childTnLst>
                                </p:cTn>
                              </p:par>
                            </p:childTnLst>
                          </p:cTn>
                        </p:par>
                        <p:par>
                          <p:cTn id="26" fill="hold">
                            <p:stCondLst>
                              <p:cond delay="5500"/>
                            </p:stCondLst>
                            <p:childTnLst>
                              <p:par>
                                <p:cTn id="27" presetID="23" presetClass="entr" presetSubtype="16" fill="hold" grpId="0" nodeType="afterEffect">
                                  <p:stCondLst>
                                    <p:cond delay="50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childTnLst>
                                </p:cTn>
                              </p:par>
                            </p:childTnLst>
                          </p:cTn>
                        </p:par>
                        <p:par>
                          <p:cTn id="31" fill="hold">
                            <p:stCondLst>
                              <p:cond delay="8000"/>
                            </p:stCondLst>
                            <p:childTnLst>
                              <p:par>
                                <p:cTn id="32" presetID="23" presetClass="entr" presetSubtype="16" fill="hold" grpId="0" nodeType="afterEffect">
                                  <p:stCondLst>
                                    <p:cond delay="5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2000" fill="hold"/>
                                        <p:tgtEl>
                                          <p:spTgt spid="10"/>
                                        </p:tgtEl>
                                        <p:attrNameLst>
                                          <p:attrName>ppt_w</p:attrName>
                                        </p:attrNameLst>
                                      </p:cBhvr>
                                      <p:tavLst>
                                        <p:tav tm="0">
                                          <p:val>
                                            <p:fltVal val="0"/>
                                          </p:val>
                                        </p:tav>
                                        <p:tav tm="100000">
                                          <p:val>
                                            <p:strVal val="#ppt_w"/>
                                          </p:val>
                                        </p:tav>
                                      </p:tavLst>
                                    </p:anim>
                                    <p:anim calcmode="lin" valueType="num">
                                      <p:cBhvr>
                                        <p:cTn id="35"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2" cstate="print">
            <a:extLst/>
          </a:blip>
          <a:srcRect l="35667" t="21371" r="35268" b="21377"/>
          <a:stretch/>
        </p:blipFill>
        <p:spPr>
          <a:xfrm>
            <a:off x="323528" y="195486"/>
            <a:ext cx="3888432" cy="4752528"/>
          </a:xfrm>
          <a:prstGeom prst="rect">
            <a:avLst/>
          </a:prstGeom>
          <a:effectLst>
            <a:outerShdw blurRad="50800" dist="177800" dir="1800000" algn="l" rotWithShape="0">
              <a:prstClr val="black">
                <a:alpha val="44000"/>
              </a:prstClr>
            </a:outerShdw>
            <a:softEdge rad="31750"/>
          </a:effectLst>
        </p:spPr>
      </p:pic>
      <p:pic>
        <p:nvPicPr>
          <p:cNvPr id="4" name="Picture 2" descr="Resultado de imagen"/>
          <p:cNvPicPr>
            <a:picLocks noChangeAspect="1" noChangeArrowheads="1"/>
          </p:cNvPicPr>
          <p:nvPr/>
        </p:nvPicPr>
        <p:blipFill>
          <a:blip r:embed="rId3" cstate="print"/>
          <a:stretch>
            <a:fillRect/>
          </a:stretch>
        </p:blipFill>
        <p:spPr bwMode="auto">
          <a:xfrm>
            <a:off x="755576" y="627534"/>
            <a:ext cx="3024337" cy="390079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2" descr="Resultado de imagen"/>
          <p:cNvPicPr>
            <a:picLocks noChangeAspect="1" noChangeArrowheads="1"/>
          </p:cNvPicPr>
          <p:nvPr/>
        </p:nvPicPr>
        <p:blipFill>
          <a:blip r:embed="rId3" cstate="print"/>
          <a:stretch>
            <a:fillRect/>
          </a:stretch>
        </p:blipFill>
        <p:spPr bwMode="auto">
          <a:xfrm>
            <a:off x="755576" y="627534"/>
            <a:ext cx="3024336" cy="389445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5292080" y="1275606"/>
            <a:ext cx="3384376" cy="1015663"/>
          </a:xfrm>
          <a:prstGeom prst="rect">
            <a:avLst/>
          </a:prstGeom>
          <a:noFill/>
          <a:ln w="34925">
            <a:noFill/>
          </a:ln>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Retrato de León X entre los cardenales Luis de </a:t>
            </a:r>
            <a:r>
              <a:rPr lang="es-ES" sz="2000" b="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Rossi</a:t>
            </a:r>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y Julio de </a:t>
            </a:r>
            <a:r>
              <a:rPr lang="es-ES" sz="2000" b="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Médicis</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6300192" y="2787774"/>
            <a:ext cx="86409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1518</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5724128" y="3651870"/>
            <a:ext cx="2016224"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Rafael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Sanzio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9000">
        <p14:switch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par>
                                <p:cTn id="11" presetID="20" presetClass="entr" presetSubtype="0" fill="hold" nodeType="withEffect">
                                  <p:stCondLst>
                                    <p:cond delay="15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000"/>
                                        <p:tgtEl>
                                          <p:spTgt spid="6"/>
                                        </p:tgtEl>
                                      </p:cBhvr>
                                    </p:animEffect>
                                  </p:childTnLst>
                                </p:cTn>
                              </p:par>
                            </p:childTnLst>
                          </p:cTn>
                        </p:par>
                        <p:par>
                          <p:cTn id="14" fill="hold">
                            <p:stCondLst>
                              <p:cond delay="3000"/>
                            </p:stCondLst>
                            <p:childTnLst>
                              <p:par>
                                <p:cTn id="15" presetID="40" presetClass="entr" presetSubtype="0" fill="hold" grpId="0" nodeType="afterEffect">
                                  <p:stCondLst>
                                    <p:cond delay="50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par>
                          <p:cTn id="20" fill="hold">
                            <p:stCondLst>
                              <p:cond delay="10200"/>
                            </p:stCondLst>
                            <p:childTnLst>
                              <p:par>
                                <p:cTn id="21" presetID="23" presetClass="entr" presetSubtype="16" fill="hold" grpId="0" nodeType="afterEffect">
                                  <p:stCondLst>
                                    <p:cond delay="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childTnLst>
                                </p:cTn>
                              </p:par>
                            </p:childTnLst>
                          </p:cTn>
                        </p:par>
                        <p:par>
                          <p:cTn id="25" fill="hold">
                            <p:stCondLst>
                              <p:cond delay="12700"/>
                            </p:stCondLst>
                            <p:childTnLst>
                              <p:par>
                                <p:cTn id="26" presetID="23" presetClass="entr" presetSubtype="16" fill="hold" grpId="0" nodeType="afterEffect">
                                  <p:stCondLst>
                                    <p:cond delay="500"/>
                                  </p:stCondLst>
                                  <p:childTnLst>
                                    <p:set>
                                      <p:cBhvr>
                                        <p:cTn id="27" dur="1" fill="hold">
                                          <p:stCondLst>
                                            <p:cond delay="0"/>
                                          </p:stCondLst>
                                        </p:cTn>
                                        <p:tgtEl>
                                          <p:spTgt spid="9"/>
                                        </p:tgtEl>
                                        <p:attrNameLst>
                                          <p:attrName>style.visibility</p:attrName>
                                        </p:attrNameLst>
                                      </p:cBhvr>
                                      <p:to>
                                        <p:strVal val="visible"/>
                                      </p:to>
                                    </p:set>
                                    <p:anim calcmode="lin" valueType="num">
                                      <p:cBhvr>
                                        <p:cTn id="28" dur="2000" fill="hold"/>
                                        <p:tgtEl>
                                          <p:spTgt spid="9"/>
                                        </p:tgtEl>
                                        <p:attrNameLst>
                                          <p:attrName>ppt_w</p:attrName>
                                        </p:attrNameLst>
                                      </p:cBhvr>
                                      <p:tavLst>
                                        <p:tav tm="0">
                                          <p:val>
                                            <p:fltVal val="0"/>
                                          </p:val>
                                        </p:tav>
                                        <p:tav tm="100000">
                                          <p:val>
                                            <p:strVal val="#ppt_w"/>
                                          </p:val>
                                        </p:tav>
                                      </p:tavLst>
                                    </p:anim>
                                    <p:anim calcmode="lin" valueType="num">
                                      <p:cBhvr>
                                        <p:cTn id="29"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2" cstate="print">
            <a:extLst/>
          </a:blip>
          <a:srcRect l="35667" t="21371" r="35268" b="21377"/>
          <a:stretch/>
        </p:blipFill>
        <p:spPr>
          <a:xfrm>
            <a:off x="323528" y="195486"/>
            <a:ext cx="4032448" cy="4824536"/>
          </a:xfrm>
          <a:prstGeom prst="rect">
            <a:avLst/>
          </a:prstGeom>
          <a:effectLst>
            <a:outerShdw blurRad="50800" dist="177800" dir="1800000" algn="l" rotWithShape="0">
              <a:prstClr val="black">
                <a:alpha val="44000"/>
              </a:prstClr>
            </a:outerShdw>
            <a:softEdge rad="31750"/>
          </a:effectLst>
        </p:spPr>
      </p:pic>
      <p:pic>
        <p:nvPicPr>
          <p:cNvPr id="3076" name="Picture 4" descr="Resultado de imagen"/>
          <p:cNvPicPr>
            <a:picLocks noChangeAspect="1" noChangeArrowheads="1" noCrop="1"/>
          </p:cNvPicPr>
          <p:nvPr/>
        </p:nvPicPr>
        <p:blipFill>
          <a:blip r:embed="rId3" cstate="print"/>
          <a:stretch>
            <a:fillRect/>
          </a:stretch>
        </p:blipFill>
        <p:spPr bwMode="auto">
          <a:xfrm>
            <a:off x="836559" y="555527"/>
            <a:ext cx="3007816" cy="40087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4" name="Picture 4" descr="Resultado de imagen"/>
          <p:cNvPicPr>
            <a:picLocks noChangeAspect="1" noChangeArrowheads="1" noCrop="1"/>
          </p:cNvPicPr>
          <p:nvPr/>
        </p:nvPicPr>
        <p:blipFill>
          <a:blip r:embed="rId3" cstate="print"/>
          <a:stretch>
            <a:fillRect/>
          </a:stretch>
        </p:blipFill>
        <p:spPr bwMode="auto">
          <a:xfrm>
            <a:off x="827583" y="555526"/>
            <a:ext cx="3024337" cy="403076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4" descr="Resultado de imagen"/>
          <p:cNvPicPr>
            <a:picLocks noChangeAspect="1" noChangeArrowheads="1" noCrop="1"/>
          </p:cNvPicPr>
          <p:nvPr/>
        </p:nvPicPr>
        <p:blipFill>
          <a:blip r:embed="rId3" cstate="print"/>
          <a:stretch>
            <a:fillRect/>
          </a:stretch>
        </p:blipFill>
        <p:spPr bwMode="auto">
          <a:xfrm>
            <a:off x="827583" y="555527"/>
            <a:ext cx="3024337" cy="396044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5508104" y="1491630"/>
            <a:ext cx="2880320"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Autorretrato juvenil</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6300192" y="2499742"/>
            <a:ext cx="86409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1634</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6156176" y="3363838"/>
            <a:ext cx="1728192"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Rembrandt</a:t>
            </a:r>
          </a:p>
        </p:txBody>
      </p:sp>
    </p:spTree>
  </p:cSld>
  <p:clrMapOvr>
    <a:masterClrMapping/>
  </p:clrMapOvr>
  <mc:AlternateContent xmlns:mc="http://schemas.openxmlformats.org/markup-compatibility/2006">
    <mc:Choice xmlns:p14="http://schemas.microsoft.com/office/powerpoint/2010/main" Requires="p14">
      <p:transition spd="slow" p14:dur="2500" advTm="14000">
        <p14:honeycomb/>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2000"/>
                                        <p:tgtEl>
                                          <p:spTgt spid="4"/>
                                        </p:tgtEl>
                                      </p:cBhvr>
                                    </p:animEffect>
                                    <p:set>
                                      <p:cBhvr>
                                        <p:cTn id="10" dur="1" fill="hold">
                                          <p:stCondLst>
                                            <p:cond delay="1999"/>
                                          </p:stCondLst>
                                        </p:cTn>
                                        <p:tgtEl>
                                          <p:spTgt spid="4"/>
                                        </p:tgtEl>
                                        <p:attrNameLst>
                                          <p:attrName>style.visibility</p:attrName>
                                        </p:attrNameLst>
                                      </p:cBhvr>
                                      <p:to>
                                        <p:strVal val="hidden"/>
                                      </p:to>
                                    </p:set>
                                  </p:childTnLst>
                                </p:cTn>
                              </p:par>
                              <p:par>
                                <p:cTn id="11" presetID="21" presetClass="entr" presetSubtype="3" fill="hold" nodeType="withEffect">
                                  <p:stCondLst>
                                    <p:cond delay="0"/>
                                  </p:stCondLst>
                                  <p:childTnLst>
                                    <p:set>
                                      <p:cBhvr>
                                        <p:cTn id="12" dur="1" fill="hold">
                                          <p:stCondLst>
                                            <p:cond delay="0"/>
                                          </p:stCondLst>
                                        </p:cTn>
                                        <p:tgtEl>
                                          <p:spTgt spid="3076"/>
                                        </p:tgtEl>
                                        <p:attrNameLst>
                                          <p:attrName>style.visibility</p:attrName>
                                        </p:attrNameLst>
                                      </p:cBhvr>
                                      <p:to>
                                        <p:strVal val="visible"/>
                                      </p:to>
                                    </p:set>
                                    <p:animEffect transition="in" filter="wheel(3)">
                                      <p:cBhvr>
                                        <p:cTn id="13" dur="3000"/>
                                        <p:tgtEl>
                                          <p:spTgt spid="3076"/>
                                        </p:tgtEl>
                                      </p:cBhvr>
                                    </p:animEffect>
                                  </p:childTnLst>
                                </p:cTn>
                              </p:par>
                              <p:par>
                                <p:cTn id="14" presetID="20" presetClass="entr" presetSubtype="0" fill="hold"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wedge">
                                      <p:cBhvr>
                                        <p:cTn id="16" dur="1000"/>
                                        <p:tgtEl>
                                          <p:spTgt spid="6"/>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7"/>
                                        </p:tgtEl>
                                        <p:attrNameLst>
                                          <p:attrName>style.visibility</p:attrName>
                                        </p:attrNameLst>
                                      </p:cBhvr>
                                      <p:to>
                                        <p:strVal val="visible"/>
                                      </p:to>
                                    </p:set>
                                    <p:anim calcmode="lin" valueType="num">
                                      <p:cBhvr>
                                        <p:cTn id="20" dur="2000" fill="hold"/>
                                        <p:tgtEl>
                                          <p:spTgt spid="7"/>
                                        </p:tgtEl>
                                        <p:attrNameLst>
                                          <p:attrName>ppt_w</p:attrName>
                                        </p:attrNameLst>
                                      </p:cBhvr>
                                      <p:tavLst>
                                        <p:tav tm="0">
                                          <p:val>
                                            <p:fltVal val="0"/>
                                          </p:val>
                                        </p:tav>
                                        <p:tav tm="100000">
                                          <p:val>
                                            <p:strVal val="#ppt_w"/>
                                          </p:val>
                                        </p:tav>
                                      </p:tavLst>
                                    </p:anim>
                                    <p:anim calcmode="lin" valueType="num">
                                      <p:cBhvr>
                                        <p:cTn id="21" dur="2000" fill="hold"/>
                                        <p:tgtEl>
                                          <p:spTgt spid="7"/>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9"/>
                                        </p:tgtEl>
                                        <p:attrNameLst>
                                          <p:attrName>style.visibility</p:attrName>
                                        </p:attrNameLst>
                                      </p:cBhvr>
                                      <p:to>
                                        <p:strVal val="visible"/>
                                      </p:to>
                                    </p:set>
                                    <p:anim calcmode="lin" valueType="num">
                                      <p:cBhvr>
                                        <p:cTn id="30" dur="2000" fill="hold"/>
                                        <p:tgtEl>
                                          <p:spTgt spid="9"/>
                                        </p:tgtEl>
                                        <p:attrNameLst>
                                          <p:attrName>ppt_w</p:attrName>
                                        </p:attrNameLst>
                                      </p:cBhvr>
                                      <p:tavLst>
                                        <p:tav tm="0">
                                          <p:val>
                                            <p:fltVal val="0"/>
                                          </p:val>
                                        </p:tav>
                                        <p:tav tm="100000">
                                          <p:val>
                                            <p:strVal val="#ppt_w"/>
                                          </p:val>
                                        </p:tav>
                                      </p:tavLst>
                                    </p:anim>
                                    <p:anim calcmode="lin" valueType="num">
                                      <p:cBhvr>
                                        <p:cTn id="31"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2" cstate="print">
            <a:extLst/>
          </a:blip>
          <a:srcRect l="35667" t="21371" r="35268" b="21377"/>
          <a:stretch/>
        </p:blipFill>
        <p:spPr>
          <a:xfrm>
            <a:off x="0" y="0"/>
            <a:ext cx="5364088" cy="5143500"/>
          </a:xfrm>
          <a:prstGeom prst="rect">
            <a:avLst/>
          </a:prstGeom>
          <a:effectLst>
            <a:outerShdw blurRad="50800" dist="177800" dir="1800000" algn="l" rotWithShape="0">
              <a:prstClr val="black">
                <a:alpha val="44000"/>
              </a:prstClr>
            </a:outerShdw>
            <a:softEdge rad="31750"/>
          </a:effectLst>
        </p:spPr>
      </p:pic>
      <p:pic>
        <p:nvPicPr>
          <p:cNvPr id="4108" name="Picture 12" descr="Resultado de imagen de la madonna sixtina"/>
          <p:cNvPicPr>
            <a:picLocks noChangeAspect="1" noChangeArrowheads="1"/>
          </p:cNvPicPr>
          <p:nvPr/>
        </p:nvPicPr>
        <p:blipFill>
          <a:blip r:embed="rId3" cstate="print"/>
          <a:stretch>
            <a:fillRect/>
          </a:stretch>
        </p:blipFill>
        <p:spPr bwMode="auto">
          <a:xfrm>
            <a:off x="634488" y="477322"/>
            <a:ext cx="4155728" cy="419820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11" name="Picture 12" descr="Resultado de imagen de la madonna sixtina"/>
          <p:cNvPicPr>
            <a:picLocks noChangeAspect="1" noChangeArrowheads="1"/>
          </p:cNvPicPr>
          <p:nvPr/>
        </p:nvPicPr>
        <p:blipFill>
          <a:blip r:embed="rId3" cstate="print"/>
          <a:stretch>
            <a:fillRect/>
          </a:stretch>
        </p:blipFill>
        <p:spPr bwMode="auto">
          <a:xfrm>
            <a:off x="650802" y="483517"/>
            <a:ext cx="4124955" cy="416711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12" name="Picture 12" descr="Resultado de imagen de la madonna sixtina"/>
          <p:cNvPicPr>
            <a:picLocks noChangeAspect="1" noChangeArrowheads="1"/>
          </p:cNvPicPr>
          <p:nvPr/>
        </p:nvPicPr>
        <p:blipFill>
          <a:blip r:embed="rId3" cstate="print"/>
          <a:stretch>
            <a:fillRect/>
          </a:stretch>
        </p:blipFill>
        <p:spPr bwMode="auto">
          <a:xfrm>
            <a:off x="650801" y="483517"/>
            <a:ext cx="4124955" cy="416711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6" name="5 CuadroTexto"/>
          <p:cNvSpPr txBox="1"/>
          <p:nvPr/>
        </p:nvSpPr>
        <p:spPr>
          <a:xfrm>
            <a:off x="5868144" y="1491630"/>
            <a:ext cx="2304256" cy="707886"/>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Sagrada Familia</a:t>
            </a:r>
          </a:p>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(Tondo </a:t>
            </a:r>
            <a:r>
              <a:rPr lang="es-ES" sz="2000" b="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Doni</a:t>
            </a:r>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6372200" y="2643758"/>
            <a:ext cx="151216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1506-1508</a:t>
            </a:r>
            <a:endParaRPr lang="es-ES" sz="2000" b="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6084168" y="3507854"/>
            <a:ext cx="1944216" cy="707886"/>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Miguel Ángel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Buonarroti</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5000">
        <p15:prstTrans prst="fallOver"/>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108"/>
                                        </p:tgtEl>
                                        <p:attrNameLst>
                                          <p:attrName>style.visibility</p:attrName>
                                        </p:attrNameLst>
                                      </p:cBhvr>
                                      <p:to>
                                        <p:strVal val="visible"/>
                                      </p:to>
                                    </p:set>
                                    <p:animEffect transition="in" filter="wheel(8)">
                                      <p:cBhvr>
                                        <p:cTn id="13" dur="3000"/>
                                        <p:tgtEl>
                                          <p:spTgt spid="4108"/>
                                        </p:tgtEl>
                                      </p:cBhvr>
                                    </p:animEffect>
                                  </p:childTnLst>
                                </p:cTn>
                              </p:par>
                              <p:par>
                                <p:cTn id="14" presetID="20" presetClass="entr" presetSubtype="0" fill="hold" nodeType="withEffect">
                                  <p:stCondLst>
                                    <p:cond delay="2000"/>
                                  </p:stCondLst>
                                  <p:childTnLst>
                                    <p:set>
                                      <p:cBhvr>
                                        <p:cTn id="15" dur="1" fill="hold">
                                          <p:stCondLst>
                                            <p:cond delay="0"/>
                                          </p:stCondLst>
                                        </p:cTn>
                                        <p:tgtEl>
                                          <p:spTgt spid="5"/>
                                        </p:tgtEl>
                                        <p:attrNameLst>
                                          <p:attrName>style.visibility</p:attrName>
                                        </p:attrNameLst>
                                      </p:cBhvr>
                                      <p:to>
                                        <p:strVal val="visible"/>
                                      </p:to>
                                    </p:set>
                                    <p:animEffect transition="in" filter="wedge">
                                      <p:cBhvr>
                                        <p:cTn id="16" dur="1000"/>
                                        <p:tgtEl>
                                          <p:spTgt spid="5"/>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6"/>
                                        </p:tgtEl>
                                        <p:attrNameLst>
                                          <p:attrName>style.visibility</p:attrName>
                                        </p:attrNameLst>
                                      </p:cBhvr>
                                      <p:to>
                                        <p:strVal val="visible"/>
                                      </p:to>
                                    </p:set>
                                    <p:anim calcmode="lin" valueType="num">
                                      <p:cBhvr>
                                        <p:cTn id="20" dur="2000" fill="hold"/>
                                        <p:tgtEl>
                                          <p:spTgt spid="6"/>
                                        </p:tgtEl>
                                        <p:attrNameLst>
                                          <p:attrName>ppt_w</p:attrName>
                                        </p:attrNameLst>
                                      </p:cBhvr>
                                      <p:tavLst>
                                        <p:tav tm="0">
                                          <p:val>
                                            <p:fltVal val="0"/>
                                          </p:val>
                                        </p:tav>
                                        <p:tav tm="100000">
                                          <p:val>
                                            <p:strVal val="#ppt_w"/>
                                          </p:val>
                                        </p:tav>
                                      </p:tavLst>
                                    </p:anim>
                                    <p:anim calcmode="lin" valueType="num">
                                      <p:cBhvr>
                                        <p:cTn id="21" dur="2000" fill="hold"/>
                                        <p:tgtEl>
                                          <p:spTgt spid="6"/>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p:val>
                                            <p:fltVal val="0"/>
                                          </p:val>
                                        </p:tav>
                                        <p:tav tm="100000">
                                          <p:val>
                                            <p:strVal val="#ppt_w"/>
                                          </p:val>
                                        </p:tav>
                                      </p:tavLst>
                                    </p:anim>
                                    <p:anim calcmode="lin" valueType="num">
                                      <p:cBhvr>
                                        <p:cTn id="31"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rotWithShape="1">
          <a:blip r:embed="rId2" cstate="print">
            <a:extLst/>
          </a:blip>
          <a:srcRect l="35667" t="21371" r="35268" b="21377"/>
          <a:stretch/>
        </p:blipFill>
        <p:spPr>
          <a:xfrm>
            <a:off x="323528" y="195486"/>
            <a:ext cx="4248472" cy="4680520"/>
          </a:xfrm>
          <a:prstGeom prst="rect">
            <a:avLst/>
          </a:prstGeom>
          <a:effectLst>
            <a:outerShdw blurRad="50800" dist="177800" dir="1800000" algn="l" rotWithShape="0">
              <a:prstClr val="black">
                <a:alpha val="44000"/>
              </a:prstClr>
            </a:outerShdw>
            <a:softEdge rad="31750"/>
          </a:effectLst>
        </p:spPr>
      </p:pic>
      <p:pic>
        <p:nvPicPr>
          <p:cNvPr id="5122" name="Picture 2"/>
          <p:cNvPicPr>
            <a:picLocks noChangeAspect="1" noChangeArrowheads="1"/>
          </p:cNvPicPr>
          <p:nvPr/>
        </p:nvPicPr>
        <p:blipFill>
          <a:blip r:embed="rId3" cstate="print"/>
          <a:stretch>
            <a:fillRect/>
          </a:stretch>
        </p:blipFill>
        <p:spPr bwMode="auto">
          <a:xfrm>
            <a:off x="827584" y="627533"/>
            <a:ext cx="3240361" cy="379434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2"/>
          <p:cNvPicPr>
            <a:picLocks noChangeAspect="1" noChangeArrowheads="1"/>
          </p:cNvPicPr>
          <p:nvPr/>
        </p:nvPicPr>
        <p:blipFill>
          <a:blip r:embed="rId3" cstate="print"/>
          <a:stretch>
            <a:fillRect/>
          </a:stretch>
        </p:blipFill>
        <p:spPr bwMode="auto">
          <a:xfrm>
            <a:off x="827584" y="627533"/>
            <a:ext cx="3240361" cy="379434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6" name="Picture 2"/>
          <p:cNvPicPr>
            <a:picLocks noChangeAspect="1" noChangeArrowheads="1"/>
          </p:cNvPicPr>
          <p:nvPr/>
        </p:nvPicPr>
        <p:blipFill>
          <a:blip r:embed="rId3" cstate="print"/>
          <a:stretch>
            <a:fillRect/>
          </a:stretch>
        </p:blipFill>
        <p:spPr bwMode="auto">
          <a:xfrm>
            <a:off x="827585" y="627534"/>
            <a:ext cx="3240360" cy="379434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8" name="7 CuadroTexto"/>
          <p:cNvSpPr txBox="1"/>
          <p:nvPr/>
        </p:nvSpPr>
        <p:spPr>
          <a:xfrm>
            <a:off x="5364088" y="1491630"/>
            <a:ext cx="2952328" cy="1015663"/>
          </a:xfrm>
          <a:prstGeom prst="rect">
            <a:avLst/>
          </a:prstGeom>
          <a:noFill/>
          <a:ln w="34925">
            <a:noFill/>
          </a:ln>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Retrato de Francesco María </a:t>
            </a:r>
            <a:r>
              <a:rPr lang="es-ES" sz="2000" b="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della</a:t>
            </a:r>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b="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Rovere</a:t>
            </a:r>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duque de Urbino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5940152" y="2859782"/>
            <a:ext cx="151216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1536-1538</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6084168" y="3651870"/>
            <a:ext cx="122413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Tiziano</a:t>
            </a:r>
          </a:p>
        </p:txBody>
      </p:sp>
    </p:spTree>
  </p:cSld>
  <p:clrMapOvr>
    <a:masterClrMapping/>
  </p:clrMapOvr>
  <mc:AlternateContent xmlns:mc="http://schemas.openxmlformats.org/markup-compatibility/2006">
    <mc:Choice xmlns:p14="http://schemas.microsoft.com/office/powerpoint/2010/main" Requires="p14">
      <p:transition spd="slow" p14:dur="2500" advTm="18000">
        <p14:shred pattern="rectangle"/>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3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2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5122"/>
                                        </p:tgtEl>
                                        <p:attrNameLst>
                                          <p:attrName>style.visibility</p:attrName>
                                        </p:attrNameLst>
                                      </p:cBhvr>
                                      <p:to>
                                        <p:strVal val="visible"/>
                                      </p:to>
                                    </p:set>
                                    <p:animEffect transition="in" filter="diamond(out)">
                                      <p:cBhvr>
                                        <p:cTn id="13" dur="3000"/>
                                        <p:tgtEl>
                                          <p:spTgt spid="5122"/>
                                        </p:tgtEl>
                                      </p:cBhvr>
                                    </p:animEffect>
                                  </p:childTnLst>
                                </p:cTn>
                              </p:par>
                              <p:par>
                                <p:cTn id="14" presetID="20" presetClass="entr" presetSubtype="0" fill="hold" nodeType="withEffect">
                                  <p:stCondLst>
                                    <p:cond delay="1000"/>
                                  </p:stCondLst>
                                  <p:childTnLst>
                                    <p:set>
                                      <p:cBhvr>
                                        <p:cTn id="15" dur="1" fill="hold">
                                          <p:stCondLst>
                                            <p:cond delay="0"/>
                                          </p:stCondLst>
                                        </p:cTn>
                                        <p:tgtEl>
                                          <p:spTgt spid="7"/>
                                        </p:tgtEl>
                                        <p:attrNameLst>
                                          <p:attrName>style.visibility</p:attrName>
                                        </p:attrNameLst>
                                      </p:cBhvr>
                                      <p:to>
                                        <p:strVal val="visible"/>
                                      </p:to>
                                    </p:set>
                                    <p:animEffect transition="in" filter="wedge">
                                      <p:cBhvr>
                                        <p:cTn id="16" dur="1000"/>
                                        <p:tgtEl>
                                          <p:spTgt spid="7"/>
                                        </p:tgtEl>
                                      </p:cBhvr>
                                    </p:animEffect>
                                  </p:childTnLst>
                                </p:cTn>
                              </p:par>
                            </p:childTnLst>
                          </p:cTn>
                        </p:par>
                        <p:par>
                          <p:cTn id="17" fill="hold">
                            <p:stCondLst>
                              <p:cond delay="3000"/>
                            </p:stCondLst>
                            <p:childTnLst>
                              <p:par>
                                <p:cTn id="18" presetID="40" presetClass="entr" presetSubtype="0" fill="hold" grpId="0" nodeType="afterEffect">
                                  <p:stCondLst>
                                    <p:cond delay="50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9200"/>
                            </p:stCondLst>
                            <p:childTnLst>
                              <p:par>
                                <p:cTn id="24" presetID="23" presetClass="entr" presetSubtype="16" fill="hold" grpId="0" nodeType="afterEffect">
                                  <p:stCondLst>
                                    <p:cond delay="500"/>
                                  </p:stCondLst>
                                  <p:childTnLst>
                                    <p:set>
                                      <p:cBhvr>
                                        <p:cTn id="25" dur="1" fill="hold">
                                          <p:stCondLst>
                                            <p:cond delay="0"/>
                                          </p:stCondLst>
                                        </p:cTn>
                                        <p:tgtEl>
                                          <p:spTgt spid="9"/>
                                        </p:tgtEl>
                                        <p:attrNameLst>
                                          <p:attrName>style.visibility</p:attrName>
                                        </p:attrNameLst>
                                      </p:cBhvr>
                                      <p:to>
                                        <p:strVal val="visible"/>
                                      </p:to>
                                    </p:set>
                                    <p:anim calcmode="lin" valueType="num">
                                      <p:cBhvr>
                                        <p:cTn id="26" dur="2000" fill="hold"/>
                                        <p:tgtEl>
                                          <p:spTgt spid="9"/>
                                        </p:tgtEl>
                                        <p:attrNameLst>
                                          <p:attrName>ppt_w</p:attrName>
                                        </p:attrNameLst>
                                      </p:cBhvr>
                                      <p:tavLst>
                                        <p:tav tm="0">
                                          <p:val>
                                            <p:fltVal val="0"/>
                                          </p:val>
                                        </p:tav>
                                        <p:tav tm="100000">
                                          <p:val>
                                            <p:strVal val="#ppt_w"/>
                                          </p:val>
                                        </p:tav>
                                      </p:tavLst>
                                    </p:anim>
                                    <p:anim calcmode="lin" valueType="num">
                                      <p:cBhvr>
                                        <p:cTn id="27" dur="2000" fill="hold"/>
                                        <p:tgtEl>
                                          <p:spTgt spid="9"/>
                                        </p:tgtEl>
                                        <p:attrNameLst>
                                          <p:attrName>ppt_h</p:attrName>
                                        </p:attrNameLst>
                                      </p:cBhvr>
                                      <p:tavLst>
                                        <p:tav tm="0">
                                          <p:val>
                                            <p:fltVal val="0"/>
                                          </p:val>
                                        </p:tav>
                                        <p:tav tm="100000">
                                          <p:val>
                                            <p:strVal val="#ppt_h"/>
                                          </p:val>
                                        </p:tav>
                                      </p:tavLst>
                                    </p:anim>
                                  </p:childTnLst>
                                </p:cTn>
                              </p:par>
                            </p:childTnLst>
                          </p:cTn>
                        </p:par>
                        <p:par>
                          <p:cTn id="28" fill="hold">
                            <p:stCondLst>
                              <p:cond delay="11700"/>
                            </p:stCondLst>
                            <p:childTnLst>
                              <p:par>
                                <p:cTn id="29" presetID="23" presetClass="entr" presetSubtype="16" fill="hold" grpId="0" nodeType="afterEffect">
                                  <p:stCondLst>
                                    <p:cond delay="50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rotWithShape="1">
          <a:blip r:embed="rId2" cstate="print">
            <a:extLst/>
          </a:blip>
          <a:srcRect l="35667" t="21371" r="35268" b="21377"/>
          <a:stretch/>
        </p:blipFill>
        <p:spPr>
          <a:xfrm>
            <a:off x="323528" y="123478"/>
            <a:ext cx="4608512" cy="4824536"/>
          </a:xfrm>
          <a:prstGeom prst="rect">
            <a:avLst/>
          </a:prstGeom>
          <a:effectLst>
            <a:outerShdw blurRad="50800" dist="177800" dir="1800000" algn="l" rotWithShape="0">
              <a:prstClr val="black">
                <a:alpha val="44000"/>
              </a:prstClr>
            </a:outerShdw>
            <a:softEdge rad="31750"/>
          </a:effectLst>
        </p:spPr>
      </p:pic>
      <p:pic>
        <p:nvPicPr>
          <p:cNvPr id="6148" name="Picture 4" descr="Resultado de imagen de La condesa húngara Erzsébet Báthory"/>
          <p:cNvPicPr>
            <a:picLocks noChangeAspect="1" noChangeArrowheads="1"/>
          </p:cNvPicPr>
          <p:nvPr/>
        </p:nvPicPr>
        <p:blipFill>
          <a:blip r:embed="rId3" cstate="print"/>
          <a:stretch>
            <a:fillRect/>
          </a:stretch>
        </p:blipFill>
        <p:spPr bwMode="auto">
          <a:xfrm>
            <a:off x="835458" y="629331"/>
            <a:ext cx="3510779" cy="384036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4" descr="Resultado de imagen de La condesa húngara Erzsébet Báthory"/>
          <p:cNvPicPr>
            <a:picLocks noChangeAspect="1" noChangeArrowheads="1"/>
          </p:cNvPicPr>
          <p:nvPr/>
        </p:nvPicPr>
        <p:blipFill>
          <a:blip r:embed="rId3" cstate="print"/>
          <a:stretch>
            <a:fillRect/>
          </a:stretch>
        </p:blipFill>
        <p:spPr bwMode="auto">
          <a:xfrm>
            <a:off x="827584" y="627534"/>
            <a:ext cx="3528392" cy="385963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6" name="Picture 4" descr="Resultado de imagen de La condesa húngara Erzsébet Báthory"/>
          <p:cNvPicPr>
            <a:picLocks noChangeAspect="1" noChangeArrowheads="1"/>
          </p:cNvPicPr>
          <p:nvPr/>
        </p:nvPicPr>
        <p:blipFill>
          <a:blip r:embed="rId3" cstate="print"/>
          <a:stretch>
            <a:fillRect/>
          </a:stretch>
        </p:blipFill>
        <p:spPr bwMode="auto">
          <a:xfrm>
            <a:off x="827584" y="627534"/>
            <a:ext cx="3528392" cy="385963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8" name="7 CuadroTexto"/>
          <p:cNvSpPr txBox="1"/>
          <p:nvPr/>
        </p:nvSpPr>
        <p:spPr>
          <a:xfrm>
            <a:off x="5868144" y="1491630"/>
            <a:ext cx="2520280" cy="707886"/>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Retrato de Leonor Gonzaga</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6588224" y="2715766"/>
            <a:ext cx="86409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1538</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6444208" y="3507854"/>
            <a:ext cx="122413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Tiziano</a:t>
            </a:r>
          </a:p>
        </p:txBody>
      </p:sp>
    </p:spTree>
  </p:cSld>
  <p:clrMapOvr>
    <a:masterClrMapping/>
  </p:clrMapOvr>
  <mc:AlternateContent xmlns:mc="http://schemas.openxmlformats.org/markup-compatibility/2006">
    <mc:Choice xmlns:p14="http://schemas.microsoft.com/office/powerpoint/2010/main" Requires="p14">
      <p:transition spd="slow" p14:dur="2500" advTm="14000">
        <p14:shred pattern="rectangle"/>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blinds(horizontal)">
                                      <p:cBhvr>
                                        <p:cTn id="13" dur="3000"/>
                                        <p:tgtEl>
                                          <p:spTgt spid="6148"/>
                                        </p:tgtEl>
                                      </p:cBhvr>
                                    </p:animEffect>
                                  </p:childTnLst>
                                </p:cTn>
                              </p:par>
                              <p:par>
                                <p:cTn id="14" presetID="20" presetClass="entr" presetSubtype="0" fill="hold" nodeType="withEffect">
                                  <p:stCondLst>
                                    <p:cond delay="2000"/>
                                  </p:stCondLst>
                                  <p:childTnLst>
                                    <p:set>
                                      <p:cBhvr>
                                        <p:cTn id="15" dur="1" fill="hold">
                                          <p:stCondLst>
                                            <p:cond delay="0"/>
                                          </p:stCondLst>
                                        </p:cTn>
                                        <p:tgtEl>
                                          <p:spTgt spid="7"/>
                                        </p:tgtEl>
                                        <p:attrNameLst>
                                          <p:attrName>style.visibility</p:attrName>
                                        </p:attrNameLst>
                                      </p:cBhvr>
                                      <p:to>
                                        <p:strVal val="visible"/>
                                      </p:to>
                                    </p:set>
                                    <p:animEffect transition="in" filter="wedge">
                                      <p:cBhvr>
                                        <p:cTn id="16" dur="1000"/>
                                        <p:tgtEl>
                                          <p:spTgt spid="7"/>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2" cstate="print">
            <a:extLst/>
          </a:blip>
          <a:srcRect l="35667" t="21371" r="35268" b="21377"/>
          <a:stretch/>
        </p:blipFill>
        <p:spPr>
          <a:xfrm>
            <a:off x="0" y="411510"/>
            <a:ext cx="6660232" cy="4248472"/>
          </a:xfrm>
          <a:prstGeom prst="rect">
            <a:avLst/>
          </a:prstGeom>
          <a:effectLst>
            <a:outerShdw blurRad="50800" dist="177800" dir="1800000" algn="l" rotWithShape="0">
              <a:prstClr val="black">
                <a:alpha val="44000"/>
              </a:prstClr>
            </a:outerShdw>
            <a:softEdge rad="31750"/>
          </a:effectLst>
        </p:spPr>
      </p:pic>
      <p:pic>
        <p:nvPicPr>
          <p:cNvPr id="4" name="Picture 4" descr="Resultado de imagen"/>
          <p:cNvPicPr>
            <a:picLocks noChangeAspect="1" noChangeArrowheads="1"/>
          </p:cNvPicPr>
          <p:nvPr/>
        </p:nvPicPr>
        <p:blipFill>
          <a:blip r:embed="rId3" cstate="print"/>
          <a:stretch>
            <a:fillRect/>
          </a:stretch>
        </p:blipFill>
        <p:spPr bwMode="auto">
          <a:xfrm>
            <a:off x="751996" y="804358"/>
            <a:ext cx="5179813" cy="346147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1028" name="Picture 4" descr="Resultado de imagen"/>
          <p:cNvPicPr>
            <a:picLocks noChangeAspect="1" noChangeArrowheads="1"/>
          </p:cNvPicPr>
          <p:nvPr/>
        </p:nvPicPr>
        <p:blipFill>
          <a:blip r:embed="rId3" cstate="print"/>
          <a:stretch>
            <a:fillRect/>
          </a:stretch>
        </p:blipFill>
        <p:spPr bwMode="auto">
          <a:xfrm>
            <a:off x="752318" y="798344"/>
            <a:ext cx="5179813" cy="346147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4" descr="Resultado de imagen"/>
          <p:cNvPicPr>
            <a:picLocks noChangeAspect="1" noChangeArrowheads="1"/>
          </p:cNvPicPr>
          <p:nvPr/>
        </p:nvPicPr>
        <p:blipFill>
          <a:blip r:embed="rId3" cstate="print"/>
          <a:stretch>
            <a:fillRect/>
          </a:stretch>
        </p:blipFill>
        <p:spPr bwMode="auto">
          <a:xfrm>
            <a:off x="751970" y="798220"/>
            <a:ext cx="5180181" cy="346171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6876256" y="1491630"/>
            <a:ext cx="2052736" cy="707886"/>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El nacimiento de Venus</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7236296" y="2571750"/>
            <a:ext cx="1548680"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1481-1482</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6695728" y="3291830"/>
            <a:ext cx="2448272"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Sandro Botticelli</a:t>
            </a:r>
          </a:p>
        </p:txBody>
      </p:sp>
    </p:spTree>
  </p:cSld>
  <p:clrMapOvr>
    <a:masterClrMapping/>
  </p:clrMapOvr>
  <mc:AlternateContent xmlns:mc="http://schemas.openxmlformats.org/markup-compatibility/2006">
    <mc:Choice xmlns:p14="http://schemas.microsoft.com/office/powerpoint/2010/main" Requires="p14">
      <p:transition spd="slow" p14:dur="2500" advTm="15000">
        <p14:shred pattern="rectangle"/>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1028"/>
                                        </p:tgtEl>
                                      </p:cBhvr>
                                    </p:animEffect>
                                    <p:set>
                                      <p:cBhvr>
                                        <p:cTn id="10" dur="1" fill="hold">
                                          <p:stCondLst>
                                            <p:cond delay="2999"/>
                                          </p:stCondLst>
                                        </p:cTn>
                                        <p:tgtEl>
                                          <p:spTgt spid="1028"/>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0" presetClass="entr" presetSubtype="0" fill="hold"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wedge">
                                      <p:cBhvr>
                                        <p:cTn id="16" dur="1000"/>
                                        <p:tgtEl>
                                          <p:spTgt spid="6"/>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7"/>
                                        </p:tgtEl>
                                        <p:attrNameLst>
                                          <p:attrName>style.visibility</p:attrName>
                                        </p:attrNameLst>
                                      </p:cBhvr>
                                      <p:to>
                                        <p:strVal val="visible"/>
                                      </p:to>
                                    </p:set>
                                    <p:anim calcmode="lin" valueType="num">
                                      <p:cBhvr>
                                        <p:cTn id="20" dur="2000" fill="hold"/>
                                        <p:tgtEl>
                                          <p:spTgt spid="7"/>
                                        </p:tgtEl>
                                        <p:attrNameLst>
                                          <p:attrName>ppt_w</p:attrName>
                                        </p:attrNameLst>
                                      </p:cBhvr>
                                      <p:tavLst>
                                        <p:tav tm="0">
                                          <p:val>
                                            <p:fltVal val="0"/>
                                          </p:val>
                                        </p:tav>
                                        <p:tav tm="100000">
                                          <p:val>
                                            <p:strVal val="#ppt_w"/>
                                          </p:val>
                                        </p:tav>
                                      </p:tavLst>
                                    </p:anim>
                                    <p:anim calcmode="lin" valueType="num">
                                      <p:cBhvr>
                                        <p:cTn id="21" dur="2000" fill="hold"/>
                                        <p:tgtEl>
                                          <p:spTgt spid="7"/>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9"/>
                                        </p:tgtEl>
                                        <p:attrNameLst>
                                          <p:attrName>style.visibility</p:attrName>
                                        </p:attrNameLst>
                                      </p:cBhvr>
                                      <p:to>
                                        <p:strVal val="visible"/>
                                      </p:to>
                                    </p:set>
                                    <p:anim calcmode="lin" valueType="num">
                                      <p:cBhvr>
                                        <p:cTn id="30" dur="2000" fill="hold"/>
                                        <p:tgtEl>
                                          <p:spTgt spid="9"/>
                                        </p:tgtEl>
                                        <p:attrNameLst>
                                          <p:attrName>ppt_w</p:attrName>
                                        </p:attrNameLst>
                                      </p:cBhvr>
                                      <p:tavLst>
                                        <p:tav tm="0">
                                          <p:val>
                                            <p:fltVal val="0"/>
                                          </p:val>
                                        </p:tav>
                                        <p:tav tm="100000">
                                          <p:val>
                                            <p:strVal val="#ppt_w"/>
                                          </p:val>
                                        </p:tav>
                                      </p:tavLst>
                                    </p:anim>
                                    <p:anim calcmode="lin" valueType="num">
                                      <p:cBhvr>
                                        <p:cTn id="31"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2" cstate="print">
            <a:extLst/>
          </a:blip>
          <a:srcRect l="35667" t="21371" r="35268" b="21377"/>
          <a:stretch/>
        </p:blipFill>
        <p:spPr>
          <a:xfrm>
            <a:off x="323528" y="0"/>
            <a:ext cx="4392488" cy="5143500"/>
          </a:xfrm>
          <a:prstGeom prst="rect">
            <a:avLst/>
          </a:prstGeom>
          <a:effectLst>
            <a:outerShdw blurRad="50800" dist="177800" dir="1800000" algn="l" rotWithShape="0">
              <a:prstClr val="black">
                <a:alpha val="44000"/>
              </a:prstClr>
            </a:outerShdw>
            <a:softEdge rad="31750"/>
          </a:effectLst>
        </p:spPr>
      </p:pic>
      <p:pic>
        <p:nvPicPr>
          <p:cNvPr id="3074" name="Picture 2" descr="Resultado de imagen de felipe ii"/>
          <p:cNvPicPr>
            <a:picLocks noChangeAspect="1" noChangeArrowheads="1"/>
          </p:cNvPicPr>
          <p:nvPr/>
        </p:nvPicPr>
        <p:blipFill>
          <a:blip r:embed="rId3" cstate="print"/>
          <a:stretch>
            <a:fillRect/>
          </a:stretch>
        </p:blipFill>
        <p:spPr bwMode="auto">
          <a:xfrm>
            <a:off x="821525" y="517546"/>
            <a:ext cx="3311193" cy="409371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4" name="Picture 2" descr="Resultado de imagen de felipe ii"/>
          <p:cNvPicPr>
            <a:picLocks noChangeAspect="1" noChangeArrowheads="1"/>
          </p:cNvPicPr>
          <p:nvPr/>
        </p:nvPicPr>
        <p:blipFill>
          <a:blip r:embed="rId3" cstate="print"/>
          <a:stretch>
            <a:fillRect/>
          </a:stretch>
        </p:blipFill>
        <p:spPr bwMode="auto">
          <a:xfrm>
            <a:off x="848954" y="529858"/>
            <a:ext cx="3290995" cy="406873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2" descr="Resultado de imagen de felipe ii"/>
          <p:cNvPicPr>
            <a:picLocks noChangeAspect="1" noChangeArrowheads="1"/>
          </p:cNvPicPr>
          <p:nvPr/>
        </p:nvPicPr>
        <p:blipFill>
          <a:blip r:embed="rId3" cstate="print"/>
          <a:stretch>
            <a:fillRect/>
          </a:stretch>
        </p:blipFill>
        <p:spPr bwMode="auto">
          <a:xfrm>
            <a:off x="848956" y="529858"/>
            <a:ext cx="3290996" cy="406874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5580112" y="1491630"/>
            <a:ext cx="2952328"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La Virgen del pueblo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6156176" y="2571750"/>
            <a:ext cx="151216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1576-1579</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6156176" y="3435846"/>
            <a:ext cx="1368152"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Barocci</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5000">
        <p15:prstTrans prst="pageCurlDouble"/>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p:cTn id="13" dur="3000" fill="hold"/>
                                        <p:tgtEl>
                                          <p:spTgt spid="3074"/>
                                        </p:tgtEl>
                                        <p:attrNameLst>
                                          <p:attrName>ppt_x</p:attrName>
                                        </p:attrNameLst>
                                      </p:cBhvr>
                                      <p:tavLst>
                                        <p:tav tm="0">
                                          <p:val>
                                            <p:strVal val="#ppt_x"/>
                                          </p:val>
                                        </p:tav>
                                        <p:tav tm="100000">
                                          <p:val>
                                            <p:strVal val="#ppt_x"/>
                                          </p:val>
                                        </p:tav>
                                      </p:tavLst>
                                    </p:anim>
                                    <p:anim calcmode="lin" valueType="num">
                                      <p:cBhvr>
                                        <p:cTn id="14" dur="3000" fill="hold"/>
                                        <p:tgtEl>
                                          <p:spTgt spid="3074"/>
                                        </p:tgtEl>
                                        <p:attrNameLst>
                                          <p:attrName>ppt_y</p:attrName>
                                        </p:attrNameLst>
                                      </p:cBhvr>
                                      <p:tavLst>
                                        <p:tav tm="0">
                                          <p:val>
                                            <p:strVal val="#ppt_y+#ppt_h/2"/>
                                          </p:val>
                                        </p:tav>
                                        <p:tav tm="100000">
                                          <p:val>
                                            <p:strVal val="#ppt_y"/>
                                          </p:val>
                                        </p:tav>
                                      </p:tavLst>
                                    </p:anim>
                                    <p:anim calcmode="lin" valueType="num">
                                      <p:cBhvr>
                                        <p:cTn id="15" dur="3000" fill="hold"/>
                                        <p:tgtEl>
                                          <p:spTgt spid="3074"/>
                                        </p:tgtEl>
                                        <p:attrNameLst>
                                          <p:attrName>ppt_w</p:attrName>
                                        </p:attrNameLst>
                                      </p:cBhvr>
                                      <p:tavLst>
                                        <p:tav tm="0">
                                          <p:val>
                                            <p:strVal val="#ppt_w"/>
                                          </p:val>
                                        </p:tav>
                                        <p:tav tm="100000">
                                          <p:val>
                                            <p:strVal val="#ppt_w"/>
                                          </p:val>
                                        </p:tav>
                                      </p:tavLst>
                                    </p:anim>
                                    <p:anim calcmode="lin" valueType="num">
                                      <p:cBhvr>
                                        <p:cTn id="16" dur="3000" fill="hold"/>
                                        <p:tgtEl>
                                          <p:spTgt spid="3074"/>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diamond(out)">
                                      <p:cBhvr>
                                        <p:cTn id="19" dur="3000"/>
                                        <p:tgtEl>
                                          <p:spTgt spid="3074"/>
                                        </p:tgtEl>
                                      </p:cBhvr>
                                    </p:animEffect>
                                  </p:childTnLst>
                                </p:cTn>
                              </p:par>
                              <p:par>
                                <p:cTn id="20" presetID="20" presetClass="entr" presetSubtype="0" fill="hold" nodeType="withEffect">
                                  <p:stCondLst>
                                    <p:cond delay="2000"/>
                                  </p:stCondLst>
                                  <p:childTnLst>
                                    <p:set>
                                      <p:cBhvr>
                                        <p:cTn id="21" dur="1" fill="hold">
                                          <p:stCondLst>
                                            <p:cond delay="0"/>
                                          </p:stCondLst>
                                        </p:cTn>
                                        <p:tgtEl>
                                          <p:spTgt spid="6"/>
                                        </p:tgtEl>
                                        <p:attrNameLst>
                                          <p:attrName>style.visibility</p:attrName>
                                        </p:attrNameLst>
                                      </p:cBhvr>
                                      <p:to>
                                        <p:strVal val="visible"/>
                                      </p:to>
                                    </p:set>
                                    <p:animEffect transition="in" filter="wedge">
                                      <p:cBhvr>
                                        <p:cTn id="22" dur="1000"/>
                                        <p:tgtEl>
                                          <p:spTgt spid="6"/>
                                        </p:tgtEl>
                                      </p:cBhvr>
                                    </p:animEffect>
                                  </p:childTnLst>
                                </p:cTn>
                              </p:par>
                            </p:childTnLst>
                          </p:cTn>
                        </p:par>
                        <p:par>
                          <p:cTn id="23" fill="hold">
                            <p:stCondLst>
                              <p:cond delay="3000"/>
                            </p:stCondLst>
                            <p:childTnLst>
                              <p:par>
                                <p:cTn id="24" presetID="23" presetClass="entr" presetSubtype="16" fill="hold" grpId="0" nodeType="afterEffect">
                                  <p:stCondLst>
                                    <p:cond delay="50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ppt_w</p:attrName>
                                        </p:attrNameLst>
                                      </p:cBhvr>
                                      <p:tavLst>
                                        <p:tav tm="0">
                                          <p:val>
                                            <p:fltVal val="0"/>
                                          </p:val>
                                        </p:tav>
                                        <p:tav tm="100000">
                                          <p:val>
                                            <p:strVal val="#ppt_w"/>
                                          </p:val>
                                        </p:tav>
                                      </p:tavLst>
                                    </p:anim>
                                    <p:anim calcmode="lin" valueType="num">
                                      <p:cBhvr>
                                        <p:cTn id="27" dur="2000" fill="hold"/>
                                        <p:tgtEl>
                                          <p:spTgt spid="7"/>
                                        </p:tgtEl>
                                        <p:attrNameLst>
                                          <p:attrName>ppt_h</p:attrName>
                                        </p:attrNameLst>
                                      </p:cBhvr>
                                      <p:tavLst>
                                        <p:tav tm="0">
                                          <p:val>
                                            <p:fltVal val="0"/>
                                          </p:val>
                                        </p:tav>
                                        <p:tav tm="100000">
                                          <p:val>
                                            <p:strVal val="#ppt_h"/>
                                          </p:val>
                                        </p:tav>
                                      </p:tavLst>
                                    </p:anim>
                                  </p:childTnLst>
                                </p:cTn>
                              </p:par>
                            </p:childTnLst>
                          </p:cTn>
                        </p:par>
                        <p:par>
                          <p:cTn id="28" fill="hold">
                            <p:stCondLst>
                              <p:cond delay="5500"/>
                            </p:stCondLst>
                            <p:childTnLst>
                              <p:par>
                                <p:cTn id="29" presetID="23" presetClass="entr" presetSubtype="16" fill="hold" grpId="0" nodeType="afterEffect">
                                  <p:stCondLst>
                                    <p:cond delay="500"/>
                                  </p:stCondLst>
                                  <p:childTnLst>
                                    <p:set>
                                      <p:cBhvr>
                                        <p:cTn id="30" dur="1" fill="hold">
                                          <p:stCondLst>
                                            <p:cond delay="0"/>
                                          </p:stCondLst>
                                        </p:cTn>
                                        <p:tgtEl>
                                          <p:spTgt spid="8"/>
                                        </p:tgtEl>
                                        <p:attrNameLst>
                                          <p:attrName>style.visibility</p:attrName>
                                        </p:attrNameLst>
                                      </p:cBhvr>
                                      <p:to>
                                        <p:strVal val="visible"/>
                                      </p:to>
                                    </p:set>
                                    <p:anim calcmode="lin" valueType="num">
                                      <p:cBhvr>
                                        <p:cTn id="31" dur="2000" fill="hold"/>
                                        <p:tgtEl>
                                          <p:spTgt spid="8"/>
                                        </p:tgtEl>
                                        <p:attrNameLst>
                                          <p:attrName>ppt_w</p:attrName>
                                        </p:attrNameLst>
                                      </p:cBhvr>
                                      <p:tavLst>
                                        <p:tav tm="0">
                                          <p:val>
                                            <p:fltVal val="0"/>
                                          </p:val>
                                        </p:tav>
                                        <p:tav tm="100000">
                                          <p:val>
                                            <p:strVal val="#ppt_w"/>
                                          </p:val>
                                        </p:tav>
                                      </p:tavLst>
                                    </p:anim>
                                    <p:anim calcmode="lin" valueType="num">
                                      <p:cBhvr>
                                        <p:cTn id="32" dur="2000" fill="hold"/>
                                        <p:tgtEl>
                                          <p:spTgt spid="8"/>
                                        </p:tgtEl>
                                        <p:attrNameLst>
                                          <p:attrName>ppt_h</p:attrName>
                                        </p:attrNameLst>
                                      </p:cBhvr>
                                      <p:tavLst>
                                        <p:tav tm="0">
                                          <p:val>
                                            <p:fltVal val="0"/>
                                          </p:val>
                                        </p:tav>
                                        <p:tav tm="100000">
                                          <p:val>
                                            <p:strVal val="#ppt_h"/>
                                          </p:val>
                                        </p:tav>
                                      </p:tavLst>
                                    </p:anim>
                                  </p:childTnLst>
                                </p:cTn>
                              </p:par>
                            </p:childTnLst>
                          </p:cTn>
                        </p:par>
                        <p:par>
                          <p:cTn id="33" fill="hold">
                            <p:stCondLst>
                              <p:cond delay="8000"/>
                            </p:stCondLst>
                            <p:childTnLst>
                              <p:par>
                                <p:cTn id="34" presetID="23" presetClass="entr" presetSubtype="16" fill="hold" grpId="0" nodeType="afterEffect">
                                  <p:stCondLst>
                                    <p:cond delay="500"/>
                                  </p:stCondLst>
                                  <p:childTnLst>
                                    <p:set>
                                      <p:cBhvr>
                                        <p:cTn id="35" dur="1" fill="hold">
                                          <p:stCondLst>
                                            <p:cond delay="0"/>
                                          </p:stCondLst>
                                        </p:cTn>
                                        <p:tgtEl>
                                          <p:spTgt spid="9"/>
                                        </p:tgtEl>
                                        <p:attrNameLst>
                                          <p:attrName>style.visibility</p:attrName>
                                        </p:attrNameLst>
                                      </p:cBhvr>
                                      <p:to>
                                        <p:strVal val="visible"/>
                                      </p:to>
                                    </p:set>
                                    <p:anim calcmode="lin" valueType="num">
                                      <p:cBhvr>
                                        <p:cTn id="36" dur="2000" fill="hold"/>
                                        <p:tgtEl>
                                          <p:spTgt spid="9"/>
                                        </p:tgtEl>
                                        <p:attrNameLst>
                                          <p:attrName>ppt_w</p:attrName>
                                        </p:attrNameLst>
                                      </p:cBhvr>
                                      <p:tavLst>
                                        <p:tav tm="0">
                                          <p:val>
                                            <p:fltVal val="0"/>
                                          </p:val>
                                        </p:tav>
                                        <p:tav tm="100000">
                                          <p:val>
                                            <p:strVal val="#ppt_w"/>
                                          </p:val>
                                        </p:tav>
                                      </p:tavLst>
                                    </p:anim>
                                    <p:anim calcmode="lin" valueType="num">
                                      <p:cBhvr>
                                        <p:cTn id="37"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2" cstate="print">
            <a:extLst/>
          </a:blip>
          <a:srcRect l="35667" t="21371" r="35268" b="21377"/>
          <a:stretch/>
        </p:blipFill>
        <p:spPr>
          <a:xfrm>
            <a:off x="179512" y="0"/>
            <a:ext cx="4608512" cy="5143500"/>
          </a:xfrm>
          <a:prstGeom prst="rect">
            <a:avLst/>
          </a:prstGeom>
          <a:effectLst>
            <a:outerShdw blurRad="50800" dist="177800" dir="1800000" algn="l" rotWithShape="0">
              <a:prstClr val="black">
                <a:alpha val="44000"/>
              </a:prstClr>
            </a:outerShdw>
            <a:softEdge rad="31750"/>
          </a:effectLst>
        </p:spPr>
      </p:pic>
      <p:pic>
        <p:nvPicPr>
          <p:cNvPr id="2052" name="Picture 4" descr="Resultado de imagen de robert recorde"/>
          <p:cNvPicPr>
            <a:picLocks noChangeAspect="1" noChangeArrowheads="1"/>
          </p:cNvPicPr>
          <p:nvPr/>
        </p:nvPicPr>
        <p:blipFill>
          <a:blip r:embed="rId3" cstate="print"/>
          <a:stretch>
            <a:fillRect/>
          </a:stretch>
        </p:blipFill>
        <p:spPr bwMode="auto">
          <a:xfrm>
            <a:off x="702242" y="483518"/>
            <a:ext cx="3490831" cy="417646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4" name="Picture 4" descr="Resultado de imagen de robert recorde"/>
          <p:cNvPicPr>
            <a:picLocks noChangeAspect="1" noChangeArrowheads="1"/>
          </p:cNvPicPr>
          <p:nvPr/>
        </p:nvPicPr>
        <p:blipFill>
          <a:blip r:embed="rId3" cstate="print"/>
          <a:stretch>
            <a:fillRect/>
          </a:stretch>
        </p:blipFill>
        <p:spPr bwMode="auto">
          <a:xfrm>
            <a:off x="702242" y="483518"/>
            <a:ext cx="3490832" cy="417646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4" descr="Resultado de imagen de robert recorde"/>
          <p:cNvPicPr>
            <a:picLocks noChangeAspect="1" noChangeArrowheads="1"/>
          </p:cNvPicPr>
          <p:nvPr/>
        </p:nvPicPr>
        <p:blipFill>
          <a:blip r:embed="rId3" cstate="print"/>
          <a:stretch>
            <a:fillRect/>
          </a:stretch>
        </p:blipFill>
        <p:spPr bwMode="auto">
          <a:xfrm>
            <a:off x="702242" y="483518"/>
            <a:ext cx="3490832" cy="417646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5580112" y="1491630"/>
            <a:ext cx="2664296" cy="707886"/>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Virgen con el Niño y San Juanito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6156176" y="2571750"/>
            <a:ext cx="151216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1534-1536</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6156176" y="3435846"/>
            <a:ext cx="151216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Pontormo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15000">
        <p14:honeycomb/>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 calcmode="lin" valueType="num">
                                      <p:cBhvr>
                                        <p:cTn id="13" dur="3000" fill="hold"/>
                                        <p:tgtEl>
                                          <p:spTgt spid="2052"/>
                                        </p:tgtEl>
                                        <p:attrNameLst>
                                          <p:attrName>ppt_w</p:attrName>
                                        </p:attrNameLst>
                                      </p:cBhvr>
                                      <p:tavLst>
                                        <p:tav tm="0">
                                          <p:val>
                                            <p:fltVal val="0"/>
                                          </p:val>
                                        </p:tav>
                                        <p:tav tm="100000">
                                          <p:val>
                                            <p:strVal val="#ppt_w"/>
                                          </p:val>
                                        </p:tav>
                                      </p:tavLst>
                                    </p:anim>
                                    <p:anim calcmode="lin" valueType="num">
                                      <p:cBhvr>
                                        <p:cTn id="14" dur="3000" fill="hold"/>
                                        <p:tgtEl>
                                          <p:spTgt spid="2052"/>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diamond(out)">
                                      <p:cBhvr>
                                        <p:cTn id="17" dur="3000"/>
                                        <p:tgtEl>
                                          <p:spTgt spid="2052"/>
                                        </p:tgtEl>
                                      </p:cBhvr>
                                    </p:animEffect>
                                  </p:childTnLst>
                                </p:cTn>
                              </p:par>
                              <p:par>
                                <p:cTn id="18" presetID="20" presetClass="entr" presetSubtype="0" fill="hold" nodeType="withEffect">
                                  <p:stCondLst>
                                    <p:cond delay="2000"/>
                                  </p:stCondLst>
                                  <p:childTnLst>
                                    <p:set>
                                      <p:cBhvr>
                                        <p:cTn id="19" dur="1" fill="hold">
                                          <p:stCondLst>
                                            <p:cond delay="0"/>
                                          </p:stCondLst>
                                        </p:cTn>
                                        <p:tgtEl>
                                          <p:spTgt spid="6"/>
                                        </p:tgtEl>
                                        <p:attrNameLst>
                                          <p:attrName>style.visibility</p:attrName>
                                        </p:attrNameLst>
                                      </p:cBhvr>
                                      <p:to>
                                        <p:strVal val="visible"/>
                                      </p:to>
                                    </p:set>
                                    <p:animEffect transition="in" filter="wedge">
                                      <p:cBhvr>
                                        <p:cTn id="20" dur="1000"/>
                                        <p:tgtEl>
                                          <p:spTgt spid="6"/>
                                        </p:tgtEl>
                                      </p:cBhvr>
                                    </p:animEffect>
                                  </p:childTnLst>
                                </p:cTn>
                              </p:par>
                            </p:childTnLst>
                          </p:cTn>
                        </p:par>
                        <p:par>
                          <p:cTn id="21" fill="hold">
                            <p:stCondLst>
                              <p:cond delay="3000"/>
                            </p:stCondLst>
                            <p:childTnLst>
                              <p:par>
                                <p:cTn id="22" presetID="23" presetClass="entr" presetSubtype="16" fill="hold" grpId="0" nodeType="afterEffect">
                                  <p:stCondLst>
                                    <p:cond delay="50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5500"/>
                            </p:stCondLst>
                            <p:childTnLst>
                              <p:par>
                                <p:cTn id="27" presetID="23" presetClass="entr" presetSubtype="16" fill="hold" grpId="0" nodeType="afterEffect">
                                  <p:stCondLst>
                                    <p:cond delay="50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8000"/>
                            </p:stCondLst>
                            <p:childTnLst>
                              <p:par>
                                <p:cTn id="32" presetID="23" presetClass="entr" presetSubtype="16" fill="hold" grpId="0" nodeType="afterEffect">
                                  <p:stCondLst>
                                    <p:cond delay="50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2" cstate="print">
            <a:extLst/>
          </a:blip>
          <a:srcRect l="35667" t="21371" r="35268" b="21377"/>
          <a:stretch/>
        </p:blipFill>
        <p:spPr>
          <a:xfrm>
            <a:off x="0" y="195486"/>
            <a:ext cx="6084168" cy="4752528"/>
          </a:xfrm>
          <a:prstGeom prst="rect">
            <a:avLst/>
          </a:prstGeom>
          <a:effectLst>
            <a:outerShdw blurRad="50800" dist="177800" dir="1800000" algn="l" rotWithShape="0">
              <a:prstClr val="black">
                <a:alpha val="44000"/>
              </a:prstClr>
            </a:outerShdw>
            <a:softEdge rad="31750"/>
          </a:effectLst>
        </p:spPr>
      </p:pic>
      <p:pic>
        <p:nvPicPr>
          <p:cNvPr id="6146" name="Picture 2" descr="Resultado de imagen"/>
          <p:cNvPicPr>
            <a:picLocks noChangeAspect="1" noChangeArrowheads="1"/>
          </p:cNvPicPr>
          <p:nvPr/>
        </p:nvPicPr>
        <p:blipFill>
          <a:blip r:embed="rId3" cstate="print"/>
          <a:stretch>
            <a:fillRect/>
          </a:stretch>
        </p:blipFill>
        <p:spPr bwMode="auto">
          <a:xfrm>
            <a:off x="663880" y="707281"/>
            <a:ext cx="4733360" cy="380941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4" name="Picture 2" descr="Resultado de imagen"/>
          <p:cNvPicPr>
            <a:picLocks noChangeAspect="1" noChangeArrowheads="1"/>
          </p:cNvPicPr>
          <p:nvPr/>
        </p:nvPicPr>
        <p:blipFill>
          <a:blip r:embed="rId3" cstate="print"/>
          <a:stretch>
            <a:fillRect/>
          </a:stretch>
        </p:blipFill>
        <p:spPr bwMode="auto">
          <a:xfrm>
            <a:off x="663961" y="707543"/>
            <a:ext cx="4732131" cy="380842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2" descr="Resultado de imagen"/>
          <p:cNvPicPr>
            <a:picLocks noChangeAspect="1" noChangeArrowheads="1"/>
          </p:cNvPicPr>
          <p:nvPr/>
        </p:nvPicPr>
        <p:blipFill>
          <a:blip r:embed="rId3" cstate="print"/>
          <a:stretch>
            <a:fillRect/>
          </a:stretch>
        </p:blipFill>
        <p:spPr bwMode="auto">
          <a:xfrm>
            <a:off x="663961" y="707543"/>
            <a:ext cx="4732131" cy="380842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6084168" y="1563638"/>
            <a:ext cx="2880320"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El sacrificio de Isaac</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6588224" y="2643758"/>
            <a:ext cx="151216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1590-1591</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6588224" y="3507854"/>
            <a:ext cx="1728192"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Caravaggio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5000">
        <p15:prstTrans prst="fallOver"/>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3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6146"/>
                                        </p:tgtEl>
                                        <p:attrNameLst>
                                          <p:attrName>style.visibility</p:attrName>
                                        </p:attrNameLst>
                                      </p:cBhvr>
                                      <p:to>
                                        <p:strVal val="visible"/>
                                      </p:to>
                                    </p:set>
                                    <p:animEffect transition="in" filter="box(out)">
                                      <p:cBhvr>
                                        <p:cTn id="13" dur="3000"/>
                                        <p:tgtEl>
                                          <p:spTgt spid="6146"/>
                                        </p:tgtEl>
                                      </p:cBhvr>
                                    </p:animEffect>
                                  </p:childTnLst>
                                </p:cTn>
                              </p:par>
                              <p:par>
                                <p:cTn id="14" presetID="20" presetClass="entr" presetSubtype="0" fill="hold" nodeType="withEffect">
                                  <p:stCondLst>
                                    <p:cond delay="1500"/>
                                  </p:stCondLst>
                                  <p:childTnLst>
                                    <p:set>
                                      <p:cBhvr>
                                        <p:cTn id="15" dur="1" fill="hold">
                                          <p:stCondLst>
                                            <p:cond delay="0"/>
                                          </p:stCondLst>
                                        </p:cTn>
                                        <p:tgtEl>
                                          <p:spTgt spid="6"/>
                                        </p:tgtEl>
                                        <p:attrNameLst>
                                          <p:attrName>style.visibility</p:attrName>
                                        </p:attrNameLst>
                                      </p:cBhvr>
                                      <p:to>
                                        <p:strVal val="visible"/>
                                      </p:to>
                                    </p:set>
                                    <p:animEffect transition="in" filter="wedge">
                                      <p:cBhvr>
                                        <p:cTn id="16" dur="1000"/>
                                        <p:tgtEl>
                                          <p:spTgt spid="6"/>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7"/>
                                        </p:tgtEl>
                                        <p:attrNameLst>
                                          <p:attrName>style.visibility</p:attrName>
                                        </p:attrNameLst>
                                      </p:cBhvr>
                                      <p:to>
                                        <p:strVal val="visible"/>
                                      </p:to>
                                    </p:set>
                                    <p:anim calcmode="lin" valueType="num">
                                      <p:cBhvr>
                                        <p:cTn id="20" dur="2000" fill="hold"/>
                                        <p:tgtEl>
                                          <p:spTgt spid="7"/>
                                        </p:tgtEl>
                                        <p:attrNameLst>
                                          <p:attrName>ppt_w</p:attrName>
                                        </p:attrNameLst>
                                      </p:cBhvr>
                                      <p:tavLst>
                                        <p:tav tm="0">
                                          <p:val>
                                            <p:fltVal val="0"/>
                                          </p:val>
                                        </p:tav>
                                        <p:tav tm="100000">
                                          <p:val>
                                            <p:strVal val="#ppt_w"/>
                                          </p:val>
                                        </p:tav>
                                      </p:tavLst>
                                    </p:anim>
                                    <p:anim calcmode="lin" valueType="num">
                                      <p:cBhvr>
                                        <p:cTn id="21" dur="2000" fill="hold"/>
                                        <p:tgtEl>
                                          <p:spTgt spid="7"/>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9"/>
                                        </p:tgtEl>
                                        <p:attrNameLst>
                                          <p:attrName>style.visibility</p:attrName>
                                        </p:attrNameLst>
                                      </p:cBhvr>
                                      <p:to>
                                        <p:strVal val="visible"/>
                                      </p:to>
                                    </p:set>
                                    <p:anim calcmode="lin" valueType="num">
                                      <p:cBhvr>
                                        <p:cTn id="30" dur="2000" fill="hold"/>
                                        <p:tgtEl>
                                          <p:spTgt spid="9"/>
                                        </p:tgtEl>
                                        <p:attrNameLst>
                                          <p:attrName>ppt_w</p:attrName>
                                        </p:attrNameLst>
                                      </p:cBhvr>
                                      <p:tavLst>
                                        <p:tav tm="0">
                                          <p:val>
                                            <p:fltVal val="0"/>
                                          </p:val>
                                        </p:tav>
                                        <p:tav tm="100000">
                                          <p:val>
                                            <p:strVal val="#ppt_w"/>
                                          </p:val>
                                        </p:tav>
                                      </p:tavLst>
                                    </p:anim>
                                    <p:anim calcmode="lin" valueType="num">
                                      <p:cBhvr>
                                        <p:cTn id="31"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rotWithShape="1">
          <a:blip r:embed="rId2" cstate="print">
            <a:extLst/>
          </a:blip>
          <a:srcRect l="35667" t="21371" r="35268" b="21377"/>
          <a:stretch/>
        </p:blipFill>
        <p:spPr>
          <a:xfrm>
            <a:off x="395536" y="0"/>
            <a:ext cx="4320480" cy="5143500"/>
          </a:xfrm>
          <a:prstGeom prst="rect">
            <a:avLst/>
          </a:prstGeom>
          <a:effectLst>
            <a:outerShdw blurRad="50800" dist="177800" dir="1800000" algn="l" rotWithShape="0">
              <a:prstClr val="black">
                <a:alpha val="44000"/>
              </a:prstClr>
            </a:outerShdw>
            <a:softEdge rad="31750"/>
          </a:effectLst>
        </p:spPr>
      </p:pic>
      <p:pic>
        <p:nvPicPr>
          <p:cNvPr id="11266" name="Picture 2" descr="Resultado de imagen de Jonathan Swift"/>
          <p:cNvPicPr>
            <a:picLocks noChangeAspect="1" noChangeArrowheads="1"/>
          </p:cNvPicPr>
          <p:nvPr/>
        </p:nvPicPr>
        <p:blipFill>
          <a:blip r:embed="rId3" cstate="print"/>
          <a:stretch>
            <a:fillRect/>
          </a:stretch>
        </p:blipFill>
        <p:spPr bwMode="auto">
          <a:xfrm>
            <a:off x="881672" y="467589"/>
            <a:ext cx="3212215" cy="420831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2" descr="Resultado de imagen de Jonathan Swift"/>
          <p:cNvPicPr>
            <a:picLocks noChangeAspect="1" noChangeArrowheads="1"/>
          </p:cNvPicPr>
          <p:nvPr/>
        </p:nvPicPr>
        <p:blipFill>
          <a:blip r:embed="rId3" cstate="print"/>
          <a:stretch>
            <a:fillRect/>
          </a:stretch>
        </p:blipFill>
        <p:spPr bwMode="auto">
          <a:xfrm>
            <a:off x="888920" y="467590"/>
            <a:ext cx="3212215" cy="420831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6" name="Picture 2" descr="Resultado de imagen de Jonathan Swift"/>
          <p:cNvPicPr>
            <a:picLocks noChangeAspect="1" noChangeArrowheads="1"/>
          </p:cNvPicPr>
          <p:nvPr/>
        </p:nvPicPr>
        <p:blipFill>
          <a:blip r:embed="rId3" cstate="print"/>
          <a:stretch>
            <a:fillRect/>
          </a:stretch>
        </p:blipFill>
        <p:spPr bwMode="auto">
          <a:xfrm>
            <a:off x="888920" y="467590"/>
            <a:ext cx="3212215" cy="420831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8" name="7 CuadroTexto"/>
          <p:cNvSpPr txBox="1"/>
          <p:nvPr/>
        </p:nvSpPr>
        <p:spPr>
          <a:xfrm>
            <a:off x="5076056" y="1491630"/>
            <a:ext cx="3600400" cy="707886"/>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El gran Príncipe Fernando de </a:t>
            </a:r>
            <a:r>
              <a:rPr lang="es-ES" sz="2000" b="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Médicis</a:t>
            </a:r>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niño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6156176" y="2571750"/>
            <a:ext cx="151216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Hacia 1667</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5652120" y="3435846"/>
            <a:ext cx="266429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Justus</a:t>
            </a:r>
            <a:r>
              <a:rPr lang="es-ES" sz="2000" b="1" dirty="0" smtClean="0">
                <a:solidFill>
                  <a:schemeClr val="bg1"/>
                </a:solidFill>
                <a:effectLst>
                  <a:outerShdw blurRad="38100" dist="38100" dir="2700000" algn="tl">
                    <a:srgbClr val="000000">
                      <a:alpha val="43137"/>
                    </a:srgbClr>
                  </a:outerShdw>
                </a:effectLst>
                <a:latin typeface="Lucida Bright" pitchFamily="18" charset="0"/>
              </a:rPr>
              <a:t>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Sustermans</a:t>
            </a:r>
            <a:r>
              <a:rPr lang="es-ES" sz="2000" b="1" dirty="0" smtClean="0">
                <a:solidFill>
                  <a:schemeClr val="bg1"/>
                </a:solidFill>
                <a:effectLst>
                  <a:outerShdw blurRad="38100" dist="38100" dir="2700000" algn="tl">
                    <a:srgbClr val="000000">
                      <a:alpha val="43137"/>
                    </a:srgbClr>
                  </a:outerShdw>
                </a:effectLst>
                <a:latin typeface="Lucida Bright" pitchFamily="18" charset="0"/>
              </a:rPr>
              <a:t> </a:t>
            </a:r>
          </a:p>
        </p:txBody>
      </p:sp>
    </p:spTree>
  </p:cSld>
  <p:clrMapOvr>
    <a:masterClrMapping/>
  </p:clrMapOvr>
  <mc:AlternateContent xmlns:mc="http://schemas.openxmlformats.org/markup-compatibility/2006">
    <mc:Choice xmlns:p14="http://schemas.microsoft.com/office/powerpoint/2010/main" Requires="p14">
      <p:transition spd="slow" p14:dur="2250" advTm="14000">
        <p:wheel spokes="1"/>
      </p:transition>
    </mc:Choice>
    <mc:Fallback>
      <p:transition spd="slow" advTm="14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3000"/>
                                        <p:tgtEl>
                                          <p:spTgt spid="5"/>
                                        </p:tgtEl>
                                      </p:cBhvr>
                                    </p:animEffect>
                                  </p:childTnLst>
                                </p:cTn>
                              </p:par>
                              <p:par>
                                <p:cTn id="11" presetID="18" presetClass="entr" presetSubtype="6" fill="hold" nodeType="withEffect">
                                  <p:stCondLst>
                                    <p:cond delay="0"/>
                                  </p:stCondLst>
                                  <p:childTnLst>
                                    <p:set>
                                      <p:cBhvr>
                                        <p:cTn id="12" dur="1" fill="hold">
                                          <p:stCondLst>
                                            <p:cond delay="0"/>
                                          </p:stCondLst>
                                        </p:cTn>
                                        <p:tgtEl>
                                          <p:spTgt spid="11266"/>
                                        </p:tgtEl>
                                        <p:attrNameLst>
                                          <p:attrName>style.visibility</p:attrName>
                                        </p:attrNameLst>
                                      </p:cBhvr>
                                      <p:to>
                                        <p:strVal val="visible"/>
                                      </p:to>
                                    </p:set>
                                    <p:animEffect transition="in" filter="strips(downRight)">
                                      <p:cBhvr>
                                        <p:cTn id="13" dur="3000"/>
                                        <p:tgtEl>
                                          <p:spTgt spid="11266"/>
                                        </p:tgtEl>
                                      </p:cBhvr>
                                    </p:animEffect>
                                  </p:childTnLst>
                                </p:cTn>
                              </p:par>
                              <p:par>
                                <p:cTn id="14" presetID="20" presetClass="entr" presetSubtype="0" fill="hold" nodeType="withEffect">
                                  <p:stCondLst>
                                    <p:cond delay="1000"/>
                                  </p:stCondLst>
                                  <p:childTnLst>
                                    <p:set>
                                      <p:cBhvr>
                                        <p:cTn id="15" dur="1" fill="hold">
                                          <p:stCondLst>
                                            <p:cond delay="0"/>
                                          </p:stCondLst>
                                        </p:cTn>
                                        <p:tgtEl>
                                          <p:spTgt spid="7"/>
                                        </p:tgtEl>
                                        <p:attrNameLst>
                                          <p:attrName>style.visibility</p:attrName>
                                        </p:attrNameLst>
                                      </p:cBhvr>
                                      <p:to>
                                        <p:strVal val="visible"/>
                                      </p:to>
                                    </p:set>
                                    <p:animEffect transition="in" filter="wedge">
                                      <p:cBhvr>
                                        <p:cTn id="16" dur="1000"/>
                                        <p:tgtEl>
                                          <p:spTgt spid="7"/>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2" cstate="print">
            <a:extLst/>
          </a:blip>
          <a:srcRect l="35667" t="21371" r="35268" b="21377"/>
          <a:stretch/>
        </p:blipFill>
        <p:spPr>
          <a:xfrm>
            <a:off x="179512" y="0"/>
            <a:ext cx="4320480" cy="5143500"/>
          </a:xfrm>
          <a:prstGeom prst="rect">
            <a:avLst/>
          </a:prstGeom>
          <a:effectLst>
            <a:outerShdw blurRad="50800" dist="177800" dir="1800000" algn="l" rotWithShape="0">
              <a:prstClr val="black">
                <a:alpha val="44000"/>
              </a:prstClr>
            </a:outerShdw>
            <a:softEdge rad="31750"/>
          </a:effectLst>
        </p:spPr>
      </p:pic>
      <p:pic>
        <p:nvPicPr>
          <p:cNvPr id="9218" name="Picture 2" descr="Resultado de imagen"/>
          <p:cNvPicPr>
            <a:picLocks noChangeAspect="1" noChangeArrowheads="1"/>
          </p:cNvPicPr>
          <p:nvPr/>
        </p:nvPicPr>
        <p:blipFill>
          <a:blip r:embed="rId3" cstate="print"/>
          <a:stretch>
            <a:fillRect/>
          </a:stretch>
        </p:blipFill>
        <p:spPr bwMode="auto">
          <a:xfrm>
            <a:off x="647564" y="482594"/>
            <a:ext cx="3348372" cy="419272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4" name="Picture 2" descr="Resultado de imagen"/>
          <p:cNvPicPr>
            <a:picLocks noChangeAspect="1" noChangeArrowheads="1"/>
          </p:cNvPicPr>
          <p:nvPr/>
        </p:nvPicPr>
        <p:blipFill>
          <a:blip r:embed="rId3" cstate="print"/>
          <a:stretch>
            <a:fillRect/>
          </a:stretch>
        </p:blipFill>
        <p:spPr bwMode="auto">
          <a:xfrm>
            <a:off x="647564" y="468184"/>
            <a:ext cx="3348372" cy="419272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2" descr="Resultado de imagen"/>
          <p:cNvPicPr>
            <a:picLocks noChangeAspect="1" noChangeArrowheads="1"/>
          </p:cNvPicPr>
          <p:nvPr/>
        </p:nvPicPr>
        <p:blipFill>
          <a:blip r:embed="rId3" cstate="print"/>
          <a:stretch>
            <a:fillRect/>
          </a:stretch>
        </p:blipFill>
        <p:spPr bwMode="auto">
          <a:xfrm>
            <a:off x="647564" y="468184"/>
            <a:ext cx="3348372" cy="419272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5076056" y="1491630"/>
            <a:ext cx="3600400"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Retrato de </a:t>
            </a:r>
            <a:r>
              <a:rPr lang="es-ES" sz="2000" b="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Battista</a:t>
            </a:r>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b="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Sforza</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6156176" y="2571750"/>
            <a:ext cx="151216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1472-1476</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5292080" y="3435846"/>
            <a:ext cx="302433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Piero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della</a:t>
            </a:r>
            <a:r>
              <a:rPr lang="es-ES" sz="2000" b="1" dirty="0" smtClean="0">
                <a:solidFill>
                  <a:schemeClr val="bg1"/>
                </a:solidFill>
                <a:effectLst>
                  <a:outerShdw blurRad="38100" dist="38100" dir="2700000" algn="tl">
                    <a:srgbClr val="000000">
                      <a:alpha val="43137"/>
                    </a:srgbClr>
                  </a:outerShdw>
                </a:effectLst>
                <a:latin typeface="Lucida Bright" pitchFamily="18" charset="0"/>
              </a:rPr>
              <a:t> Francesca</a:t>
            </a:r>
          </a:p>
        </p:txBody>
      </p:sp>
    </p:spTree>
  </p:cSld>
  <p:clrMapOvr>
    <a:masterClrMapping/>
  </p:clrMapOvr>
  <mc:AlternateContent xmlns:mc="http://schemas.openxmlformats.org/markup-compatibility/2006">
    <mc:Choice xmlns:p14="http://schemas.microsoft.com/office/powerpoint/2010/main" Requires="p14">
      <p:transition spd="slow" p14:dur="2250" advTm="15000">
        <p14:wheelReverse spokes="1"/>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2000"/>
                                        <p:tgtEl>
                                          <p:spTgt spid="4"/>
                                        </p:tgtEl>
                                      </p:cBhvr>
                                    </p:animEffect>
                                    <p:set>
                                      <p:cBhvr>
                                        <p:cTn id="10" dur="1" fill="hold">
                                          <p:stCondLst>
                                            <p:cond delay="1999"/>
                                          </p:stCondLst>
                                        </p:cTn>
                                        <p:tgtEl>
                                          <p:spTgt spid="4"/>
                                        </p:tgtEl>
                                        <p:attrNameLst>
                                          <p:attrName>style.visibility</p:attrName>
                                        </p:attrNameLst>
                                      </p:cBhvr>
                                      <p:to>
                                        <p:strVal val="hidden"/>
                                      </p:to>
                                    </p:set>
                                  </p:childTnLst>
                                </p:cTn>
                              </p:par>
                              <p:par>
                                <p:cTn id="11" presetID="20" presetClass="entr" presetSubtype="0" fill="hold" nodeType="withEffect">
                                  <p:stCondLst>
                                    <p:cond delay="1500"/>
                                  </p:stCondLst>
                                  <p:childTnLst>
                                    <p:set>
                                      <p:cBhvr>
                                        <p:cTn id="12" dur="1" fill="hold">
                                          <p:stCondLst>
                                            <p:cond delay="0"/>
                                          </p:stCondLst>
                                        </p:cTn>
                                        <p:tgtEl>
                                          <p:spTgt spid="9218"/>
                                        </p:tgtEl>
                                        <p:attrNameLst>
                                          <p:attrName>style.visibility</p:attrName>
                                        </p:attrNameLst>
                                      </p:cBhvr>
                                      <p:to>
                                        <p:strVal val="visible"/>
                                      </p:to>
                                    </p:set>
                                    <p:animEffect transition="in" filter="wedge">
                                      <p:cBhvr>
                                        <p:cTn id="13" dur="2000"/>
                                        <p:tgtEl>
                                          <p:spTgt spid="9218"/>
                                        </p:tgtEl>
                                      </p:cBhvr>
                                    </p:animEffect>
                                  </p:childTnLst>
                                </p:cTn>
                              </p:par>
                              <p:par>
                                <p:cTn id="14" presetID="23" presetClass="entr" presetSubtype="272" fill="hold" nodeType="withEffect">
                                  <p:stCondLst>
                                    <p:cond delay="1500"/>
                                  </p:stCondLst>
                                  <p:childTnLst>
                                    <p:set>
                                      <p:cBhvr>
                                        <p:cTn id="15" dur="1" fill="hold">
                                          <p:stCondLst>
                                            <p:cond delay="0"/>
                                          </p:stCondLst>
                                        </p:cTn>
                                        <p:tgtEl>
                                          <p:spTgt spid="9218"/>
                                        </p:tgtEl>
                                        <p:attrNameLst>
                                          <p:attrName>style.visibility</p:attrName>
                                        </p:attrNameLst>
                                      </p:cBhvr>
                                      <p:to>
                                        <p:strVal val="visible"/>
                                      </p:to>
                                    </p:set>
                                    <p:anim calcmode="lin" valueType="num">
                                      <p:cBhvr>
                                        <p:cTn id="16" dur="2000" fill="hold"/>
                                        <p:tgtEl>
                                          <p:spTgt spid="9218"/>
                                        </p:tgtEl>
                                        <p:attrNameLst>
                                          <p:attrName>ppt_w</p:attrName>
                                        </p:attrNameLst>
                                      </p:cBhvr>
                                      <p:tavLst>
                                        <p:tav tm="0">
                                          <p:val>
                                            <p:strVal val="2/3*#ppt_w"/>
                                          </p:val>
                                        </p:tav>
                                        <p:tav tm="100000">
                                          <p:val>
                                            <p:strVal val="#ppt_w"/>
                                          </p:val>
                                        </p:tav>
                                      </p:tavLst>
                                    </p:anim>
                                    <p:anim calcmode="lin" valueType="num">
                                      <p:cBhvr>
                                        <p:cTn id="17" dur="2000" fill="hold"/>
                                        <p:tgtEl>
                                          <p:spTgt spid="9218"/>
                                        </p:tgtEl>
                                        <p:attrNameLst>
                                          <p:attrName>ppt_h</p:attrName>
                                        </p:attrNameLst>
                                      </p:cBhvr>
                                      <p:tavLst>
                                        <p:tav tm="0">
                                          <p:val>
                                            <p:strVal val="2/3*#ppt_h"/>
                                          </p:val>
                                        </p:tav>
                                        <p:tav tm="100000">
                                          <p:val>
                                            <p:strVal val="#ppt_h"/>
                                          </p:val>
                                        </p:tav>
                                      </p:tavLst>
                                    </p:anim>
                                  </p:childTnLst>
                                </p:cTn>
                              </p:par>
                              <p:par>
                                <p:cTn id="18" presetID="20" presetClass="entr" presetSubtype="0" fill="hold" nodeType="withEffect">
                                  <p:stCondLst>
                                    <p:cond delay="2500"/>
                                  </p:stCondLst>
                                  <p:childTnLst>
                                    <p:set>
                                      <p:cBhvr>
                                        <p:cTn id="19" dur="1" fill="hold">
                                          <p:stCondLst>
                                            <p:cond delay="0"/>
                                          </p:stCondLst>
                                        </p:cTn>
                                        <p:tgtEl>
                                          <p:spTgt spid="6"/>
                                        </p:tgtEl>
                                        <p:attrNameLst>
                                          <p:attrName>style.visibility</p:attrName>
                                        </p:attrNameLst>
                                      </p:cBhvr>
                                      <p:to>
                                        <p:strVal val="visible"/>
                                      </p:to>
                                    </p:set>
                                    <p:animEffect transition="in" filter="wedge">
                                      <p:cBhvr>
                                        <p:cTn id="20" dur="1000"/>
                                        <p:tgtEl>
                                          <p:spTgt spid="6"/>
                                        </p:tgtEl>
                                      </p:cBhvr>
                                    </p:animEffect>
                                  </p:childTnLst>
                                </p:cTn>
                              </p:par>
                            </p:childTnLst>
                          </p:cTn>
                        </p:par>
                        <p:par>
                          <p:cTn id="21" fill="hold">
                            <p:stCondLst>
                              <p:cond delay="3500"/>
                            </p:stCondLst>
                            <p:childTnLst>
                              <p:par>
                                <p:cTn id="22" presetID="23" presetClass="entr" presetSubtype="16" fill="hold" grpId="0" nodeType="afterEffect">
                                  <p:stCondLst>
                                    <p:cond delay="50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6000"/>
                            </p:stCondLst>
                            <p:childTnLst>
                              <p:par>
                                <p:cTn id="27" presetID="23" presetClass="entr" presetSubtype="16" fill="hold" grpId="0" nodeType="afterEffect">
                                  <p:stCondLst>
                                    <p:cond delay="50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8500"/>
                            </p:stCondLst>
                            <p:childTnLst>
                              <p:par>
                                <p:cTn id="32" presetID="23" presetClass="entr" presetSubtype="16" fill="hold" grpId="0" nodeType="afterEffect">
                                  <p:stCondLst>
                                    <p:cond delay="50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rotWithShape="1">
          <a:blip r:embed="rId2" cstate="print">
            <a:extLst/>
          </a:blip>
          <a:srcRect l="35667" t="21371" r="35268" b="21377"/>
          <a:stretch/>
        </p:blipFill>
        <p:spPr>
          <a:xfrm>
            <a:off x="323528" y="0"/>
            <a:ext cx="4464496" cy="5143500"/>
          </a:xfrm>
          <a:prstGeom prst="rect">
            <a:avLst/>
          </a:prstGeom>
          <a:effectLst>
            <a:outerShdw blurRad="50800" dist="177800" dir="1800000" algn="l" rotWithShape="0">
              <a:prstClr val="black">
                <a:alpha val="44000"/>
              </a:prstClr>
            </a:outerShdw>
            <a:softEdge rad="31750"/>
          </a:effectLst>
        </p:spPr>
      </p:pic>
      <p:pic>
        <p:nvPicPr>
          <p:cNvPr id="5122" name="Picture 2"/>
          <p:cNvPicPr>
            <a:picLocks noChangeAspect="1" noChangeArrowheads="1"/>
          </p:cNvPicPr>
          <p:nvPr/>
        </p:nvPicPr>
        <p:blipFill>
          <a:blip r:embed="rId3" cstate="print"/>
          <a:stretch>
            <a:fillRect/>
          </a:stretch>
        </p:blipFill>
        <p:spPr bwMode="auto">
          <a:xfrm>
            <a:off x="827584" y="468138"/>
            <a:ext cx="3384376" cy="419393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2"/>
          <p:cNvPicPr>
            <a:picLocks noChangeAspect="1" noChangeArrowheads="1"/>
          </p:cNvPicPr>
          <p:nvPr/>
        </p:nvPicPr>
        <p:blipFill>
          <a:blip r:embed="rId3" cstate="print"/>
          <a:stretch>
            <a:fillRect/>
          </a:stretch>
        </p:blipFill>
        <p:spPr bwMode="auto">
          <a:xfrm>
            <a:off x="827584" y="468138"/>
            <a:ext cx="3384376" cy="419393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6" name="Picture 2"/>
          <p:cNvPicPr>
            <a:picLocks noChangeAspect="1" noChangeArrowheads="1"/>
          </p:cNvPicPr>
          <p:nvPr/>
        </p:nvPicPr>
        <p:blipFill>
          <a:blip r:embed="rId3" cstate="print"/>
          <a:stretch>
            <a:fillRect/>
          </a:stretch>
        </p:blipFill>
        <p:spPr bwMode="auto">
          <a:xfrm>
            <a:off x="827584" y="468138"/>
            <a:ext cx="3384376" cy="419393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8" name="7 CuadroTexto"/>
          <p:cNvSpPr txBox="1"/>
          <p:nvPr/>
        </p:nvSpPr>
        <p:spPr>
          <a:xfrm>
            <a:off x="5148064" y="1491630"/>
            <a:ext cx="3816424"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San Juan niño en el desierto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6156176" y="2571750"/>
            <a:ext cx="1512168"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1518-1520</a:t>
            </a:r>
            <a:endParaRPr lang="es-ES" sz="2000" b="1" dirty="0">
              <a:solidFill>
                <a:schemeClr val="bg1"/>
              </a:solidFill>
              <a:effectLst>
                <a:outerShdw blurRad="38100" dist="38100" dir="2700000" algn="tl">
                  <a:srgbClr val="000000">
                    <a:alpha val="43137"/>
                  </a:srgbClr>
                </a:outerShdw>
              </a:effectLst>
            </a:endParaRPr>
          </a:p>
        </p:txBody>
      </p:sp>
      <p:sp>
        <p:nvSpPr>
          <p:cNvPr id="10" name="9 CuadroTexto"/>
          <p:cNvSpPr txBox="1"/>
          <p:nvPr/>
        </p:nvSpPr>
        <p:spPr>
          <a:xfrm>
            <a:off x="5868144" y="3507854"/>
            <a:ext cx="2016224"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Rafael </a:t>
            </a:r>
            <a:r>
              <a:rPr lang="es-ES" sz="2000" b="1" dirty="0" err="1" smtClean="0">
                <a:solidFill>
                  <a:schemeClr val="bg1"/>
                </a:solidFill>
                <a:effectLst>
                  <a:outerShdw blurRad="38100" dist="38100" dir="2700000" algn="tl">
                    <a:srgbClr val="000000">
                      <a:alpha val="43137"/>
                    </a:srgbClr>
                  </a:outerShdw>
                </a:effectLst>
                <a:latin typeface="Lucida Bright" pitchFamily="18" charset="0"/>
              </a:rPr>
              <a:t>Sanzio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3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2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5122"/>
                                        </p:tgtEl>
                                        <p:attrNameLst>
                                          <p:attrName>style.visibility</p:attrName>
                                        </p:attrNameLst>
                                      </p:cBhvr>
                                      <p:to>
                                        <p:strVal val="visible"/>
                                      </p:to>
                                    </p:set>
                                    <p:animEffect transition="in" filter="diamond(out)">
                                      <p:cBhvr>
                                        <p:cTn id="13" dur="3000"/>
                                        <p:tgtEl>
                                          <p:spTgt spid="5122"/>
                                        </p:tgtEl>
                                      </p:cBhvr>
                                    </p:animEffect>
                                  </p:childTnLst>
                                </p:cTn>
                              </p:par>
                              <p:par>
                                <p:cTn id="14" presetID="20" presetClass="entr" presetSubtype="0" fill="hold" nodeType="withEffect">
                                  <p:stCondLst>
                                    <p:cond delay="1500"/>
                                  </p:stCondLst>
                                  <p:childTnLst>
                                    <p:set>
                                      <p:cBhvr>
                                        <p:cTn id="15" dur="1" fill="hold">
                                          <p:stCondLst>
                                            <p:cond delay="0"/>
                                          </p:stCondLst>
                                        </p:cTn>
                                        <p:tgtEl>
                                          <p:spTgt spid="7"/>
                                        </p:tgtEl>
                                        <p:attrNameLst>
                                          <p:attrName>style.visibility</p:attrName>
                                        </p:attrNameLst>
                                      </p:cBhvr>
                                      <p:to>
                                        <p:strVal val="visible"/>
                                      </p:to>
                                    </p:set>
                                    <p:animEffect transition="in" filter="wedge">
                                      <p:cBhvr>
                                        <p:cTn id="16" dur="1000"/>
                                        <p:tgtEl>
                                          <p:spTgt spid="7"/>
                                        </p:tgtEl>
                                      </p:cBhvr>
                                    </p:animEffect>
                                  </p:childTnLst>
                                </p:cTn>
                              </p:par>
                            </p:childTnLst>
                          </p:cTn>
                        </p:par>
                        <p:par>
                          <p:cTn id="17" fill="hold">
                            <p:stCondLst>
                              <p:cond delay="3000"/>
                            </p:stCondLst>
                            <p:childTnLst>
                              <p:par>
                                <p:cTn id="18" presetID="23" presetClass="entr" presetSubtype="16" fill="hold" grpId="0" nodeType="afterEffect">
                                  <p:stCondLst>
                                    <p:cond delay="50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23" presetClass="entr" presetSubtype="16" fill="hold" grpId="0" nodeType="afterEffect">
                                  <p:stCondLst>
                                    <p:cond delay="50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8000"/>
                            </p:stCondLst>
                            <p:childTnLst>
                              <p:par>
                                <p:cTn id="28" presetID="23" presetClass="entr" presetSubtype="16" fill="hold" grpId="0" nodeType="after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3" cstate="print">
            <a:extLst/>
          </a:blip>
          <a:srcRect l="35667" t="21371" r="35268" b="21377"/>
          <a:stretch/>
        </p:blipFill>
        <p:spPr>
          <a:xfrm>
            <a:off x="0" y="0"/>
            <a:ext cx="5148064" cy="5143500"/>
          </a:xfrm>
          <a:prstGeom prst="rect">
            <a:avLst/>
          </a:prstGeom>
          <a:effectLst>
            <a:outerShdw blurRad="50800" dist="177800" dir="1800000" algn="l" rotWithShape="0">
              <a:prstClr val="black">
                <a:alpha val="44000"/>
              </a:prstClr>
            </a:outerShdw>
            <a:softEdge rad="31750"/>
          </a:effectLst>
        </p:spPr>
      </p:pic>
      <p:pic>
        <p:nvPicPr>
          <p:cNvPr id="4" name="3 Imagen" descr="imágenes-montajes-y-fotomanipulaciones-digitales-de-Caras-Ionut-3.jpg"/>
          <p:cNvPicPr>
            <a:picLocks noChangeAspect="1"/>
          </p:cNvPicPr>
          <p:nvPr/>
        </p:nvPicPr>
        <p:blipFill>
          <a:blip r:embed="rId4" cstate="print"/>
          <a:stretch>
            <a:fillRect/>
          </a:stretch>
        </p:blipFill>
        <p:spPr bwMode="auto">
          <a:xfrm>
            <a:off x="467544" y="482999"/>
            <a:ext cx="4032448" cy="41637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ágenes-montajes-y-fotomanipulaciones-digitales-de-Caras-Ionut-3.jpg"/>
          <p:cNvPicPr>
            <a:picLocks noChangeAspect="1"/>
          </p:cNvPicPr>
          <p:nvPr/>
        </p:nvPicPr>
        <p:blipFill>
          <a:blip r:embed="rId4" cstate="print"/>
          <a:stretch>
            <a:fillRect/>
          </a:stretch>
        </p:blipFill>
        <p:spPr bwMode="auto">
          <a:xfrm>
            <a:off x="467544" y="482999"/>
            <a:ext cx="4032448" cy="41637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148064" y="1491630"/>
            <a:ext cx="3816424" cy="400110"/>
          </a:xfrm>
          <a:prstGeom prst="rect">
            <a:avLst/>
          </a:prstGeom>
          <a:noFill/>
          <a:ln w="34925">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Virgen con el Niño y Santos</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6372200" y="2571750"/>
            <a:ext cx="864096"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1493</a:t>
            </a:r>
            <a:endParaRPr lang="es-ES" sz="2000" b="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6156176" y="3435846"/>
            <a:ext cx="1440160" cy="400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s-ES" sz="2000" b="1" dirty="0" err="1" smtClean="0">
                <a:solidFill>
                  <a:schemeClr val="bg1"/>
                </a:solidFill>
                <a:effectLst>
                  <a:outerShdw blurRad="38100" dist="38100" dir="2700000" algn="tl">
                    <a:srgbClr val="000000">
                      <a:alpha val="43137"/>
                    </a:srgbClr>
                  </a:outerShdw>
                </a:effectLst>
                <a:latin typeface="Lucida Bright" pitchFamily="18" charset="0"/>
              </a:rPr>
              <a:t>Perugino</a:t>
            </a:r>
            <a:endParaRPr lang="es-ES" sz="2000"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5000">
        <p14:ripple dir="lu"/>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20" presetClass="entr" presetSubtype="0" fill="hold" nodeType="withEffect">
                                  <p:stCondLst>
                                    <p:cond delay="2000"/>
                                  </p:stCondLst>
                                  <p:childTnLst>
                                    <p:set>
                                      <p:cBhvr>
                                        <p:cTn id="12" dur="1" fill="hold">
                                          <p:stCondLst>
                                            <p:cond delay="0"/>
                                          </p:stCondLst>
                                        </p:cTn>
                                        <p:tgtEl>
                                          <p:spTgt spid="5"/>
                                        </p:tgtEl>
                                        <p:attrNameLst>
                                          <p:attrName>style.visibility</p:attrName>
                                        </p:attrNameLst>
                                      </p:cBhvr>
                                      <p:to>
                                        <p:strVal val="visible"/>
                                      </p:to>
                                    </p:set>
                                    <p:animEffect transition="in" filter="wedge">
                                      <p:cBhvr>
                                        <p:cTn id="13" dur="1000"/>
                                        <p:tgtEl>
                                          <p:spTgt spid="5"/>
                                        </p:tgtEl>
                                      </p:cBhvr>
                                    </p:animEffect>
                                  </p:childTnLst>
                                </p:cTn>
                              </p:par>
                            </p:childTnLst>
                          </p:cTn>
                        </p:par>
                        <p:par>
                          <p:cTn id="14" fill="hold">
                            <p:stCondLst>
                              <p:cond delay="3000"/>
                            </p:stCondLst>
                            <p:childTnLst>
                              <p:par>
                                <p:cTn id="15" presetID="23" presetClass="entr" presetSubtype="16" fill="hold" grpId="0" nodeType="afterEffect">
                                  <p:stCondLst>
                                    <p:cond delay="50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5500"/>
                            </p:stCondLst>
                            <p:childTnLst>
                              <p:par>
                                <p:cTn id="20" presetID="23" presetClass="entr" presetSubtype="16" fill="hold" grpId="0"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8000"/>
                            </p:stCondLst>
                            <p:childTnLst>
                              <p:par>
                                <p:cTn id="25" presetID="23" presetClass="entr" presetSubtype="16" fill="hold" grpId="0" nodeType="afterEffect">
                                  <p:stCondLst>
                                    <p:cond delay="50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ppt_w</p:attrName>
                                        </p:attrNameLst>
                                      </p:cBhvr>
                                      <p:tavLst>
                                        <p:tav tm="0">
                                          <p:val>
                                            <p:fltVal val="0"/>
                                          </p:val>
                                        </p:tav>
                                        <p:tav tm="100000">
                                          <p:val>
                                            <p:strVal val="#ppt_w"/>
                                          </p:val>
                                        </p:tav>
                                      </p:tavLst>
                                    </p:anim>
                                    <p:anim calcmode="lin" valueType="num">
                                      <p:cBhvr>
                                        <p:cTn id="28"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rotWithShape="1">
          <a:blip r:embed="rId2" cstate="print">
            <a:extLst/>
          </a:blip>
          <a:srcRect l="35667" t="21371" r="35268" b="21377"/>
          <a:stretch/>
        </p:blipFill>
        <p:spPr>
          <a:xfrm>
            <a:off x="0" y="0"/>
            <a:ext cx="5652120" cy="4011910"/>
          </a:xfrm>
          <a:prstGeom prst="rect">
            <a:avLst/>
          </a:prstGeom>
          <a:effectLst>
            <a:outerShdw blurRad="50800" dist="177800" dir="1800000" algn="l" rotWithShape="0">
              <a:prstClr val="black">
                <a:alpha val="44000"/>
              </a:prstClr>
            </a:outerShdw>
            <a:softEdge rad="31750"/>
          </a:effectLst>
        </p:spPr>
      </p:pic>
      <p:pic>
        <p:nvPicPr>
          <p:cNvPr id="4" name="Picture 4" descr="Resultado de imagen"/>
          <p:cNvPicPr>
            <a:picLocks noChangeAspect="1" noChangeArrowheads="1"/>
          </p:cNvPicPr>
          <p:nvPr/>
        </p:nvPicPr>
        <p:blipFill>
          <a:blip r:embed="rId3" cstate="print"/>
          <a:stretch>
            <a:fillRect/>
          </a:stretch>
        </p:blipFill>
        <p:spPr bwMode="auto">
          <a:xfrm>
            <a:off x="631588" y="374670"/>
            <a:ext cx="4372182" cy="326873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1028" name="Picture 4" descr="Resultado de imagen"/>
          <p:cNvPicPr>
            <a:picLocks noChangeAspect="1" noChangeArrowheads="1"/>
          </p:cNvPicPr>
          <p:nvPr/>
        </p:nvPicPr>
        <p:blipFill>
          <a:blip r:embed="rId3" cstate="print"/>
          <a:stretch>
            <a:fillRect/>
          </a:stretch>
        </p:blipFill>
        <p:spPr bwMode="auto">
          <a:xfrm>
            <a:off x="631910" y="368656"/>
            <a:ext cx="4372182" cy="326873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Picture 4" descr="Resultado de imagen"/>
          <p:cNvPicPr>
            <a:picLocks noChangeAspect="1" noChangeArrowheads="1"/>
          </p:cNvPicPr>
          <p:nvPr/>
        </p:nvPicPr>
        <p:blipFill>
          <a:blip r:embed="rId3" cstate="print"/>
          <a:stretch>
            <a:fillRect/>
          </a:stretch>
        </p:blipFill>
        <p:spPr bwMode="auto">
          <a:xfrm>
            <a:off x="631556" y="368508"/>
            <a:ext cx="4372492" cy="326896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5652120" y="1491630"/>
            <a:ext cx="3348880" cy="2585323"/>
          </a:xfrm>
          <a:prstGeom prst="rect">
            <a:avLst/>
          </a:prstGeom>
          <a:noFill/>
          <a:ln w="34925">
            <a:noFill/>
          </a:ln>
          <a:effectLst/>
          <a:scene3d>
            <a:camera prst="orthographicFront">
              <a:rot lat="0" lon="0" rev="0"/>
            </a:camera>
            <a:lightRig rig="glow" dir="t">
              <a:rot lat="0" lon="0" rev="4800000"/>
            </a:lightRig>
          </a:scene3d>
          <a:sp3d prstMaterial="matte">
            <a:bevelT w="127000" h="63500" prst="coolSlant"/>
          </a:sp3d>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La reina Carlota de Inglaterra encargó a Johann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Zoffany</a:t>
            </a:r>
            <a:r>
              <a:rPr lang="es-ES"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en 1772, por la exorbitante suma de trescientas libras, una famosa pintura que representa la sección noreste de la Tribuna, pero en la que se acumulan las</a:t>
            </a:r>
            <a:endParaRPr lang="es-ES"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10" name="9 CuadroTexto"/>
          <p:cNvSpPr txBox="1"/>
          <p:nvPr/>
        </p:nvSpPr>
        <p:spPr>
          <a:xfrm>
            <a:off x="395536" y="4011910"/>
            <a:ext cx="8352928"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piezas en una posición distinta a la habitual, e incluso aparecen otras que normalmente no se exhibían en ella, como la </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Virgen de la silla</a:t>
            </a:r>
            <a:r>
              <a:rPr lang="es-ES"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de Rafael (a la izquierda de la imagen).</a:t>
            </a:r>
            <a:endParaRPr lang="es-ES" dirty="0"/>
          </a:p>
        </p:txBody>
      </p:sp>
    </p:spTree>
  </p:cSld>
  <p:clrMapOvr>
    <a:masterClrMapping/>
  </p:clrMapOvr>
  <mc:AlternateContent xmlns:mc="http://schemas.openxmlformats.org/markup-compatibility/2006">
    <mc:Choice xmlns:p14="http://schemas.microsoft.com/office/powerpoint/2010/main" Requires="p14">
      <p:transition spd="slow" p14:dur="2250" advTm="46000">
        <p14:ripple dir="lu"/>
      </p:transition>
    </mc:Choice>
    <mc:Fallback>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1028"/>
                                        </p:tgtEl>
                                      </p:cBhvr>
                                    </p:animEffect>
                                    <p:set>
                                      <p:cBhvr>
                                        <p:cTn id="10" dur="1" fill="hold">
                                          <p:stCondLst>
                                            <p:cond delay="2999"/>
                                          </p:stCondLst>
                                        </p:cTn>
                                        <p:tgtEl>
                                          <p:spTgt spid="1028"/>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0" presetClass="entr" presetSubtype="0" fill="hold"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wedge">
                                      <p:cBhvr>
                                        <p:cTn id="16" dur="1000"/>
                                        <p:tgtEl>
                                          <p:spTgt spid="6"/>
                                        </p:tgtEl>
                                      </p:cBhvr>
                                    </p:animEffect>
                                  </p:childTnLst>
                                </p:cTn>
                              </p:par>
                            </p:childTnLst>
                          </p:cTn>
                        </p:par>
                        <p:par>
                          <p:cTn id="17" fill="hold">
                            <p:stCondLst>
                              <p:cond delay="3000"/>
                            </p:stCondLst>
                            <p:childTnLst>
                              <p:par>
                                <p:cTn id="18" presetID="40" presetClass="entr" presetSubtype="0" fill="hold" grpId="0" nodeType="afterEffect">
                                  <p:stCondLst>
                                    <p:cond delay="50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19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1"/>
                                          </p:val>
                                        </p:tav>
                                        <p:tav tm="100000">
                                          <p:val>
                                            <p:strVal val="#ppt_x"/>
                                          </p:val>
                                        </p:tav>
                                      </p:tavLst>
                                    </p:anim>
                                    <p:anim calcmode="lin" valueType="num">
                                      <p:cBhvr>
                                        <p:cTn id="2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76376" y="174308"/>
            <a:ext cx="6119813" cy="691515"/>
          </a:xfrm>
          <a:prstGeom prst="rect">
            <a:avLst/>
          </a:prstGeom>
        </p:spPr>
        <p:txBody>
          <a:bodyPr wrap="none" fromWordArt="1">
            <a:prstTxWarp prst="textDeflate">
              <a:avLst>
                <a:gd name="adj" fmla="val 21889"/>
              </a:avLst>
            </a:prstTxWarp>
            <a:scene3d>
              <a:camera prst="perspectiveAbove"/>
              <a:lightRig rig="legacyHarsh3" dir="t"/>
            </a:scene3d>
            <a:sp3d extrusionH="4302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err="1" smtClean="0">
                <a:ln w="9525">
                  <a:round/>
                  <a:headEnd/>
                  <a:tailEnd/>
                </a:ln>
                <a:gradFill rotWithShape="1">
                  <a:gsLst>
                    <a:gs pos="0">
                      <a:srgbClr val="FFE701"/>
                    </a:gs>
                    <a:gs pos="100000">
                      <a:srgbClr val="FE3E02"/>
                    </a:gs>
                  </a:gsLst>
                  <a:lin ang="5400000" scaled="1"/>
                </a:gradFill>
                <a:latin typeface="High Tower Text"/>
              </a:rPr>
              <a:t>MúsicaEnlazada</a:t>
            </a:r>
            <a:r>
              <a:rPr lang="es-ES" sz="3600" kern="10" dirty="0" smtClean="0">
                <a:ln w="9525">
                  <a:round/>
                  <a:headEnd/>
                  <a:tailEnd/>
                </a:ln>
                <a:gradFill rotWithShape="1">
                  <a:gsLst>
                    <a:gs pos="0">
                      <a:srgbClr val="FFE701"/>
                    </a:gs>
                    <a:gs pos="100000">
                      <a:srgbClr val="FE3E02"/>
                    </a:gs>
                  </a:gsLst>
                  <a:lin ang="5400000" scaled="1"/>
                </a:gradFill>
                <a:latin typeface="High Tower Text"/>
              </a:rPr>
              <a:t> </a:t>
            </a:r>
            <a:endParaRPr lang="es-ES" sz="3600" kern="10" dirty="0">
              <a:ln w="9525">
                <a:round/>
                <a:headEnd/>
                <a:tailEnd/>
              </a:ln>
              <a:gradFill rotWithShape="1">
                <a:gsLst>
                  <a:gs pos="0">
                    <a:srgbClr val="FFE701"/>
                  </a:gs>
                  <a:gs pos="100000">
                    <a:srgbClr val="FE3E02"/>
                  </a:gs>
                </a:gsLst>
                <a:lin ang="5400000" scaled="1"/>
              </a:gradFill>
              <a:latin typeface="High Tower Text"/>
            </a:endParaRPr>
          </a:p>
        </p:txBody>
      </p:sp>
      <p:sp>
        <p:nvSpPr>
          <p:cNvPr id="78851" name="WordArt 3"/>
          <p:cNvSpPr>
            <a:spLocks noChangeArrowheads="1" noChangeShapeType="1" noTextEdit="1"/>
          </p:cNvSpPr>
          <p:nvPr/>
        </p:nvSpPr>
        <p:spPr bwMode="auto">
          <a:xfrm>
            <a:off x="2195513" y="1015842"/>
            <a:ext cx="4464050" cy="648653"/>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78852" name="WordArt 4"/>
          <p:cNvSpPr>
            <a:spLocks noChangeArrowheads="1" noChangeShapeType="1" noTextEdit="1"/>
          </p:cNvSpPr>
          <p:nvPr/>
        </p:nvSpPr>
        <p:spPr bwMode="auto">
          <a:xfrm>
            <a:off x="1071538" y="1928808"/>
            <a:ext cx="6408737" cy="712946"/>
          </a:xfrm>
          <a:prstGeom prst="rect">
            <a:avLst/>
          </a:prstGeom>
        </p:spPr>
        <p:txBody>
          <a:bodyPr wrap="none" fromWordArt="1">
            <a:prstTxWarp prst="textCanUp">
              <a:avLst>
                <a:gd name="adj" fmla="val 72727"/>
              </a:avLst>
            </a:prstTxWarp>
            <a:scene3d>
              <a:camera prst="perspectiveAbove"/>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Arrival</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endParaRPr>
          </a:p>
        </p:txBody>
      </p:sp>
      <p:sp>
        <p:nvSpPr>
          <p:cNvPr id="82954" name="WordArt 10"/>
          <p:cNvSpPr>
            <a:spLocks noChangeArrowheads="1" noChangeShapeType="1" noTextEdit="1"/>
          </p:cNvSpPr>
          <p:nvPr/>
        </p:nvSpPr>
        <p:spPr bwMode="auto">
          <a:xfrm>
            <a:off x="1285852" y="2643188"/>
            <a:ext cx="6480175" cy="681513"/>
          </a:xfrm>
          <a:prstGeom prst="rect">
            <a:avLst/>
          </a:prstGeom>
        </p:spPr>
        <p:txBody>
          <a:bodyPr wrap="none" fromWordArt="1">
            <a:prstTxWarp prst="textPlain">
              <a:avLst>
                <a:gd name="adj" fmla="val 50000"/>
              </a:avLst>
            </a:prstTxWarp>
            <a:scene3d>
              <a:camera prst="perspectiveAbove"/>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Nella</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Fantasia</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
        <p:nvSpPr>
          <p:cNvPr id="73737" name="WordArt 9"/>
          <p:cNvSpPr>
            <a:spLocks noChangeArrowheads="1" noChangeShapeType="1" noTextEdit="1"/>
          </p:cNvSpPr>
          <p:nvPr/>
        </p:nvSpPr>
        <p:spPr bwMode="auto">
          <a:xfrm>
            <a:off x="785786" y="3500444"/>
            <a:ext cx="6768752" cy="648653"/>
          </a:xfrm>
          <a:prstGeom prst="rect">
            <a:avLst/>
          </a:prstGeom>
        </p:spPr>
        <p:txBody>
          <a:bodyPr wrap="none" fromWordArt="1">
            <a:prstTxWarp prst="textDeflate">
              <a:avLst>
                <a:gd name="adj" fmla="val 18750"/>
              </a:avLst>
            </a:prstTxWarp>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Lucida Bright"/>
              </a:rPr>
              <a:t>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Lucida Bright"/>
              </a:rPr>
              <a:t>- Ave María  </a:t>
            </a:r>
            <a:endParaRPr lang="es-ES" sz="2800" kern="10" dirty="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Lucida Bright"/>
            </a:endParaRPr>
          </a:p>
        </p:txBody>
      </p:sp>
      <p:sp>
        <p:nvSpPr>
          <p:cNvPr id="8" name="WordArt 10"/>
          <p:cNvSpPr>
            <a:spLocks noChangeArrowheads="1" noChangeShapeType="1" noTextEdit="1"/>
          </p:cNvSpPr>
          <p:nvPr/>
        </p:nvSpPr>
        <p:spPr bwMode="auto">
          <a:xfrm>
            <a:off x="1214414" y="4214824"/>
            <a:ext cx="6480175" cy="681513"/>
          </a:xfrm>
          <a:prstGeom prst="rect">
            <a:avLst/>
          </a:prstGeom>
        </p:spPr>
        <p:txBody>
          <a:bodyPr wrap="none" fromWordArt="1">
            <a:prstTxWarp prst="textPlain">
              <a:avLst>
                <a:gd name="adj" fmla="val 50000"/>
              </a:avLst>
            </a:prstTxWarp>
            <a:scene3d>
              <a:camera prst="perspectiveAbove"/>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Sarah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Brightman</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ripp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grpId="0"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grpId="0"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17" presetClass="entr" presetSubtype="10" fill="hold" nodeType="afterEffect">
                                  <p:stCondLst>
                                    <p:cond delay="500"/>
                                  </p:stCondLst>
                                  <p:childTnLst>
                                    <p:set>
                                      <p:cBhvr>
                                        <p:cTn id="31" dur="1" fill="hold">
                                          <p:stCondLst>
                                            <p:cond delay="0"/>
                                          </p:stCondLst>
                                        </p:cTn>
                                        <p:tgtEl>
                                          <p:spTgt spid="73737"/>
                                        </p:tgtEl>
                                        <p:attrNameLst>
                                          <p:attrName>style.visibility</p:attrName>
                                        </p:attrNameLst>
                                      </p:cBhvr>
                                      <p:to>
                                        <p:strVal val="visible"/>
                                      </p:to>
                                    </p:set>
                                    <p:anim calcmode="lin" valueType="num">
                                      <p:cBhvr>
                                        <p:cTn id="32" dur="2000" fill="hold"/>
                                        <p:tgtEl>
                                          <p:spTgt spid="73737"/>
                                        </p:tgtEl>
                                        <p:attrNameLst>
                                          <p:attrName>ppt_w</p:attrName>
                                        </p:attrNameLst>
                                      </p:cBhvr>
                                      <p:tavLst>
                                        <p:tav tm="0">
                                          <p:val>
                                            <p:fltVal val="0"/>
                                          </p:val>
                                        </p:tav>
                                        <p:tav tm="100000">
                                          <p:val>
                                            <p:strVal val="#ppt_w"/>
                                          </p:val>
                                        </p:tav>
                                      </p:tavLst>
                                    </p:anim>
                                    <p:anim calcmode="lin" valueType="num">
                                      <p:cBhvr>
                                        <p:cTn id="33" dur="2000" fill="hold"/>
                                        <p:tgtEl>
                                          <p:spTgt spid="73737"/>
                                        </p:tgtEl>
                                        <p:attrNameLst>
                                          <p:attrName>ppt_h</p:attrName>
                                        </p:attrNameLst>
                                      </p:cBhvr>
                                      <p:tavLst>
                                        <p:tav tm="0">
                                          <p:val>
                                            <p:strVal val="#ppt_h"/>
                                          </p:val>
                                        </p:tav>
                                        <p:tav tm="100000">
                                          <p:val>
                                            <p:strVal val="#ppt_h"/>
                                          </p:val>
                                        </p:tav>
                                      </p:tavLst>
                                    </p:anim>
                                  </p:childTnLst>
                                </p:cTn>
                              </p:par>
                            </p:childTnLst>
                          </p:cTn>
                        </p:par>
                        <p:par>
                          <p:cTn id="34" fill="hold">
                            <p:stCondLst>
                              <p:cond delay="12000"/>
                            </p:stCondLst>
                            <p:childTnLst>
                              <p:par>
                                <p:cTn id="35" presetID="23" presetClass="entr" presetSubtype="16" fill="hold" grpId="0" nodeType="afterEffect">
                                  <p:stCondLst>
                                    <p:cond delay="500"/>
                                  </p:stCondLst>
                                  <p:childTnLst>
                                    <p:set>
                                      <p:cBhvr>
                                        <p:cTn id="36" dur="1" fill="hold">
                                          <p:stCondLst>
                                            <p:cond delay="0"/>
                                          </p:stCondLst>
                                        </p:cTn>
                                        <p:tgtEl>
                                          <p:spTgt spid="8"/>
                                        </p:tgtEl>
                                        <p:attrNameLst>
                                          <p:attrName>style.visibility</p:attrName>
                                        </p:attrNameLst>
                                      </p:cBhvr>
                                      <p:to>
                                        <p:strVal val="visible"/>
                                      </p:to>
                                    </p:set>
                                    <p:anim calcmode="lin" valueType="num">
                                      <p:cBhvr>
                                        <p:cTn id="37" dur="2000" fill="hold"/>
                                        <p:tgtEl>
                                          <p:spTgt spid="8"/>
                                        </p:tgtEl>
                                        <p:attrNameLst>
                                          <p:attrName>ppt_w</p:attrName>
                                        </p:attrNameLst>
                                      </p:cBhvr>
                                      <p:tavLst>
                                        <p:tav tm="0">
                                          <p:val>
                                            <p:fltVal val="0"/>
                                          </p:val>
                                        </p:tav>
                                        <p:tav tm="100000">
                                          <p:val>
                                            <p:strVal val="#ppt_w"/>
                                          </p:val>
                                        </p:tav>
                                      </p:tavLst>
                                    </p:anim>
                                    <p:anim calcmode="lin" valueType="num">
                                      <p:cBhvr>
                                        <p:cTn id="38"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82954" grpId="0" animBg="1"/>
      <p:bldP spid="8"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822960" eaLnBrk="1" hangingPunct="1"/>
            <a:endParaRPr lang="es-ES" alt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endParaRPr lang="es-ES" altLang="es-ES" sz="162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0280" y="0"/>
            <a:ext cx="438912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457200" y="1428750"/>
            <a:ext cx="8229600" cy="21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 altLang="es-ES" sz="5400" b="1">
                <a:solidFill>
                  <a:srgbClr val="000000"/>
                </a:solidFill>
                <a:latin typeface="Kristen ITC" panose="03050502040202030202" pitchFamily="66" charset="0"/>
              </a:rPr>
              <a:t>¿Te ha gustado?</a:t>
            </a:r>
            <a:r>
              <a:rPr lang="es-ES" altLang="es-ES" sz="4320">
                <a:solidFill>
                  <a:srgbClr val="000000"/>
                </a:solidFill>
                <a:latin typeface="Kristen ITC" panose="03050502040202030202" pitchFamily="66" charset="0"/>
              </a:rPr>
              <a:t> </a:t>
            </a:r>
            <a:br>
              <a:rPr lang="es-ES" altLang="es-ES" sz="4320">
                <a:solidFill>
                  <a:srgbClr val="000000"/>
                </a:solidFill>
                <a:latin typeface="Kristen ITC" panose="03050502040202030202" pitchFamily="66" charset="0"/>
              </a:rPr>
            </a:br>
            <a:r>
              <a:rPr lang="es-ES" altLang="es-ES" sz="3960">
                <a:solidFill>
                  <a:srgbClr val="000000"/>
                </a:solidFill>
                <a:latin typeface="Kristen ITC" panose="03050502040202030202" pitchFamily="66" charset="0"/>
              </a:rPr>
              <a:t>Puedes ver más entrando </a:t>
            </a:r>
            <a:br>
              <a:rPr lang="es-ES" altLang="es-ES" sz="3960">
                <a:solidFill>
                  <a:srgbClr val="000000"/>
                </a:solidFill>
                <a:latin typeface="Kristen ITC" panose="03050502040202030202" pitchFamily="66" charset="0"/>
              </a:rPr>
            </a:br>
            <a:r>
              <a:rPr lang="es-ES" altLang="es-ES" sz="3960" b="1">
                <a:solidFill>
                  <a:srgbClr val="40F903"/>
                </a:solidFill>
                <a:latin typeface="Kristen ITC" panose="03050502040202030202" pitchFamily="66" charset="0"/>
                <a:hlinkClick r:id="rId2"/>
              </a:rPr>
              <a:t>Aquí</a:t>
            </a:r>
            <a:endParaRPr lang="es-ES" altLang="es-ES" sz="396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_tradnl" altLang="es-ES" sz="1620" b="1">
                <a:solidFill>
                  <a:srgbClr val="000000"/>
                </a:solidFill>
                <a:latin typeface="Kristen ITC" panose="03050502040202030202" pitchFamily="66" charset="0"/>
              </a:rPr>
              <a:t>Además puedes recibir powerpoints en tu correo electrónico suscribiéndote aquí:</a:t>
            </a:r>
            <a:r>
              <a:rPr lang="es-ES_tradnl" altLang="es-ES" sz="1620" b="1">
                <a:solidFill>
                  <a:srgbClr val="0066FF"/>
                </a:solidFill>
              </a:rPr>
              <a:t> </a:t>
            </a:r>
          </a:p>
          <a:p>
            <a:pPr defTabSz="822960" eaLnBrk="1" hangingPunct="1">
              <a:spcBef>
                <a:spcPct val="50000"/>
              </a:spcBef>
            </a:pPr>
            <a:endParaRPr lang="es-ES" altLang="es-ES" sz="1620"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2120" y="3143250"/>
            <a:ext cx="212598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91940" y="3657600"/>
            <a:ext cx="109728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7200" y="22288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7200" y="26289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7200" y="30289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7200" y="34290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2420893"/>
      </p:ext>
    </p:extLst>
  </p:cSld>
  <p:clrMapOvr>
    <a:masterClrMapping/>
  </p:clrMapOvr>
  <mc:AlternateContent xmlns:mc="http://schemas.openxmlformats.org/markup-compatibility/2006">
    <mc:Choice xmlns:p14="http://schemas.microsoft.com/office/powerpoint/2010/main" Requires="p14">
      <p:transition spd="slow" p14:dur="2250">
        <p14:ripple/>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Rojo Gamuz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5800</TotalTime>
  <Words>1321</Words>
  <Application>Microsoft Office PowerPoint</Application>
  <PresentationFormat>Presentación en pantalla (16:9)</PresentationFormat>
  <Paragraphs>230</Paragraphs>
  <Slides>81</Slides>
  <Notes>36</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81</vt:i4>
      </vt:variant>
    </vt:vector>
  </HeadingPairs>
  <TitlesOfParts>
    <vt:vector size="91" baseType="lpstr">
      <vt:lpstr>Arial</vt:lpstr>
      <vt:lpstr>Arial Black</vt:lpstr>
      <vt:lpstr>Calibri</vt:lpstr>
      <vt:lpstr>High Tower Text</vt:lpstr>
      <vt:lpstr>Highlight LET</vt:lpstr>
      <vt:lpstr>Kristen ITC</vt:lpstr>
      <vt:lpstr>Lucida Bright</vt:lpstr>
      <vt:lpstr>Times New Roman</vt:lpstr>
      <vt:lpstr>Rojo Gamuza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ABUELO</dc:creator>
  <cp:lastModifiedBy>Vicente Garcia</cp:lastModifiedBy>
  <cp:revision>389</cp:revision>
  <dcterms:created xsi:type="dcterms:W3CDTF">2022-11-01T11:32:42Z</dcterms:created>
  <dcterms:modified xsi:type="dcterms:W3CDTF">2023-05-22T11:56:41Z</dcterms:modified>
</cp:coreProperties>
</file>