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6"/>
  </p:notesMasterIdLst>
  <p:sldIdLst>
    <p:sldId id="256" r:id="rId3"/>
    <p:sldId id="311" r:id="rId4"/>
    <p:sldId id="298" r:id="rId5"/>
    <p:sldId id="300" r:id="rId6"/>
    <p:sldId id="259" r:id="rId7"/>
    <p:sldId id="293" r:id="rId8"/>
    <p:sldId id="308" r:id="rId9"/>
    <p:sldId id="297" r:id="rId10"/>
    <p:sldId id="296" r:id="rId11"/>
    <p:sldId id="295" r:id="rId12"/>
    <p:sldId id="294" r:id="rId13"/>
    <p:sldId id="291" r:id="rId14"/>
    <p:sldId id="290" r:id="rId15"/>
    <p:sldId id="289" r:id="rId16"/>
    <p:sldId id="288" r:id="rId17"/>
    <p:sldId id="287" r:id="rId18"/>
    <p:sldId id="286" r:id="rId19"/>
    <p:sldId id="285" r:id="rId20"/>
    <p:sldId id="284" r:id="rId21"/>
    <p:sldId id="283" r:id="rId22"/>
    <p:sldId id="282" r:id="rId23"/>
    <p:sldId id="281" r:id="rId24"/>
    <p:sldId id="280" r:id="rId25"/>
    <p:sldId id="279" r:id="rId26"/>
    <p:sldId id="278" r:id="rId27"/>
    <p:sldId id="277" r:id="rId28"/>
    <p:sldId id="276" r:id="rId29"/>
    <p:sldId id="275" r:id="rId30"/>
    <p:sldId id="274" r:id="rId31"/>
    <p:sldId id="273" r:id="rId32"/>
    <p:sldId id="272" r:id="rId33"/>
    <p:sldId id="271" r:id="rId34"/>
    <p:sldId id="270" r:id="rId35"/>
    <p:sldId id="269" r:id="rId36"/>
    <p:sldId id="268" r:id="rId37"/>
    <p:sldId id="267" r:id="rId38"/>
    <p:sldId id="266" r:id="rId39"/>
    <p:sldId id="265" r:id="rId40"/>
    <p:sldId id="264" r:id="rId41"/>
    <p:sldId id="263" r:id="rId42"/>
    <p:sldId id="262" r:id="rId43"/>
    <p:sldId id="261" r:id="rId44"/>
    <p:sldId id="301" r:id="rId45"/>
    <p:sldId id="304" r:id="rId46"/>
    <p:sldId id="303" r:id="rId47"/>
    <p:sldId id="307" r:id="rId48"/>
    <p:sldId id="306" r:id="rId49"/>
    <p:sldId id="305" r:id="rId50"/>
    <p:sldId id="302" r:id="rId51"/>
    <p:sldId id="310" r:id="rId52"/>
    <p:sldId id="309" r:id="rId53"/>
    <p:sldId id="312" r:id="rId54"/>
    <p:sldId id="292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AGOwK6xWUZUK6ATCM2jEw==" hashData="1cSBaLDQ9hHHIOK/LpFMK+VxS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858E9-6D27-4E13-BE85-29CFD100DE23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7A9E7B-3222-4E0D-A75F-B21FE3C347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A9E7B-3222-4E0D-A75F-B21FE3C347B2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A9E7B-3222-4E0D-A75F-B21FE3C347B2}" type="slidenum">
              <a:rPr lang="es-ES" smtClean="0"/>
              <a:pPr/>
              <a:t>41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CAB07-69EC-4570-9017-C0C6AC7A668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7F97C-ADBA-4285-9050-D3A2E8C9C14D}" type="datetimeFigureOut">
              <a:rPr lang="es-ES" smtClean="0"/>
              <a:pPr/>
              <a:t>22/04/2013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219E9-1D05-428B-B519-DDCCE4F803E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07797A-BEBB-4C9C-B6C9-EC6CB1B65A8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gif"/><Relationship Id="rId3" Type="http://schemas.openxmlformats.org/officeDocument/2006/relationships/image" Target="../media/image90.jpeg"/><Relationship Id="rId7" Type="http://schemas.openxmlformats.org/officeDocument/2006/relationships/image" Target="../media/image9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gif"/><Relationship Id="rId5" Type="http://schemas.openxmlformats.org/officeDocument/2006/relationships/image" Target="../media/image92.gif"/><Relationship Id="rId4" Type="http://schemas.openxmlformats.org/officeDocument/2006/relationships/image" Target="../media/image91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gif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gif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gif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gif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0_82b1d_ba1d82d7_XX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z516b1d4421df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196752"/>
            <a:ext cx="5867400" cy="885825"/>
          </a:xfrm>
          <a:prstGeom prst="rect">
            <a:avLst/>
          </a:prstGeom>
          <a:noFill/>
        </p:spPr>
      </p:pic>
      <p:pic>
        <p:nvPicPr>
          <p:cNvPr id="1030" name="Picture 6" descr="C:\Users\Usuario\Downloads\z516b1d9506fb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437112"/>
            <a:ext cx="6743564" cy="1337210"/>
          </a:xfrm>
          <a:prstGeom prst="rect">
            <a:avLst/>
          </a:prstGeom>
          <a:noFill/>
        </p:spPr>
      </p:pic>
      <p:pic>
        <p:nvPicPr>
          <p:cNvPr id="35842" name="Picture 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404664"/>
            <a:ext cx="3400425" cy="638175"/>
          </a:xfrm>
          <a:prstGeom prst="rect">
            <a:avLst/>
          </a:prstGeom>
          <a:noFill/>
        </p:spPr>
      </p:pic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3356992"/>
            <a:ext cx="5448300" cy="885825"/>
          </a:xfrm>
          <a:prstGeom prst="rect">
            <a:avLst/>
          </a:prstGeom>
          <a:noFill/>
        </p:spPr>
      </p:pic>
      <p:pic>
        <p:nvPicPr>
          <p:cNvPr id="41990" name="Picture 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2276872"/>
            <a:ext cx="47434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Clasical - Musica Italiana (Italian Folk) - Canti ESTA ES BU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Usuario\Downloads\wwww\0_18457_eb21ede3_-2-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684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805264"/>
            <a:ext cx="6924675" cy="504826"/>
          </a:xfrm>
          <a:prstGeom prst="rect">
            <a:avLst/>
          </a:prstGeom>
          <a:noFill/>
        </p:spPr>
      </p:pic>
      <p:pic>
        <p:nvPicPr>
          <p:cNvPr id="71686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6353174"/>
            <a:ext cx="33051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Usuario\Downloads\wwww\El Palacio de Invierno. escalera Princip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837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353174"/>
            <a:ext cx="6115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 descr="C:\Users\Usuario\Downloads\wwww\La escalera principal, el Hermit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353174"/>
            <a:ext cx="6115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 descr="C:\Users\Usuario\Downloads\wwww\Nicholas H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3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353174"/>
            <a:ext cx="4514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alon armoni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6210" cy="6858000"/>
          </a:xfrm>
          <a:prstGeom prst="rect">
            <a:avLst/>
          </a:prstGeom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6165304"/>
            <a:ext cx="4581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Usuario\Downloads\wwww\Pavilion H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861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6353174"/>
            <a:ext cx="4257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wwww\Apollo H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353174"/>
            <a:ext cx="39052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wwww\Concert Hall, The Hermit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9525"/>
            <a:ext cx="9753600" cy="6877050"/>
          </a:xfrm>
          <a:prstGeom prst="rect">
            <a:avLst/>
          </a:prstGeom>
          <a:noFill/>
        </p:spPr>
      </p:pic>
      <p:pic>
        <p:nvPicPr>
          <p:cNvPr id="2051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6353174"/>
            <a:ext cx="43243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wwww\Antesala del Hermit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353174"/>
            <a:ext cx="73914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wwww\Interior Led amaril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353174"/>
            <a:ext cx="6781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blioteca alejandro 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6021288"/>
            <a:ext cx="4638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blioteca del emperador alejandro 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219825"/>
            <a:ext cx="46386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blioteca militar del emperador alejandro 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27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219825"/>
            <a:ext cx="6715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n salon de la emperatriz alexandra feodorov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445224"/>
            <a:ext cx="6162675" cy="638175"/>
          </a:xfrm>
          <a:prstGeom prst="rect">
            <a:avLst/>
          </a:prstGeom>
          <a:noFill/>
        </p:spPr>
      </p:pic>
      <p:pic>
        <p:nvPicPr>
          <p:cNvPr id="317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5949280"/>
            <a:ext cx="4581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udio del emperador Nicolas 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254"/>
            <a:ext cx="9144000" cy="6826746"/>
          </a:xfrm>
          <a:prstGeom prst="rect">
            <a:avLst/>
          </a:prstGeom>
        </p:spPr>
      </p:pic>
      <p:pic>
        <p:nvPicPr>
          <p:cNvPr id="307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021288"/>
            <a:ext cx="65246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binete de alejandro 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219825"/>
            <a:ext cx="7610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binete del emperador alejandro 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219825"/>
            <a:ext cx="7610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eria 1812 heroes de guer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76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219825"/>
            <a:ext cx="52673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ownloads\wwww\Living Duque M. Leuchtenber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7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825" y="6353174"/>
            <a:ext cx="90201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odoir de la emperatriz Maria Alexandrov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661248"/>
            <a:ext cx="5191125" cy="638175"/>
          </a:xfrm>
          <a:prstGeom prst="rect">
            <a:avLst/>
          </a:prstGeom>
          <a:noFill/>
        </p:spPr>
      </p:pic>
      <p:pic>
        <p:nvPicPr>
          <p:cNvPr id="2560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6219825"/>
            <a:ext cx="40100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ownloads\wwww\Dormitorio de la emperatriz Maria Alexandrov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9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5" y="5733256"/>
            <a:ext cx="8886825" cy="504826"/>
          </a:xfrm>
          <a:prstGeom prst="rect">
            <a:avLst/>
          </a:prstGeom>
          <a:noFill/>
        </p:spPr>
      </p:pic>
      <p:pic>
        <p:nvPicPr>
          <p:cNvPr id="29701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6353174"/>
            <a:ext cx="6619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sta de la pequeña igles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6219825"/>
            <a:ext cx="5419725" cy="638175"/>
          </a:xfrm>
          <a:prstGeom prst="rect">
            <a:avLst/>
          </a:prstGeom>
          <a:noFill/>
        </p:spPr>
      </p:pic>
      <p:pic>
        <p:nvPicPr>
          <p:cNvPr id="22530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5949280"/>
            <a:ext cx="4095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6219825"/>
            <a:ext cx="12382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on de la emperatr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6219825"/>
            <a:ext cx="4781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on de guard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219825"/>
            <a:ext cx="3409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C:\Users\Usuario\Downloads\wwww\Pequeño mariscal de campo H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8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725" y="6353174"/>
            <a:ext cx="8677275" cy="504826"/>
          </a:xfrm>
          <a:prstGeom prst="rect">
            <a:avLst/>
          </a:prstGeom>
          <a:noFill/>
        </p:spPr>
      </p:pic>
      <p:pic>
        <p:nvPicPr>
          <p:cNvPr id="23560" name="Picture 8" descr="C:\Users\Usuario\Downloads\ZNECESARIO PARA PPS\2OX7Ai4ErrrVHcoviRvsDyKUgYY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6165304"/>
            <a:ext cx="736476" cy="36823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mera sa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6219825"/>
            <a:ext cx="25908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segunda sa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6219825"/>
            <a:ext cx="2647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odoir gran duquesa Maria Alexandrov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17232"/>
            <a:ext cx="4324350" cy="638175"/>
          </a:xfrm>
          <a:prstGeom prst="rect">
            <a:avLst/>
          </a:prstGeom>
          <a:noFill/>
        </p:spPr>
      </p:pic>
      <p:pic>
        <p:nvPicPr>
          <p:cNvPr id="163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19825"/>
            <a:ext cx="38004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bitacion de billar de alejandro 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219825"/>
            <a:ext cx="69532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a de la segunda guer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6210" cy="6858000"/>
          </a:xfrm>
          <a:prstGeom prst="rect">
            <a:avLst/>
          </a:prstGeom>
        </p:spPr>
      </p:pic>
      <p:pic>
        <p:nvPicPr>
          <p:cNvPr id="143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219825"/>
            <a:ext cx="53054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a de juntas del emperador Alejandro 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19825"/>
            <a:ext cx="6057900" cy="638175"/>
          </a:xfrm>
          <a:prstGeom prst="rect">
            <a:avLst/>
          </a:prstGeom>
          <a:noFill/>
        </p:spPr>
      </p:pic>
      <p:pic>
        <p:nvPicPr>
          <p:cNvPr id="1331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6219825"/>
            <a:ext cx="24479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a segunda de  estilo rococó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219825"/>
            <a:ext cx="5581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teriores del palcio de invier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219825"/>
            <a:ext cx="59817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on blanco de la emperatriz alexandra feodorov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6210" cy="6858000"/>
          </a:xfrm>
          <a:prstGeom prst="rect">
            <a:avLst/>
          </a:prstGeom>
        </p:spPr>
      </p:pic>
      <p:pic>
        <p:nvPicPr>
          <p:cNvPr id="1024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21288"/>
            <a:ext cx="5580112" cy="638175"/>
          </a:xfrm>
          <a:prstGeom prst="rect">
            <a:avLst/>
          </a:prstGeom>
          <a:noFill/>
        </p:spPr>
      </p:pic>
      <p:pic>
        <p:nvPicPr>
          <p:cNvPr id="1024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6021288"/>
            <a:ext cx="3779912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on gotico gran Duchess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6219825"/>
            <a:ext cx="5943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on gran mariscal de ca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219825"/>
            <a:ext cx="61817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wwww\Cuarto medio de repuesto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353174"/>
            <a:ext cx="81343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wwww\Salón Arabesq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6353174"/>
            <a:ext cx="5476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sta de la catedral en el palacio de inviern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5210" y="5877272"/>
            <a:ext cx="4218790" cy="494159"/>
          </a:xfrm>
          <a:prstGeom prst="rect">
            <a:avLst/>
          </a:prstGeom>
          <a:noFill/>
        </p:spPr>
      </p:pic>
      <p:pic>
        <p:nvPicPr>
          <p:cNvPr id="512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6219825"/>
            <a:ext cx="3905250" cy="638175"/>
          </a:xfrm>
          <a:prstGeom prst="rect">
            <a:avLst/>
          </a:prstGeom>
          <a:noFill/>
        </p:spPr>
      </p:pic>
      <p:pic>
        <p:nvPicPr>
          <p:cNvPr id="7" name="Picture 9" descr="C:\Users\Usuario\Downloads\TEXTURAS\ESTRECHAS\banner9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998984" y="3212976"/>
            <a:ext cx="6858000" cy="432048"/>
          </a:xfrm>
          <a:prstGeom prst="rect">
            <a:avLst/>
          </a:prstGeom>
          <a:noFill/>
        </p:spPr>
      </p:pic>
      <p:pic>
        <p:nvPicPr>
          <p:cNvPr id="9217" name="Picture 1" descr="C:\Users\Usuario\Downloads\wwww\Small Dining Room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9219" name="Picture 3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6476999"/>
            <a:ext cx="432435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wwww\Sala Arapsky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3" name="Picture 5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353174"/>
            <a:ext cx="4514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 descr="C:\Users\Usuario\Downloads\wwww\Gabinete de las escuelas italian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4515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281166"/>
            <a:ext cx="9144000" cy="57683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 descr="C:\Users\Usuario\Downloads\wwww\Estudio de frambuesa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43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353174"/>
            <a:ext cx="62579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 descr="C:\Users\Usuario\Downloads\wwww\Estudio de la emperatriz Maria Alexandrov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2467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949280"/>
            <a:ext cx="7829550" cy="504826"/>
          </a:xfrm>
          <a:prstGeom prst="rect">
            <a:avLst/>
          </a:prstGeom>
          <a:noFill/>
        </p:spPr>
      </p:pic>
      <p:pic>
        <p:nvPicPr>
          <p:cNvPr id="62469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353174"/>
            <a:ext cx="6619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1" descr="C:\Users\Usuario\Documents\CANCIONES TRATADAS Y PPS MIOS\portrait-of-empress-maria-alexandrovna-18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5539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353174"/>
            <a:ext cx="6619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 descr="C:\Users\Usuario\Downloads\wwww\Salón del Trono de la emperatriz Maria Feodorov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6563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733256"/>
            <a:ext cx="9053339" cy="504826"/>
          </a:xfrm>
          <a:prstGeom prst="rect">
            <a:avLst/>
          </a:prstGeom>
          <a:noFill/>
        </p:spPr>
      </p:pic>
      <p:pic>
        <p:nvPicPr>
          <p:cNvPr id="66565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6353174"/>
            <a:ext cx="58102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uploads3.wikipaintings.org/images/vladimir-makovsky/empress-maria-feodorov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758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6093296"/>
            <a:ext cx="58102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 descr="C:\Users\Usuario\Downloads\wwww\Los interiores del Palacio de Invierno. Pasillo de San Jorge, La Ermi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3491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353174"/>
            <a:ext cx="63912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1" descr="C:\Users\Usuario\Downloads\wwww\Sala de Malaqui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9635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353174"/>
            <a:ext cx="5772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1" descr="C:\Users\Usuario\Downloads\wwww\Quinto medio de repues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0659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353174"/>
            <a:ext cx="78676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Usuario\Downloads\wwww\sala del conse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270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353174"/>
            <a:ext cx="5438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62</Words>
  <Application>Microsoft Office PowerPoint</Application>
  <PresentationFormat>Presentación en pantalla (4:3)</PresentationFormat>
  <Paragraphs>30</Paragraphs>
  <Slides>53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2013-04-14T21:18:25Z</dcterms:created>
  <dcterms:modified xsi:type="dcterms:W3CDTF">2013-04-22T10:34:08Z</dcterms:modified>
</cp:coreProperties>
</file>