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Lst>
  <p:notesMasterIdLst>
    <p:notesMasterId r:id="rId87"/>
  </p:notesMasterIdLst>
  <p:sldIdLst>
    <p:sldId id="401" r:id="rId3"/>
    <p:sldId id="349" r:id="rId4"/>
    <p:sldId id="410" r:id="rId5"/>
    <p:sldId id="350" r:id="rId6"/>
    <p:sldId id="348" r:id="rId7"/>
    <p:sldId id="415" r:id="rId8"/>
    <p:sldId id="407" r:id="rId9"/>
    <p:sldId id="416" r:id="rId10"/>
    <p:sldId id="408" r:id="rId11"/>
    <p:sldId id="389" r:id="rId12"/>
    <p:sldId id="351" r:id="rId13"/>
    <p:sldId id="355" r:id="rId14"/>
    <p:sldId id="388" r:id="rId15"/>
    <p:sldId id="352" r:id="rId16"/>
    <p:sldId id="384" r:id="rId17"/>
    <p:sldId id="360" r:id="rId18"/>
    <p:sldId id="393" r:id="rId19"/>
    <p:sldId id="354" r:id="rId20"/>
    <p:sldId id="404" r:id="rId21"/>
    <p:sldId id="390" r:id="rId22"/>
    <p:sldId id="356" r:id="rId23"/>
    <p:sldId id="306" r:id="rId24"/>
    <p:sldId id="359" r:id="rId25"/>
    <p:sldId id="314" r:id="rId26"/>
    <p:sldId id="357" r:id="rId27"/>
    <p:sldId id="387" r:id="rId28"/>
    <p:sldId id="358" r:id="rId29"/>
    <p:sldId id="361" r:id="rId30"/>
    <p:sldId id="313" r:id="rId31"/>
    <p:sldId id="317" r:id="rId32"/>
    <p:sldId id="316" r:id="rId33"/>
    <p:sldId id="363" r:id="rId34"/>
    <p:sldId id="364" r:id="rId35"/>
    <p:sldId id="400" r:id="rId36"/>
    <p:sldId id="365" r:id="rId37"/>
    <p:sldId id="367" r:id="rId38"/>
    <p:sldId id="368" r:id="rId39"/>
    <p:sldId id="369" r:id="rId40"/>
    <p:sldId id="419" r:id="rId41"/>
    <p:sldId id="370" r:id="rId42"/>
    <p:sldId id="371" r:id="rId43"/>
    <p:sldId id="298" r:id="rId44"/>
    <p:sldId id="299" r:id="rId45"/>
    <p:sldId id="372" r:id="rId46"/>
    <p:sldId id="373" r:id="rId47"/>
    <p:sldId id="374" r:id="rId48"/>
    <p:sldId id="418" r:id="rId49"/>
    <p:sldId id="375" r:id="rId50"/>
    <p:sldId id="323" r:id="rId51"/>
    <p:sldId id="324" r:id="rId52"/>
    <p:sldId id="325" r:id="rId53"/>
    <p:sldId id="326" r:id="rId54"/>
    <p:sldId id="417" r:id="rId55"/>
    <p:sldId id="330" r:id="rId56"/>
    <p:sldId id="332" r:id="rId57"/>
    <p:sldId id="333" r:id="rId58"/>
    <p:sldId id="343" r:id="rId59"/>
    <p:sldId id="420" r:id="rId60"/>
    <p:sldId id="335" r:id="rId61"/>
    <p:sldId id="300" r:id="rId62"/>
    <p:sldId id="423" r:id="rId63"/>
    <p:sldId id="336" r:id="rId64"/>
    <p:sldId id="337" r:id="rId65"/>
    <p:sldId id="339" r:id="rId66"/>
    <p:sldId id="331" r:id="rId67"/>
    <p:sldId id="296" r:id="rId68"/>
    <p:sldId id="320" r:id="rId69"/>
    <p:sldId id="344" r:id="rId70"/>
    <p:sldId id="297" r:id="rId71"/>
    <p:sldId id="321" r:id="rId72"/>
    <p:sldId id="362" r:id="rId73"/>
    <p:sldId id="391" r:id="rId74"/>
    <p:sldId id="340" r:id="rId75"/>
    <p:sldId id="341" r:id="rId76"/>
    <p:sldId id="345" r:id="rId77"/>
    <p:sldId id="346" r:id="rId78"/>
    <p:sldId id="347" r:id="rId79"/>
    <p:sldId id="421" r:id="rId80"/>
    <p:sldId id="329" r:id="rId81"/>
    <p:sldId id="327" r:id="rId82"/>
    <p:sldId id="305" r:id="rId83"/>
    <p:sldId id="422" r:id="rId84"/>
    <p:sldId id="406" r:id="rId85"/>
    <p:sldId id="424" r:id="rId86"/>
  </p:sldIdLst>
  <p:sldSz cx="9144000" cy="6858000" type="screen4x3"/>
  <p:notesSz cx="6858000" cy="9144000"/>
  <p:defaultTextStyle>
    <a:defPPr>
      <a:defRPr lang="es-ES_tradnl"/>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50000" saltData="pXtjeEqglS2apVQMTRRngA" hashData="qCJdwgCLU1A5rqq5gQpXLsTcCV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chemeClr val="tx1"/>
    </p:penClr>
  </p:showPr>
  <p:clrMru>
    <a:srgbClr val="F244DD"/>
    <a:srgbClr val="FF9900"/>
    <a:srgbClr val="6600FF"/>
    <a:srgbClr val="FFFF00"/>
    <a:srgbClr val="DDDDDD"/>
    <a:srgbClr val="990033"/>
    <a:srgbClr val="669900"/>
    <a:srgbClr val="CC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90" autoAdjust="0"/>
    <p:restoredTop sz="94595" autoAdjust="0"/>
  </p:normalViewPr>
  <p:slideViewPr>
    <p:cSldViewPr>
      <p:cViewPr>
        <p:scale>
          <a:sx n="60" d="100"/>
          <a:sy n="60" d="100"/>
        </p:scale>
        <p:origin x="-1650" y="-62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B34B6FD-5284-4F55-9E9B-1EC156E1F6AA}" type="datetimeFigureOut">
              <a:rPr lang="es-ES" smtClean="0"/>
              <a:pPr/>
              <a:t>23/08/2017</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E719113-45D2-431C-A98C-81D4B0DE768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hr-H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hr-H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16077FE6-BD57-4898-8E13-D317016EDA45}" type="slidenum">
              <a:rPr lang="es-ES_tradnl"/>
              <a:pPr>
                <a:defRPr/>
              </a:pPr>
              <a:t>‹Nº›</a:t>
            </a:fld>
            <a:endParaRPr lang="es-ES_tradnl"/>
          </a:p>
        </p:txBody>
      </p:sp>
    </p:spTree>
  </p:cSld>
  <p:clrMapOvr>
    <a:masterClrMapping/>
  </p:clrMapOvr>
  <p:transition spd="med" advTm="5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hr-HR"/>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r-H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333B6513-9C4A-4CF9-B770-870EBEA7F3B0}" type="slidenum">
              <a:rPr lang="es-ES_tradnl"/>
              <a:pPr>
                <a:defRPr/>
              </a:pPr>
              <a:t>‹Nº›</a:t>
            </a:fld>
            <a:endParaRPr lang="es-ES_tradnl"/>
          </a:p>
        </p:txBody>
      </p:sp>
    </p:spTree>
  </p:cSld>
  <p:clrMapOvr>
    <a:masterClrMapping/>
  </p:clrMapOvr>
  <p:transition spd="med" advTm="5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hr-H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EB6C0B02-F78D-4A29-9688-5C3C7B21A4CB}" type="slidenum">
              <a:rPr lang="es-ES_tradnl"/>
              <a:pPr>
                <a:defRPr/>
              </a:pPr>
              <a:t>‹Nº›</a:t>
            </a:fld>
            <a:endParaRPr lang="es-ES_tradnl"/>
          </a:p>
        </p:txBody>
      </p:sp>
    </p:spTree>
  </p:cSld>
  <p:clrMapOvr>
    <a:masterClrMapping/>
  </p:clrMapOvr>
  <p:transition spd="med" advTm="5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hr-HR"/>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r-HR"/>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r-H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21480A41-B8D4-42F2-B0A1-B3F548DFC24E}" type="slidenum">
              <a:rPr lang="es-ES_tradnl"/>
              <a:pPr>
                <a:defRPr/>
              </a:pPr>
              <a:t>‹Nº›</a:t>
            </a:fld>
            <a:endParaRPr lang="es-ES_tradnl"/>
          </a:p>
        </p:txBody>
      </p:sp>
    </p:spTree>
  </p:cSld>
  <p:clrMapOvr>
    <a:masterClrMapping/>
  </p:clrMapOvr>
  <p:transition spd="med" advTm="5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hr-H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r-H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r-HR"/>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AD7C239D-A7B3-4870-B4A2-23A703BF64A4}" type="slidenum">
              <a:rPr lang="es-ES_tradnl"/>
              <a:pPr>
                <a:defRPr/>
              </a:pPr>
              <a:t>‹Nº›</a:t>
            </a:fld>
            <a:endParaRPr lang="es-ES_tradnl"/>
          </a:p>
        </p:txBody>
      </p:sp>
    </p:spTree>
  </p:cSld>
  <p:clrMapOvr>
    <a:masterClrMapping/>
  </p:clrMapOvr>
  <p:transition spd="med" advTm="5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hr-HR"/>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5471A60A-DEA4-4314-80FE-EE4532449738}" type="slidenum">
              <a:rPr lang="es-ES_tradnl"/>
              <a:pPr>
                <a:defRPr/>
              </a:pPr>
              <a:t>‹Nº›</a:t>
            </a:fld>
            <a:endParaRPr lang="es-ES_tradnl"/>
          </a:p>
        </p:txBody>
      </p:sp>
    </p:spTree>
  </p:cSld>
  <p:clrMapOvr>
    <a:masterClrMapping/>
  </p:clrMapOvr>
  <p:transition spd="med" advTm="5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F24AD820-2F7E-4BFD-BD03-462E0AAB9FAC}" type="slidenum">
              <a:rPr lang="es-ES_tradnl"/>
              <a:pPr>
                <a:defRPr/>
              </a:pPr>
              <a:t>‹Nº›</a:t>
            </a:fld>
            <a:endParaRPr lang="es-ES_tradnl"/>
          </a:p>
        </p:txBody>
      </p:sp>
    </p:spTree>
  </p:cSld>
  <p:clrMapOvr>
    <a:masterClrMapping/>
  </p:clrMapOvr>
  <p:transition spd="med" advTm="5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hr-H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r-H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92211D57-B398-4367-8E40-AAB6C26575A1}" type="slidenum">
              <a:rPr lang="es-ES_tradnl"/>
              <a:pPr>
                <a:defRPr/>
              </a:pPr>
              <a:t>‹Nº›</a:t>
            </a:fld>
            <a:endParaRPr lang="es-ES_tradnl"/>
          </a:p>
        </p:txBody>
      </p:sp>
    </p:spTree>
  </p:cSld>
  <p:clrMapOvr>
    <a:masterClrMapping/>
  </p:clrMapOvr>
  <p:transition spd="med" advTm="5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hr-H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hr-HR"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E1E29768-496E-45D8-B8E0-F503025C6E40}" type="slidenum">
              <a:rPr lang="es-ES_tradnl"/>
              <a:pPr>
                <a:defRPr/>
              </a:pPr>
              <a:t>‹Nº›</a:t>
            </a:fld>
            <a:endParaRPr lang="es-ES_tradnl"/>
          </a:p>
        </p:txBody>
      </p:sp>
    </p:spTree>
  </p:cSld>
  <p:clrMapOvr>
    <a:masterClrMapping/>
  </p:clrMapOvr>
  <p:transition spd="med" advTm="5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hr-HR"/>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r-H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97AB116A-190D-47B6-9A38-BA404FA5DC70}" type="slidenum">
              <a:rPr lang="es-ES_tradnl"/>
              <a:pPr>
                <a:defRPr/>
              </a:pPr>
              <a:t>‹Nº›</a:t>
            </a:fld>
            <a:endParaRPr lang="es-ES_tradnl"/>
          </a:p>
        </p:txBody>
      </p:sp>
    </p:spTree>
  </p:cSld>
  <p:clrMapOvr>
    <a:masterClrMapping/>
  </p:clrMapOvr>
  <p:transition spd="med" advTm="5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hr-HR"/>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r-H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4CC2F2C3-B2F1-44B8-847B-E63B3E8C5A73}" type="slidenum">
              <a:rPr lang="es-ES_tradnl"/>
              <a:pPr>
                <a:defRPr/>
              </a:pPr>
              <a:t>‹Nº›</a:t>
            </a:fld>
            <a:endParaRPr lang="es-ES_tradnl"/>
          </a:p>
        </p:txBody>
      </p:sp>
    </p:spTree>
  </p:cSld>
  <p:clrMapOvr>
    <a:masterClrMapping/>
  </p:clrMapOvr>
  <p:transition spd="med" advTm="5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modificar el estilo de título del patrón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_tradnl"/>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_tradnl"/>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ECD12038-AA9E-4A74-BD88-818C4686B740}"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5000">
    <p:rand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sr-Latn-C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audio" Target="../media/audio2.wav"/><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audio" Target="../media/audio3.wav"/><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1.jpeg"/><Relationship Id="rId1" Type="http://schemas.openxmlformats.org/officeDocument/2006/relationships/slideLayout" Target="../slideLayouts/slideLayout1.xml"/><Relationship Id="rId4" Type="http://schemas.openxmlformats.org/officeDocument/2006/relationships/image" Target="../media/image50.jpeg"/></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61.jpeg"/><Relationship Id="rId1" Type="http://schemas.openxmlformats.org/officeDocument/2006/relationships/slideLayout" Target="../slideLayouts/slideLayout1.xml"/><Relationship Id="rId4" Type="http://schemas.openxmlformats.org/officeDocument/2006/relationships/image" Target="../media/image50.jpeg"/></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audio" Target="../media/audio4.wav"/><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74.jpeg"/><Relationship Id="rId1" Type="http://schemas.openxmlformats.org/officeDocument/2006/relationships/slideLayout" Target="../slideLayouts/slideLayout1.xml"/><Relationship Id="rId4" Type="http://schemas.openxmlformats.org/officeDocument/2006/relationships/image" Target="../media/image50.jpeg"/></Relationships>
</file>

<file path=ppt/slides/_rels/slide7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82.jpeg"/><Relationship Id="rId1" Type="http://schemas.openxmlformats.org/officeDocument/2006/relationships/slideLayout" Target="../slideLayouts/slideLayout6.xml"/></Relationships>
</file>

<file path=ppt/slides/_rels/slide8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83.jpeg"/></Relationships>
</file>

<file path=ppt/slides/_rels/slide84.xml.rels><?xml version="1.0" encoding="UTF-8" standalone="yes"?>
<Relationships xmlns="http://schemas.openxmlformats.org/package/2006/relationships"><Relationship Id="rId8" Type="http://schemas.openxmlformats.org/officeDocument/2006/relationships/image" Target="../media/image87.png"/><Relationship Id="rId13" Type="http://schemas.openxmlformats.org/officeDocument/2006/relationships/hyperlink" Target="https://vk.com/mispps" TargetMode="External"/><Relationship Id="rId3" Type="http://schemas.openxmlformats.org/officeDocument/2006/relationships/image" Target="../media/image84.png"/><Relationship Id="rId7" Type="http://schemas.openxmlformats.org/officeDocument/2006/relationships/hyperlink" Target="https://www.facebook.com/mispps" TargetMode="External"/><Relationship Id="rId12" Type="http://schemas.openxmlformats.org/officeDocument/2006/relationships/image" Target="../media/image8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6.png"/><Relationship Id="rId11" Type="http://schemas.openxmlformats.org/officeDocument/2006/relationships/hyperlink" Target="https://plus.google.com/+Mispps/" TargetMode="External"/><Relationship Id="rId5" Type="http://schemas.openxmlformats.org/officeDocument/2006/relationships/image" Target="../media/image85.png"/><Relationship Id="rId10" Type="http://schemas.openxmlformats.org/officeDocument/2006/relationships/image" Target="../media/image8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0" y="0"/>
            <a:ext cx="914400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4198" y="3394201"/>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8" y="3394201"/>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3"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3" y="6783312"/>
            <a:ext cx="9144000" cy="74688"/>
          </a:xfrm>
          <a:prstGeom prst="rect">
            <a:avLst/>
          </a:prstGeom>
          <a:noFill/>
          <a:ln w="9525">
            <a:noFill/>
            <a:miter lim="800000"/>
            <a:headEnd/>
            <a:tailEnd/>
          </a:ln>
        </p:spPr>
      </p:pic>
      <p:sp>
        <p:nvSpPr>
          <p:cNvPr id="155665" name="Rectangle 17"/>
          <p:cNvSpPr>
            <a:spLocks noChangeArrowheads="1"/>
          </p:cNvSpPr>
          <p:nvPr/>
        </p:nvSpPr>
        <p:spPr bwMode="auto">
          <a:xfrm>
            <a:off x="357160" y="5857896"/>
            <a:ext cx="145156" cy="403438"/>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357160" y="5715019"/>
            <a:ext cx="699094" cy="766986"/>
          </a:xfrm>
          <a:prstGeom prst="rect">
            <a:avLst/>
          </a:prstGeom>
          <a:noFill/>
          <a:ln w="38100">
            <a:solidFill>
              <a:srgbClr val="1CDEF8"/>
            </a:solidFill>
            <a:miter lim="800000"/>
            <a:headEnd/>
            <a:tailEnd/>
          </a:ln>
        </p:spPr>
      </p:pic>
      <p:sp>
        <p:nvSpPr>
          <p:cNvPr id="19" name="18 Rectángulo"/>
          <p:cNvSpPr/>
          <p:nvPr/>
        </p:nvSpPr>
        <p:spPr>
          <a:xfrm>
            <a:off x="1980354" y="4572013"/>
            <a:ext cx="26922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928662" y="1142984"/>
            <a:ext cx="7215238" cy="5286412"/>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Museo </a:t>
            </a: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Cera </a:t>
            </a:r>
          </a:p>
          <a:p>
            <a:pPr algn="ctr"/>
            <a:r>
              <a:rPr lang="es-ES" sz="48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(Londres)</a:t>
            </a:r>
          </a:p>
          <a:p>
            <a:pPr algn="ctr"/>
            <a:endPar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268081" y="5611366"/>
            <a:ext cx="2008836" cy="934064"/>
          </a:xfrm>
          <a:prstGeom prst="rect">
            <a:avLst/>
          </a:prstGeom>
          <a:noFill/>
        </p:spPr>
      </p:pic>
    </p:spTree>
  </p:cSld>
  <p:clrMapOvr>
    <a:masterClrMapping/>
  </p:clrMapOvr>
  <p:transition spd="med" advTm="11000">
    <p:random/>
    <p:sndAc>
      <p:stSnd>
        <p:snd r:embed="rId2" name="musica love story22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London-Madame Tussauds gallery dome.jpg"/>
          <p:cNvPicPr>
            <a:picLocks noChangeAspect="1" noChangeArrowheads="1"/>
          </p:cNvPicPr>
          <p:nvPr/>
        </p:nvPicPr>
        <p:blipFill>
          <a:blip r:embed="rId2"/>
          <a:srcRect/>
          <a:stretch>
            <a:fillRect/>
          </a:stretch>
        </p:blipFill>
        <p:spPr bwMode="auto">
          <a:xfrm>
            <a:off x="-285784" y="0"/>
            <a:ext cx="9753600" cy="6505576"/>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2286000" y="1536174"/>
            <a:ext cx="4572000" cy="3785652"/>
          </a:xfrm>
          <a:prstGeom prst="rect">
            <a:avLst/>
          </a:prstGeom>
        </p:spPr>
        <p:txBody>
          <a:bodyPr>
            <a:spAutoFit/>
          </a:bodyPr>
          <a:lstStyle/>
          <a:p>
            <a:pPr algn="ctr"/>
            <a:r>
              <a:rPr lang="es-ES" dirty="0" smtClean="0">
                <a:latin typeface="Rockwell" pitchFamily="18" charset="0"/>
              </a:rPr>
              <a:t>El </a:t>
            </a:r>
            <a:r>
              <a:rPr lang="es-ES" b="1" dirty="0" smtClean="0">
                <a:latin typeface="Rockwell" pitchFamily="18" charset="0"/>
              </a:rPr>
              <a:t>Museo de Madame Tussauds</a:t>
            </a:r>
            <a:r>
              <a:rPr lang="es-ES" dirty="0" smtClean="0">
                <a:latin typeface="Rockwell" pitchFamily="18" charset="0"/>
              </a:rPr>
              <a:t> es el museo de cera más conocido en el mundo. Posee la colección más grande de figuras de celebridades. La sede central del museo está en Londres, pero también hay establecimientos en otras grandes ciudades alrededor del mundo.</a:t>
            </a:r>
            <a:endParaRPr lang="es-ES" dirty="0">
              <a:latin typeface="Rockwell" pitchFamily="18" charset="0"/>
            </a:endParaRPr>
          </a:p>
        </p:txBody>
      </p:sp>
      <p:sp>
        <p:nvSpPr>
          <p:cNvPr id="12" name="11 Documento"/>
          <p:cNvSpPr/>
          <p:nvPr/>
        </p:nvSpPr>
        <p:spPr>
          <a:xfrm flipV="1">
            <a:off x="0" y="0"/>
            <a:ext cx="4429125" cy="6858000"/>
          </a:xfrm>
          <a:prstGeom prst="flowChartDocument">
            <a:avLst/>
          </a:prstGeom>
          <a:solidFill>
            <a:srgbClr val="6600FF"/>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Documento"/>
          <p:cNvSpPr/>
          <p:nvPr/>
        </p:nvSpPr>
        <p:spPr>
          <a:xfrm flipH="1" flipV="1">
            <a:off x="4429125" y="0"/>
            <a:ext cx="4714875" cy="6858000"/>
          </a:xfrm>
          <a:prstGeom prst="flowChartDocument">
            <a:avLst/>
          </a:prstGeom>
          <a:solidFill>
            <a:srgbClr val="6600FF"/>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Documento"/>
          <p:cNvSpPr/>
          <p:nvPr/>
        </p:nvSpPr>
        <p:spPr>
          <a:xfrm flipV="1">
            <a:off x="0" y="428625"/>
            <a:ext cx="4000500" cy="6429375"/>
          </a:xfrm>
          <a:prstGeom prst="flowChartDocument">
            <a:avLst/>
          </a:prstGeom>
          <a:blipFill>
            <a:blip r:embed="rId2"/>
            <a:stretch>
              <a:fillRect/>
            </a:stretch>
          </a:blip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Documento"/>
          <p:cNvSpPr/>
          <p:nvPr/>
        </p:nvSpPr>
        <p:spPr>
          <a:xfrm flipH="1" flipV="1">
            <a:off x="4867275" y="428625"/>
            <a:ext cx="4276725" cy="6429375"/>
          </a:xfrm>
          <a:prstGeom prst="flowChartDocument">
            <a:avLst/>
          </a:prstGeom>
          <a:blipFill>
            <a:blip r:embed="rId2"/>
            <a:stretch>
              <a:fillRect/>
            </a:stretch>
          </a:blip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0000"/>
              </a:solidFill>
            </a:endParaRPr>
          </a:p>
        </p:txBody>
      </p:sp>
    </p:spTree>
  </p:cSld>
  <p:clrMapOvr>
    <a:masterClrMapping/>
  </p:clrMapOvr>
  <p:transition spd="med" advTm="1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afterEffect">
                                  <p:stCondLst>
                                    <p:cond delay="0"/>
                                  </p:stCondLst>
                                  <p:childTnLst>
                                    <p:anim calcmode="lin" valueType="num">
                                      <p:cBhvr>
                                        <p:cTn id="6" dur="5000"/>
                                        <p:tgtEl>
                                          <p:spTgt spid="14"/>
                                        </p:tgtEl>
                                        <p:attrNameLst>
                                          <p:attrName>ppt_x</p:attrName>
                                        </p:attrNameLst>
                                      </p:cBhvr>
                                      <p:tavLst>
                                        <p:tav tm="0">
                                          <p:val>
                                            <p:strVal val="ppt_x"/>
                                          </p:val>
                                        </p:tav>
                                        <p:tav tm="100000">
                                          <p:val>
                                            <p:strVal val="ppt_x-ppt_w/2"/>
                                          </p:val>
                                        </p:tav>
                                      </p:tavLst>
                                    </p:anim>
                                    <p:anim calcmode="lin" valueType="num">
                                      <p:cBhvr>
                                        <p:cTn id="7" dur="5000"/>
                                        <p:tgtEl>
                                          <p:spTgt spid="14"/>
                                        </p:tgtEl>
                                        <p:attrNameLst>
                                          <p:attrName>ppt_y</p:attrName>
                                        </p:attrNameLst>
                                      </p:cBhvr>
                                      <p:tavLst>
                                        <p:tav tm="0">
                                          <p:val>
                                            <p:strVal val="ppt_y"/>
                                          </p:val>
                                        </p:tav>
                                        <p:tav tm="100000">
                                          <p:val>
                                            <p:strVal val="ppt_y"/>
                                          </p:val>
                                        </p:tav>
                                      </p:tavLst>
                                    </p:anim>
                                    <p:anim calcmode="lin" valueType="num">
                                      <p:cBhvr>
                                        <p:cTn id="8" dur="5000"/>
                                        <p:tgtEl>
                                          <p:spTgt spid="14"/>
                                        </p:tgtEl>
                                        <p:attrNameLst>
                                          <p:attrName>ppt_w</p:attrName>
                                        </p:attrNameLst>
                                      </p:cBhvr>
                                      <p:tavLst>
                                        <p:tav tm="0">
                                          <p:val>
                                            <p:strVal val="ppt_w"/>
                                          </p:val>
                                        </p:tav>
                                        <p:tav tm="100000">
                                          <p:val>
                                            <p:fltVal val="0"/>
                                          </p:val>
                                        </p:tav>
                                      </p:tavLst>
                                    </p:anim>
                                    <p:anim calcmode="lin" valueType="num">
                                      <p:cBhvr>
                                        <p:cTn id="9" dur="5000"/>
                                        <p:tgtEl>
                                          <p:spTgt spid="14"/>
                                        </p:tgtEl>
                                        <p:attrNameLst>
                                          <p:attrName>ppt_h</p:attrName>
                                        </p:attrNameLst>
                                      </p:cBhvr>
                                      <p:tavLst>
                                        <p:tav tm="0">
                                          <p:val>
                                            <p:strVal val="ppt_h"/>
                                          </p:val>
                                        </p:tav>
                                        <p:tav tm="100000">
                                          <p:val>
                                            <p:strVal val="ppt_h"/>
                                          </p:val>
                                        </p:tav>
                                      </p:tavLst>
                                    </p:anim>
                                    <p:set>
                                      <p:cBhvr>
                                        <p:cTn id="10" dur="1" fill="hold">
                                          <p:stCondLst>
                                            <p:cond delay="4999"/>
                                          </p:stCondLst>
                                        </p:cTn>
                                        <p:tgtEl>
                                          <p:spTgt spid="14"/>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15"/>
                                        </p:tgtEl>
                                        <p:attrNameLst>
                                          <p:attrName>ppt_x</p:attrName>
                                        </p:attrNameLst>
                                      </p:cBhvr>
                                      <p:tavLst>
                                        <p:tav tm="0">
                                          <p:val>
                                            <p:strVal val="ppt_x"/>
                                          </p:val>
                                        </p:tav>
                                        <p:tav tm="100000">
                                          <p:val>
                                            <p:strVal val="ppt_x+ppt_w/2"/>
                                          </p:val>
                                        </p:tav>
                                      </p:tavLst>
                                    </p:anim>
                                    <p:anim calcmode="lin" valueType="num">
                                      <p:cBhvr>
                                        <p:cTn id="13" dur="5000"/>
                                        <p:tgtEl>
                                          <p:spTgt spid="15"/>
                                        </p:tgtEl>
                                        <p:attrNameLst>
                                          <p:attrName>ppt_y</p:attrName>
                                        </p:attrNameLst>
                                      </p:cBhvr>
                                      <p:tavLst>
                                        <p:tav tm="0">
                                          <p:val>
                                            <p:strVal val="ppt_y"/>
                                          </p:val>
                                        </p:tav>
                                        <p:tav tm="100000">
                                          <p:val>
                                            <p:strVal val="ppt_y"/>
                                          </p:val>
                                        </p:tav>
                                      </p:tavLst>
                                    </p:anim>
                                    <p:anim calcmode="lin" valueType="num">
                                      <p:cBhvr>
                                        <p:cTn id="14" dur="5000"/>
                                        <p:tgtEl>
                                          <p:spTgt spid="15"/>
                                        </p:tgtEl>
                                        <p:attrNameLst>
                                          <p:attrName>ppt_w</p:attrName>
                                        </p:attrNameLst>
                                      </p:cBhvr>
                                      <p:tavLst>
                                        <p:tav tm="0">
                                          <p:val>
                                            <p:strVal val="ppt_w"/>
                                          </p:val>
                                        </p:tav>
                                        <p:tav tm="100000">
                                          <p:val>
                                            <p:fltVal val="0"/>
                                          </p:val>
                                        </p:tav>
                                      </p:tavLst>
                                    </p:anim>
                                    <p:anim calcmode="lin" valueType="num">
                                      <p:cBhvr>
                                        <p:cTn id="15" dur="5000"/>
                                        <p:tgtEl>
                                          <p:spTgt spid="15"/>
                                        </p:tgtEl>
                                        <p:attrNameLst>
                                          <p:attrName>ppt_h</p:attrName>
                                        </p:attrNameLst>
                                      </p:cBhvr>
                                      <p:tavLst>
                                        <p:tav tm="0">
                                          <p:val>
                                            <p:strVal val="ppt_h"/>
                                          </p:val>
                                        </p:tav>
                                        <p:tav tm="100000">
                                          <p:val>
                                            <p:strVal val="ppt_h"/>
                                          </p:val>
                                        </p:tav>
                                      </p:tavLst>
                                    </p:anim>
                                    <p:set>
                                      <p:cBhvr>
                                        <p:cTn id="16" dur="1" fill="hold">
                                          <p:stCondLst>
                                            <p:cond delay="4999"/>
                                          </p:stCondLst>
                                        </p:cTn>
                                        <p:tgtEl>
                                          <p:spTgt spid="15"/>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000"/>
                                        <p:tgtEl>
                                          <p:spTgt spid="12"/>
                                        </p:tgtEl>
                                        <p:attrNameLst>
                                          <p:attrName>ppt_x</p:attrName>
                                        </p:attrNameLst>
                                      </p:cBhvr>
                                      <p:tavLst>
                                        <p:tav tm="0">
                                          <p:val>
                                            <p:strVal val="ppt_x"/>
                                          </p:val>
                                        </p:tav>
                                        <p:tav tm="100000">
                                          <p:val>
                                            <p:strVal val="ppt_x-ppt_w/2"/>
                                          </p:val>
                                        </p:tav>
                                      </p:tavLst>
                                    </p:anim>
                                    <p:anim calcmode="lin" valueType="num">
                                      <p:cBhvr>
                                        <p:cTn id="19" dur="5000"/>
                                        <p:tgtEl>
                                          <p:spTgt spid="12"/>
                                        </p:tgtEl>
                                        <p:attrNameLst>
                                          <p:attrName>ppt_y</p:attrName>
                                        </p:attrNameLst>
                                      </p:cBhvr>
                                      <p:tavLst>
                                        <p:tav tm="0">
                                          <p:val>
                                            <p:strVal val="ppt_y"/>
                                          </p:val>
                                        </p:tav>
                                        <p:tav tm="100000">
                                          <p:val>
                                            <p:strVal val="ppt_y"/>
                                          </p:val>
                                        </p:tav>
                                      </p:tavLst>
                                    </p:anim>
                                    <p:anim calcmode="lin" valueType="num">
                                      <p:cBhvr>
                                        <p:cTn id="20" dur="5000"/>
                                        <p:tgtEl>
                                          <p:spTgt spid="12"/>
                                        </p:tgtEl>
                                        <p:attrNameLst>
                                          <p:attrName>ppt_w</p:attrName>
                                        </p:attrNameLst>
                                      </p:cBhvr>
                                      <p:tavLst>
                                        <p:tav tm="0">
                                          <p:val>
                                            <p:strVal val="ppt_w"/>
                                          </p:val>
                                        </p:tav>
                                        <p:tav tm="100000">
                                          <p:val>
                                            <p:fltVal val="0"/>
                                          </p:val>
                                        </p:tav>
                                      </p:tavLst>
                                    </p:anim>
                                    <p:anim calcmode="lin" valueType="num">
                                      <p:cBhvr>
                                        <p:cTn id="21" dur="5000"/>
                                        <p:tgtEl>
                                          <p:spTgt spid="12"/>
                                        </p:tgtEl>
                                        <p:attrNameLst>
                                          <p:attrName>ppt_h</p:attrName>
                                        </p:attrNameLst>
                                      </p:cBhvr>
                                      <p:tavLst>
                                        <p:tav tm="0">
                                          <p:val>
                                            <p:strVal val="ppt_h"/>
                                          </p:val>
                                        </p:tav>
                                        <p:tav tm="100000">
                                          <p:val>
                                            <p:strVal val="ppt_h"/>
                                          </p:val>
                                        </p:tav>
                                      </p:tavLst>
                                    </p:anim>
                                    <p:set>
                                      <p:cBhvr>
                                        <p:cTn id="22" dur="1" fill="hold">
                                          <p:stCondLst>
                                            <p:cond delay="4999"/>
                                          </p:stCondLst>
                                        </p:cTn>
                                        <p:tgtEl>
                                          <p:spTgt spid="12"/>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13"/>
                                        </p:tgtEl>
                                        <p:attrNameLst>
                                          <p:attrName>ppt_x</p:attrName>
                                        </p:attrNameLst>
                                      </p:cBhvr>
                                      <p:tavLst>
                                        <p:tav tm="0">
                                          <p:val>
                                            <p:strVal val="ppt_x"/>
                                          </p:val>
                                        </p:tav>
                                        <p:tav tm="100000">
                                          <p:val>
                                            <p:strVal val="ppt_x+ppt_w/2"/>
                                          </p:val>
                                        </p:tav>
                                      </p:tavLst>
                                    </p:anim>
                                    <p:anim calcmode="lin" valueType="num">
                                      <p:cBhvr>
                                        <p:cTn id="25" dur="5000"/>
                                        <p:tgtEl>
                                          <p:spTgt spid="13"/>
                                        </p:tgtEl>
                                        <p:attrNameLst>
                                          <p:attrName>ppt_y</p:attrName>
                                        </p:attrNameLst>
                                      </p:cBhvr>
                                      <p:tavLst>
                                        <p:tav tm="0">
                                          <p:val>
                                            <p:strVal val="ppt_y"/>
                                          </p:val>
                                        </p:tav>
                                        <p:tav tm="100000">
                                          <p:val>
                                            <p:strVal val="ppt_y"/>
                                          </p:val>
                                        </p:tav>
                                      </p:tavLst>
                                    </p:anim>
                                    <p:anim calcmode="lin" valueType="num">
                                      <p:cBhvr>
                                        <p:cTn id="26" dur="5000"/>
                                        <p:tgtEl>
                                          <p:spTgt spid="13"/>
                                        </p:tgtEl>
                                        <p:attrNameLst>
                                          <p:attrName>ppt_w</p:attrName>
                                        </p:attrNameLst>
                                      </p:cBhvr>
                                      <p:tavLst>
                                        <p:tav tm="0">
                                          <p:val>
                                            <p:strVal val="ppt_w"/>
                                          </p:val>
                                        </p:tav>
                                        <p:tav tm="100000">
                                          <p:val>
                                            <p:fltVal val="0"/>
                                          </p:val>
                                        </p:tav>
                                      </p:tavLst>
                                    </p:anim>
                                    <p:anim calcmode="lin" valueType="num">
                                      <p:cBhvr>
                                        <p:cTn id="27" dur="5000"/>
                                        <p:tgtEl>
                                          <p:spTgt spid="13"/>
                                        </p:tgtEl>
                                        <p:attrNameLst>
                                          <p:attrName>ppt_h</p:attrName>
                                        </p:attrNameLst>
                                      </p:cBhvr>
                                      <p:tavLst>
                                        <p:tav tm="0">
                                          <p:val>
                                            <p:strVal val="ppt_h"/>
                                          </p:val>
                                        </p:tav>
                                        <p:tav tm="100000">
                                          <p:val>
                                            <p:strVal val="ppt_h"/>
                                          </p:val>
                                        </p:tav>
                                      </p:tavLst>
                                    </p:anim>
                                    <p:set>
                                      <p:cBhvr>
                                        <p:cTn id="28" dur="1" fill="hold">
                                          <p:stCondLst>
                                            <p:cond delay="4999"/>
                                          </p:stCondLst>
                                        </p:cTn>
                                        <p:tgtEl>
                                          <p:spTgt spid="13"/>
                                        </p:tgtEl>
                                        <p:attrNameLst>
                                          <p:attrName>style.visibility</p:attrName>
                                        </p:attrNameLst>
                                      </p:cBhvr>
                                      <p:to>
                                        <p:strVal val="hidden"/>
                                      </p:to>
                                    </p:set>
                                  </p:childTnLst>
                                </p:cTn>
                              </p:par>
                              <p:par>
                                <p:cTn id="29" presetID="55"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0" fill="hold"/>
                                        <p:tgtEl>
                                          <p:spTgt spid="10"/>
                                        </p:tgtEl>
                                        <p:attrNameLst>
                                          <p:attrName>ppt_w</p:attrName>
                                        </p:attrNameLst>
                                      </p:cBhvr>
                                      <p:tavLst>
                                        <p:tav tm="0">
                                          <p:val>
                                            <p:strVal val="#ppt_w*0.70"/>
                                          </p:val>
                                        </p:tav>
                                        <p:tav tm="100000">
                                          <p:val>
                                            <p:strVal val="#ppt_w"/>
                                          </p:val>
                                        </p:tav>
                                      </p:tavLst>
                                    </p:anim>
                                    <p:anim calcmode="lin" valueType="num">
                                      <p:cBhvr>
                                        <p:cTn id="32" dur="5000" fill="hold"/>
                                        <p:tgtEl>
                                          <p:spTgt spid="10"/>
                                        </p:tgtEl>
                                        <p:attrNameLst>
                                          <p:attrName>ppt_h</p:attrName>
                                        </p:attrNameLst>
                                      </p:cBhvr>
                                      <p:tavLst>
                                        <p:tav tm="0">
                                          <p:val>
                                            <p:strVal val="#ppt_h"/>
                                          </p:val>
                                        </p:tav>
                                        <p:tav tm="100000">
                                          <p:val>
                                            <p:strVal val="#ppt_h"/>
                                          </p:val>
                                        </p:tav>
                                      </p:tavLst>
                                    </p:anim>
                                    <p:animEffect transition="in" filter="fade">
                                      <p:cBhvr>
                                        <p:cTn id="33" dur="5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animBg="1"/>
      <p:bldP spid="13" grpId="0" animBg="1"/>
      <p:bldP spid="14" grpId="0" animBg="1"/>
      <p:bldP spid="1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Resultado de imagen de museo de cera londres wikipedia"/>
          <p:cNvPicPr>
            <a:picLocks noChangeAspect="1" noChangeArrowheads="1"/>
          </p:cNvPicPr>
          <p:nvPr/>
        </p:nvPicPr>
        <p:blipFill>
          <a:blip r:embed="rId2"/>
          <a:srcRect/>
          <a:stretch>
            <a:fillRect/>
          </a:stretch>
        </p:blipFill>
        <p:spPr bwMode="auto">
          <a:xfrm>
            <a:off x="-1" y="0"/>
            <a:ext cx="9298981"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14348" y="1164134"/>
            <a:ext cx="8001056" cy="5693866"/>
          </a:xfrm>
          <a:prstGeom prst="rect">
            <a:avLst/>
          </a:prstGeom>
        </p:spPr>
        <p:txBody>
          <a:bodyPr wrap="square">
            <a:spAutoFit/>
          </a:bodyPr>
          <a:lstStyle/>
          <a:p>
            <a:pPr algn="ctr"/>
            <a:r>
              <a:rPr lang="es-ES" b="1" dirty="0" smtClean="0">
                <a:latin typeface="Rockwell" pitchFamily="18" charset="0"/>
              </a:rPr>
              <a:t>Marie Tussauds, de soltera Marie Grosholtz, fue una escultora de cera nacida el 1 de diciembre de 1761 en Estrasburgo, Francia, y fallecida en Londres el 16 de abril de 1850.</a:t>
            </a:r>
          </a:p>
          <a:p>
            <a:pPr algn="ctr"/>
            <a:r>
              <a:rPr lang="es-ES" b="1" dirty="0" smtClean="0">
                <a:latin typeface="Rockwell" pitchFamily="18" charset="0"/>
              </a:rPr>
              <a:t>La técnica usada por Marie Tussauds para realizar sus obras fue a base de cera, la cual aprendió a modelar bajo la enseñanza de su tutor Philippe Curtius mientras trabajaba como su ama de llaves. La cera es un éster de los ácidos grasos que se obtiene mediante un proceso de esterificación, el cual es una "reacción química entre un ácido carboxílico y un alcohol". Antes de cualquier proceso, la cera en su condición natural es extraída de los panales de las abejas.</a:t>
            </a:r>
          </a:p>
          <a:p>
            <a:pPr algn="ctr"/>
            <a:r>
              <a:rPr lang="es-ES" sz="2800" b="1" dirty="0" smtClean="0"/>
              <a:t>.</a:t>
            </a:r>
            <a:endParaRPr lang="es-ES" sz="2800" b="1" dirty="0"/>
          </a:p>
        </p:txBody>
      </p:sp>
      <p:sp>
        <p:nvSpPr>
          <p:cNvPr id="3" name="2 Documento"/>
          <p:cNvSpPr/>
          <p:nvPr/>
        </p:nvSpPr>
        <p:spPr>
          <a:xfrm flipV="1">
            <a:off x="0" y="0"/>
            <a:ext cx="4429125" cy="6858000"/>
          </a:xfrm>
          <a:prstGeom prst="flowChartDocument">
            <a:avLst/>
          </a:prstGeom>
          <a:solidFill>
            <a:srgbClr val="6600FF"/>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Documento"/>
          <p:cNvSpPr/>
          <p:nvPr/>
        </p:nvSpPr>
        <p:spPr>
          <a:xfrm flipH="1" flipV="1">
            <a:off x="4429125" y="0"/>
            <a:ext cx="4714875" cy="6858000"/>
          </a:xfrm>
          <a:prstGeom prst="flowChartDocument">
            <a:avLst/>
          </a:prstGeom>
          <a:solidFill>
            <a:srgbClr val="6600FF"/>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Documento"/>
          <p:cNvSpPr/>
          <p:nvPr/>
        </p:nvSpPr>
        <p:spPr>
          <a:xfrm flipV="1">
            <a:off x="0" y="428625"/>
            <a:ext cx="4000500" cy="6429375"/>
          </a:xfrm>
          <a:prstGeom prst="flowChartDocument">
            <a:avLst/>
          </a:prstGeom>
          <a:blipFill>
            <a:blip r:embed="rId2"/>
            <a:stretch>
              <a:fillRect/>
            </a:stretch>
          </a:blip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Documento"/>
          <p:cNvSpPr/>
          <p:nvPr/>
        </p:nvSpPr>
        <p:spPr>
          <a:xfrm flipH="1" flipV="1">
            <a:off x="4867275" y="428625"/>
            <a:ext cx="4276725" cy="6429375"/>
          </a:xfrm>
          <a:prstGeom prst="flowChartDocument">
            <a:avLst/>
          </a:prstGeom>
          <a:blipFill>
            <a:blip r:embed="rId2"/>
            <a:stretch>
              <a:fillRect/>
            </a:stretch>
          </a:blip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0000"/>
              </a:solidFill>
            </a:endParaRPr>
          </a:p>
        </p:txBody>
      </p:sp>
    </p:spTree>
  </p:cSld>
  <p:clrMapOvr>
    <a:masterClrMapping/>
  </p:clrMapOvr>
  <p:transition spd="med" advTm="4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after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000"/>
                                        <p:tgtEl>
                                          <p:spTgt spid="3"/>
                                        </p:tgtEl>
                                        <p:attrNameLst>
                                          <p:attrName>ppt_x</p:attrName>
                                        </p:attrNameLst>
                                      </p:cBhvr>
                                      <p:tavLst>
                                        <p:tav tm="0">
                                          <p:val>
                                            <p:strVal val="ppt_x"/>
                                          </p:val>
                                        </p:tav>
                                        <p:tav tm="100000">
                                          <p:val>
                                            <p:strVal val="ppt_x-ppt_w/2"/>
                                          </p:val>
                                        </p:tav>
                                      </p:tavLst>
                                    </p:anim>
                                    <p:anim calcmode="lin" valueType="num">
                                      <p:cBhvr>
                                        <p:cTn id="19" dur="5000"/>
                                        <p:tgtEl>
                                          <p:spTgt spid="3"/>
                                        </p:tgtEl>
                                        <p:attrNameLst>
                                          <p:attrName>ppt_y</p:attrName>
                                        </p:attrNameLst>
                                      </p:cBhvr>
                                      <p:tavLst>
                                        <p:tav tm="0">
                                          <p:val>
                                            <p:strVal val="ppt_y"/>
                                          </p:val>
                                        </p:tav>
                                        <p:tav tm="100000">
                                          <p:val>
                                            <p:strVal val="ppt_y"/>
                                          </p:val>
                                        </p:tav>
                                      </p:tavLst>
                                    </p:anim>
                                    <p:anim calcmode="lin" valueType="num">
                                      <p:cBhvr>
                                        <p:cTn id="20" dur="5000"/>
                                        <p:tgtEl>
                                          <p:spTgt spid="3"/>
                                        </p:tgtEl>
                                        <p:attrNameLst>
                                          <p:attrName>ppt_w</p:attrName>
                                        </p:attrNameLst>
                                      </p:cBhvr>
                                      <p:tavLst>
                                        <p:tav tm="0">
                                          <p:val>
                                            <p:strVal val="ppt_w"/>
                                          </p:val>
                                        </p:tav>
                                        <p:tav tm="100000">
                                          <p:val>
                                            <p:fltVal val="0"/>
                                          </p:val>
                                        </p:tav>
                                      </p:tavLst>
                                    </p:anim>
                                    <p:anim calcmode="lin" valueType="num">
                                      <p:cBhvr>
                                        <p:cTn id="21" dur="5000"/>
                                        <p:tgtEl>
                                          <p:spTgt spid="3"/>
                                        </p:tgtEl>
                                        <p:attrNameLst>
                                          <p:attrName>ppt_h</p:attrName>
                                        </p:attrNameLst>
                                      </p:cBhvr>
                                      <p:tavLst>
                                        <p:tav tm="0">
                                          <p:val>
                                            <p:strVal val="ppt_h"/>
                                          </p:val>
                                        </p:tav>
                                        <p:tav tm="100000">
                                          <p:val>
                                            <p:strVal val="ppt_h"/>
                                          </p:val>
                                        </p:tav>
                                      </p:tavLst>
                                    </p:anim>
                                    <p:set>
                                      <p:cBhvr>
                                        <p:cTn id="22" dur="1" fill="hold">
                                          <p:stCondLst>
                                            <p:cond delay="4999"/>
                                          </p:stCondLst>
                                        </p:cTn>
                                        <p:tgtEl>
                                          <p:spTgt spid="3"/>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2">
                                            <p:txEl>
                                              <p:pRg st="0" end="0"/>
                                            </p:txEl>
                                          </p:spTgt>
                                        </p:tgtEl>
                                        <p:attrNameLst>
                                          <p:attrName>style.visibility</p:attrName>
                                        </p:attrNameLst>
                                      </p:cBhvr>
                                      <p:to>
                                        <p:strVal val="visible"/>
                                      </p:to>
                                    </p:set>
                                    <p:anim calcmode="lin" valueType="num">
                                      <p:cBhvr>
                                        <p:cTn id="25" dur="5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26" dur="5000" fill="hold"/>
                                        <p:tgtEl>
                                          <p:spTgt spid="2">
                                            <p:txEl>
                                              <p:pRg st="0" end="0"/>
                                            </p:txEl>
                                          </p:spTgt>
                                        </p:tgtEl>
                                        <p:attrNameLst>
                                          <p:attrName>ppt_h</p:attrName>
                                        </p:attrNameLst>
                                      </p:cBhvr>
                                      <p:tavLst>
                                        <p:tav tm="0">
                                          <p:val>
                                            <p:strVal val="#ppt_h"/>
                                          </p:val>
                                        </p:tav>
                                        <p:tav tm="100000">
                                          <p:val>
                                            <p:strVal val="#ppt_h"/>
                                          </p:val>
                                        </p:tav>
                                      </p:tavLst>
                                    </p:anim>
                                  </p:childTnLst>
                                </p:cTn>
                              </p:par>
                              <p:par>
                                <p:cTn id="27" presetID="17" presetClass="entr" presetSubtype="10" fill="hold" nodeType="withEffect">
                                  <p:stCondLst>
                                    <p:cond delay="0"/>
                                  </p:stCondLst>
                                  <p:childTnLst>
                                    <p:set>
                                      <p:cBhvr>
                                        <p:cTn id="28" dur="1" fill="hold">
                                          <p:stCondLst>
                                            <p:cond delay="0"/>
                                          </p:stCondLst>
                                        </p:cTn>
                                        <p:tgtEl>
                                          <p:spTgt spid="2">
                                            <p:txEl>
                                              <p:pRg st="1" end="1"/>
                                            </p:txEl>
                                          </p:spTgt>
                                        </p:tgtEl>
                                        <p:attrNameLst>
                                          <p:attrName>style.visibility</p:attrName>
                                        </p:attrNameLst>
                                      </p:cBhvr>
                                      <p:to>
                                        <p:strVal val="visible"/>
                                      </p:to>
                                    </p:set>
                                    <p:anim calcmode="lin" valueType="num">
                                      <p:cBhvr>
                                        <p:cTn id="29" dur="5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30" dur="5000" fill="hold"/>
                                        <p:tgtEl>
                                          <p:spTgt spid="2">
                                            <p:txEl>
                                              <p:pRg st="1" end="1"/>
                                            </p:txEl>
                                          </p:spTgt>
                                        </p:tgtEl>
                                        <p:attrNameLst>
                                          <p:attrName>ppt_h</p:attrName>
                                        </p:attrNameLst>
                                      </p:cBhvr>
                                      <p:tavLst>
                                        <p:tav tm="0">
                                          <p:val>
                                            <p:strVal val="#ppt_h"/>
                                          </p:val>
                                        </p:tav>
                                        <p:tav tm="100000">
                                          <p:val>
                                            <p:strVal val="#ppt_h"/>
                                          </p:val>
                                        </p:tav>
                                      </p:tavLst>
                                    </p:anim>
                                  </p:childTnLst>
                                </p:cTn>
                              </p:par>
                              <p:par>
                                <p:cTn id="31" presetID="17" presetClass="exit" presetSubtype="2" fill="hold" grpId="0" nodeType="withEffect">
                                  <p:stCondLst>
                                    <p:cond delay="0"/>
                                  </p:stCondLst>
                                  <p:childTnLst>
                                    <p:anim calcmode="lin" valueType="num">
                                      <p:cBhvr>
                                        <p:cTn id="32" dur="5000"/>
                                        <p:tgtEl>
                                          <p:spTgt spid="4"/>
                                        </p:tgtEl>
                                        <p:attrNameLst>
                                          <p:attrName>ppt_x</p:attrName>
                                        </p:attrNameLst>
                                      </p:cBhvr>
                                      <p:tavLst>
                                        <p:tav tm="0">
                                          <p:val>
                                            <p:strVal val="ppt_x"/>
                                          </p:val>
                                        </p:tav>
                                        <p:tav tm="100000">
                                          <p:val>
                                            <p:strVal val="ppt_x+ppt_w/2"/>
                                          </p:val>
                                        </p:tav>
                                      </p:tavLst>
                                    </p:anim>
                                    <p:anim calcmode="lin" valueType="num">
                                      <p:cBhvr>
                                        <p:cTn id="33" dur="5000"/>
                                        <p:tgtEl>
                                          <p:spTgt spid="4"/>
                                        </p:tgtEl>
                                        <p:attrNameLst>
                                          <p:attrName>ppt_y</p:attrName>
                                        </p:attrNameLst>
                                      </p:cBhvr>
                                      <p:tavLst>
                                        <p:tav tm="0">
                                          <p:val>
                                            <p:strVal val="ppt_y"/>
                                          </p:val>
                                        </p:tav>
                                        <p:tav tm="100000">
                                          <p:val>
                                            <p:strVal val="ppt_y"/>
                                          </p:val>
                                        </p:tav>
                                      </p:tavLst>
                                    </p:anim>
                                    <p:anim calcmode="lin" valueType="num">
                                      <p:cBhvr>
                                        <p:cTn id="34" dur="5000"/>
                                        <p:tgtEl>
                                          <p:spTgt spid="4"/>
                                        </p:tgtEl>
                                        <p:attrNameLst>
                                          <p:attrName>ppt_w</p:attrName>
                                        </p:attrNameLst>
                                      </p:cBhvr>
                                      <p:tavLst>
                                        <p:tav tm="0">
                                          <p:val>
                                            <p:strVal val="ppt_w"/>
                                          </p:val>
                                        </p:tav>
                                        <p:tav tm="100000">
                                          <p:val>
                                            <p:fltVal val="0"/>
                                          </p:val>
                                        </p:tav>
                                      </p:tavLst>
                                    </p:anim>
                                    <p:anim calcmode="lin" valueType="num">
                                      <p:cBhvr>
                                        <p:cTn id="35" dur="5000"/>
                                        <p:tgtEl>
                                          <p:spTgt spid="4"/>
                                        </p:tgtEl>
                                        <p:attrNameLst>
                                          <p:attrName>ppt_h</p:attrName>
                                        </p:attrNameLst>
                                      </p:cBhvr>
                                      <p:tavLst>
                                        <p:tav tm="0">
                                          <p:val>
                                            <p:strVal val="ppt_h"/>
                                          </p:val>
                                        </p:tav>
                                        <p:tav tm="100000">
                                          <p:val>
                                            <p:strVal val="ppt_h"/>
                                          </p:val>
                                        </p:tav>
                                      </p:tavLst>
                                    </p:anim>
                                    <p:set>
                                      <p:cBhvr>
                                        <p:cTn id="36"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museo de cera londres por fuera"/>
          <p:cNvPicPr>
            <a:picLocks noChangeAspect="1" noChangeArrowheads="1"/>
          </p:cNvPicPr>
          <p:nvPr/>
        </p:nvPicPr>
        <p:blipFill>
          <a:blip r:embed="rId2" cstate="print"/>
          <a:srcRect/>
          <a:stretch>
            <a:fillRect/>
          </a:stretch>
        </p:blipFill>
        <p:spPr bwMode="auto">
          <a:xfrm>
            <a:off x="0" y="0"/>
            <a:ext cx="9144000" cy="7086518"/>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42910" y="1142984"/>
            <a:ext cx="8001056" cy="4893647"/>
          </a:xfrm>
          <a:prstGeom prst="rect">
            <a:avLst/>
          </a:prstGeom>
        </p:spPr>
        <p:txBody>
          <a:bodyPr wrap="square">
            <a:spAutoFit/>
          </a:bodyPr>
          <a:lstStyle/>
          <a:p>
            <a:pPr algn="ctr"/>
            <a:r>
              <a:rPr lang="es-ES" b="1" dirty="0" smtClean="0">
                <a:latin typeface="Rockwell" pitchFamily="18" charset="0"/>
              </a:rPr>
              <a:t>Se realizó la primera exposición de las figuras de cera de Curtius en 1770, lo que atrajo a una gran audiencia. La exposición se trasladó al Palacio Real en París, en 1776. Se abrió una segunda exposición sobre el Boulevard del Temple en 1782, el "Caverne des Grands Voleurs", precursor de lo que sería la Cámara de los Horrores. A los 19 años, Marie se convirtió en maestra de arte de la hermana del rey Luis XVI de Francia por lo que se mudó a vivir a la Corte Real del Palacio de Versalles. Al morir el doctor Curtius, Tussauds heredó toda su colección de figuras de cera. </a:t>
            </a:r>
            <a:endParaRPr lang="es-ES" b="1" dirty="0">
              <a:latin typeface="Rockwell" pitchFamily="18" charset="0"/>
            </a:endParaRPr>
          </a:p>
        </p:txBody>
      </p:sp>
      <p:sp>
        <p:nvSpPr>
          <p:cNvPr id="3" name="2 Documento"/>
          <p:cNvSpPr/>
          <p:nvPr/>
        </p:nvSpPr>
        <p:spPr>
          <a:xfrm flipV="1">
            <a:off x="0" y="0"/>
            <a:ext cx="4429125" cy="6858000"/>
          </a:xfrm>
          <a:prstGeom prst="flowChartDocument">
            <a:avLst/>
          </a:prstGeom>
          <a:solidFill>
            <a:srgbClr val="6600FF"/>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Documento"/>
          <p:cNvSpPr/>
          <p:nvPr/>
        </p:nvSpPr>
        <p:spPr>
          <a:xfrm flipH="1" flipV="1">
            <a:off x="4429125" y="0"/>
            <a:ext cx="4714875" cy="6858000"/>
          </a:xfrm>
          <a:prstGeom prst="flowChartDocument">
            <a:avLst/>
          </a:prstGeom>
          <a:solidFill>
            <a:srgbClr val="6600FF"/>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Documento"/>
          <p:cNvSpPr/>
          <p:nvPr/>
        </p:nvSpPr>
        <p:spPr>
          <a:xfrm flipV="1">
            <a:off x="0" y="428625"/>
            <a:ext cx="4000500" cy="6429375"/>
          </a:xfrm>
          <a:prstGeom prst="flowChartDocument">
            <a:avLst/>
          </a:prstGeom>
          <a:blipFill>
            <a:blip r:embed="rId2"/>
            <a:stretch>
              <a:fillRect/>
            </a:stretch>
          </a:blip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Documento"/>
          <p:cNvSpPr/>
          <p:nvPr/>
        </p:nvSpPr>
        <p:spPr>
          <a:xfrm flipH="1" flipV="1">
            <a:off x="4867275" y="428625"/>
            <a:ext cx="4276725" cy="6429375"/>
          </a:xfrm>
          <a:prstGeom prst="flowChartDocument">
            <a:avLst/>
          </a:prstGeom>
          <a:blipFill>
            <a:blip r:embed="rId2"/>
            <a:stretch>
              <a:fillRect/>
            </a:stretch>
          </a:blip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0000"/>
              </a:solidFill>
            </a:endParaRPr>
          </a:p>
        </p:txBody>
      </p:sp>
    </p:spTree>
  </p:cSld>
  <p:clrMapOvr>
    <a:masterClrMapping/>
  </p:clrMapOvr>
  <p:transition spd="med" advTm="3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after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ntr" presetSubtype="10"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fltVal val="0"/>
                                          </p:val>
                                        </p:tav>
                                        <p:tav tm="100000">
                                          <p:val>
                                            <p:strVal val="#ppt_w"/>
                                          </p:val>
                                        </p:tav>
                                      </p:tavLst>
                                    </p:anim>
                                    <p:anim calcmode="lin" valueType="num">
                                      <p:cBhvr>
                                        <p:cTn id="20" dur="5000" fill="hold"/>
                                        <p:tgtEl>
                                          <p:spTgt spid="2"/>
                                        </p:tgtEl>
                                        <p:attrNameLst>
                                          <p:attrName>ppt_h</p:attrName>
                                        </p:attrNameLst>
                                      </p:cBhvr>
                                      <p:tavLst>
                                        <p:tav tm="0">
                                          <p:val>
                                            <p:strVal val="#ppt_h"/>
                                          </p:val>
                                        </p:tav>
                                        <p:tav tm="100000">
                                          <p:val>
                                            <p:strVal val="#ppt_h"/>
                                          </p:val>
                                        </p:tav>
                                      </p:tavLst>
                                    </p:anim>
                                  </p:childTnLst>
                                </p:cTn>
                              </p:par>
                              <p:par>
                                <p:cTn id="21" presetID="17" presetClass="exit" presetSubtype="8" fill="hold" grpId="0" nodeType="withEffect">
                                  <p:stCondLst>
                                    <p:cond delay="0"/>
                                  </p:stCondLst>
                                  <p:childTnLst>
                                    <p:anim calcmode="lin" valueType="num">
                                      <p:cBhvr>
                                        <p:cTn id="22" dur="5000"/>
                                        <p:tgtEl>
                                          <p:spTgt spid="3"/>
                                        </p:tgtEl>
                                        <p:attrNameLst>
                                          <p:attrName>ppt_x</p:attrName>
                                        </p:attrNameLst>
                                      </p:cBhvr>
                                      <p:tavLst>
                                        <p:tav tm="0">
                                          <p:val>
                                            <p:strVal val="ppt_x"/>
                                          </p:val>
                                        </p:tav>
                                        <p:tav tm="100000">
                                          <p:val>
                                            <p:strVal val="ppt_x-ppt_w/2"/>
                                          </p:val>
                                        </p:tav>
                                      </p:tavLst>
                                    </p:anim>
                                    <p:anim calcmode="lin" valueType="num">
                                      <p:cBhvr>
                                        <p:cTn id="23" dur="5000"/>
                                        <p:tgtEl>
                                          <p:spTgt spid="3"/>
                                        </p:tgtEl>
                                        <p:attrNameLst>
                                          <p:attrName>ppt_y</p:attrName>
                                        </p:attrNameLst>
                                      </p:cBhvr>
                                      <p:tavLst>
                                        <p:tav tm="0">
                                          <p:val>
                                            <p:strVal val="ppt_y"/>
                                          </p:val>
                                        </p:tav>
                                        <p:tav tm="100000">
                                          <p:val>
                                            <p:strVal val="ppt_y"/>
                                          </p:val>
                                        </p:tav>
                                      </p:tavLst>
                                    </p:anim>
                                    <p:anim calcmode="lin" valueType="num">
                                      <p:cBhvr>
                                        <p:cTn id="24" dur="5000"/>
                                        <p:tgtEl>
                                          <p:spTgt spid="3"/>
                                        </p:tgtEl>
                                        <p:attrNameLst>
                                          <p:attrName>ppt_w</p:attrName>
                                        </p:attrNameLst>
                                      </p:cBhvr>
                                      <p:tavLst>
                                        <p:tav tm="0">
                                          <p:val>
                                            <p:strVal val="ppt_w"/>
                                          </p:val>
                                        </p:tav>
                                        <p:tav tm="100000">
                                          <p:val>
                                            <p:fltVal val="0"/>
                                          </p:val>
                                        </p:tav>
                                      </p:tavLst>
                                    </p:anim>
                                    <p:anim calcmode="lin" valueType="num">
                                      <p:cBhvr>
                                        <p:cTn id="25" dur="5000"/>
                                        <p:tgtEl>
                                          <p:spTgt spid="3"/>
                                        </p:tgtEl>
                                        <p:attrNameLst>
                                          <p:attrName>ppt_h</p:attrName>
                                        </p:attrNameLst>
                                      </p:cBhvr>
                                      <p:tavLst>
                                        <p:tav tm="0">
                                          <p:val>
                                            <p:strVal val="ppt_h"/>
                                          </p:val>
                                        </p:tav>
                                        <p:tav tm="100000">
                                          <p:val>
                                            <p:strVal val="ppt_h"/>
                                          </p:val>
                                        </p:tav>
                                      </p:tavLst>
                                    </p:anim>
                                    <p:set>
                                      <p:cBhvr>
                                        <p:cTn id="26" dur="1" fill="hold">
                                          <p:stCondLst>
                                            <p:cond delay="4999"/>
                                          </p:stCondLst>
                                        </p:cTn>
                                        <p:tgtEl>
                                          <p:spTgt spid="3"/>
                                        </p:tgtEl>
                                        <p:attrNameLst>
                                          <p:attrName>style.visibility</p:attrName>
                                        </p:attrNameLst>
                                      </p:cBhvr>
                                      <p:to>
                                        <p:strVal val="hidden"/>
                                      </p:to>
                                    </p:set>
                                  </p:childTnLst>
                                </p:cTn>
                              </p:par>
                              <p:par>
                                <p:cTn id="27" presetID="17" presetClass="exit" presetSubtype="2" fill="hold" grpId="0" nodeType="withEffect">
                                  <p:stCondLst>
                                    <p:cond delay="0"/>
                                  </p:stCondLst>
                                  <p:childTnLst>
                                    <p:anim calcmode="lin" valueType="num">
                                      <p:cBhvr>
                                        <p:cTn id="28" dur="5000"/>
                                        <p:tgtEl>
                                          <p:spTgt spid="4"/>
                                        </p:tgtEl>
                                        <p:attrNameLst>
                                          <p:attrName>ppt_x</p:attrName>
                                        </p:attrNameLst>
                                      </p:cBhvr>
                                      <p:tavLst>
                                        <p:tav tm="0">
                                          <p:val>
                                            <p:strVal val="ppt_x"/>
                                          </p:val>
                                        </p:tav>
                                        <p:tav tm="100000">
                                          <p:val>
                                            <p:strVal val="ppt_x+ppt_w/2"/>
                                          </p:val>
                                        </p:tav>
                                      </p:tavLst>
                                    </p:anim>
                                    <p:anim calcmode="lin" valueType="num">
                                      <p:cBhvr>
                                        <p:cTn id="29" dur="5000"/>
                                        <p:tgtEl>
                                          <p:spTgt spid="4"/>
                                        </p:tgtEl>
                                        <p:attrNameLst>
                                          <p:attrName>ppt_y</p:attrName>
                                        </p:attrNameLst>
                                      </p:cBhvr>
                                      <p:tavLst>
                                        <p:tav tm="0">
                                          <p:val>
                                            <p:strVal val="ppt_y"/>
                                          </p:val>
                                        </p:tav>
                                        <p:tav tm="100000">
                                          <p:val>
                                            <p:strVal val="ppt_y"/>
                                          </p:val>
                                        </p:tav>
                                      </p:tavLst>
                                    </p:anim>
                                    <p:anim calcmode="lin" valueType="num">
                                      <p:cBhvr>
                                        <p:cTn id="30" dur="5000"/>
                                        <p:tgtEl>
                                          <p:spTgt spid="4"/>
                                        </p:tgtEl>
                                        <p:attrNameLst>
                                          <p:attrName>ppt_w</p:attrName>
                                        </p:attrNameLst>
                                      </p:cBhvr>
                                      <p:tavLst>
                                        <p:tav tm="0">
                                          <p:val>
                                            <p:strVal val="ppt_w"/>
                                          </p:val>
                                        </p:tav>
                                        <p:tav tm="100000">
                                          <p:val>
                                            <p:fltVal val="0"/>
                                          </p:val>
                                        </p:tav>
                                      </p:tavLst>
                                    </p:anim>
                                    <p:anim calcmode="lin" valueType="num">
                                      <p:cBhvr>
                                        <p:cTn id="31" dur="5000"/>
                                        <p:tgtEl>
                                          <p:spTgt spid="4"/>
                                        </p:tgtEl>
                                        <p:attrNameLst>
                                          <p:attrName>ppt_h</p:attrName>
                                        </p:attrNameLst>
                                      </p:cBhvr>
                                      <p:tavLst>
                                        <p:tav tm="0">
                                          <p:val>
                                            <p:strVal val="ppt_h"/>
                                          </p:val>
                                        </p:tav>
                                        <p:tav tm="100000">
                                          <p:val>
                                            <p:strVal val="ppt_h"/>
                                          </p:val>
                                        </p:tav>
                                      </p:tavLst>
                                    </p:anim>
                                    <p:set>
                                      <p:cBhvr>
                                        <p:cTn id="3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2" name="Picture 2" descr="Resultado de imagen de museo de cera londres edificio"/>
          <p:cNvPicPr>
            <a:picLocks noChangeAspect="1" noChangeArrowheads="1"/>
          </p:cNvPicPr>
          <p:nvPr/>
        </p:nvPicPr>
        <p:blipFill>
          <a:blip r:embed="rId2"/>
          <a:srcRect/>
          <a:stretch>
            <a:fillRect/>
          </a:stretch>
        </p:blipFill>
        <p:spPr bwMode="auto">
          <a:xfrm>
            <a:off x="-46277" y="714356"/>
            <a:ext cx="9190277" cy="5429288"/>
          </a:xfrm>
          <a:prstGeom prst="rect">
            <a:avLst/>
          </a:prstGeom>
          <a:noFill/>
        </p:spPr>
      </p:pic>
      <p:sp>
        <p:nvSpPr>
          <p:cNvPr id="3" name="2 Rectángulo redondeado"/>
          <p:cNvSpPr/>
          <p:nvPr/>
        </p:nvSpPr>
        <p:spPr>
          <a:xfrm flipH="1" flipV="1">
            <a:off x="0" y="-1"/>
            <a:ext cx="9144000" cy="714356"/>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redondeado"/>
          <p:cNvSpPr/>
          <p:nvPr/>
        </p:nvSpPr>
        <p:spPr>
          <a:xfrm flipH="1" flipV="1">
            <a:off x="0" y="6143644"/>
            <a:ext cx="9144000" cy="714356"/>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0" fill="hold"/>
                                        <p:tgtEl>
                                          <p:spTgt spid="3"/>
                                        </p:tgtEl>
                                        <p:attrNameLst>
                                          <p:attrName>ppt_x</p:attrName>
                                        </p:attrNameLst>
                                      </p:cBhvr>
                                      <p:tavLst>
                                        <p:tav tm="0">
                                          <p:val>
                                            <p:strVal val="0-#ppt_w/2"/>
                                          </p:val>
                                        </p:tav>
                                        <p:tav tm="100000">
                                          <p:val>
                                            <p:strVal val="#ppt_x"/>
                                          </p:val>
                                        </p:tav>
                                      </p:tavLst>
                                    </p:anim>
                                    <p:anim calcmode="lin" valueType="num">
                                      <p:cBhvr additive="base">
                                        <p:cTn id="8" dur="5000" fill="hold"/>
                                        <p:tgtEl>
                                          <p:spTgt spid="3"/>
                                        </p:tgtEl>
                                        <p:attrNameLst>
                                          <p:attrName>ppt_y</p:attrName>
                                        </p:attrNameLst>
                                      </p:cBhvr>
                                      <p:tavLst>
                                        <p:tav tm="0">
                                          <p:val>
                                            <p:strVal val="#ppt_y"/>
                                          </p:val>
                                        </p:tav>
                                        <p:tav tm="100000">
                                          <p:val>
                                            <p:strVal val="#ppt_y"/>
                                          </p:val>
                                        </p:tav>
                                      </p:tavLst>
                                    </p:anim>
                                  </p:childTnLst>
                                </p:cTn>
                              </p:par>
                              <p:par>
                                <p:cTn id="9" presetID="7"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0" fill="hold"/>
                                        <p:tgtEl>
                                          <p:spTgt spid="4"/>
                                        </p:tgtEl>
                                        <p:attrNameLst>
                                          <p:attrName>ppt_x</p:attrName>
                                        </p:attrNameLst>
                                      </p:cBhvr>
                                      <p:tavLst>
                                        <p:tav tm="0">
                                          <p:val>
                                            <p:strVal val="0-#ppt_w/2"/>
                                          </p:val>
                                        </p:tav>
                                        <p:tav tm="100000">
                                          <p:val>
                                            <p:strVal val="#ppt_x"/>
                                          </p:val>
                                        </p:tav>
                                      </p:tavLst>
                                    </p:anim>
                                    <p:anim calcmode="lin" valueType="num">
                                      <p:cBhvr additive="base">
                                        <p:cTn id="12" dur="5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42976" y="1714488"/>
            <a:ext cx="7215238" cy="4524315"/>
          </a:xfrm>
          <a:prstGeom prst="rect">
            <a:avLst/>
          </a:prstGeom>
        </p:spPr>
        <p:txBody>
          <a:bodyPr wrap="square">
            <a:spAutoFit/>
          </a:bodyPr>
          <a:lstStyle/>
          <a:p>
            <a:pPr algn="ctr"/>
            <a:r>
              <a:rPr lang="es-ES" b="1" dirty="0" smtClean="0">
                <a:latin typeface="Rockwell" pitchFamily="18" charset="0"/>
              </a:rPr>
              <a:t>En 1835 la exhibición de Madame Tussauds se estableció de manera permanente en Londres, a la cual se podía acceder pagando seis peniques. Madame Tussauds esculpió los bustos de Necke y del Duque de Orleans. También fue autora de una escultura en cera de Marie-Jeanne du Barry, la amante del rey Luis XV. También modeló los rostros de Marat, de Luis XVI y de Robespierre, entre otros guillotinados, actualmente expuestos en la sección llamada "Cámara de los Horrores" del Museo Tussauds.</a:t>
            </a:r>
            <a:endParaRPr lang="es-ES" b="1" dirty="0">
              <a:latin typeface="Rockwell" pitchFamily="18" charset="0"/>
            </a:endParaRPr>
          </a:p>
        </p:txBody>
      </p:sp>
      <p:sp>
        <p:nvSpPr>
          <p:cNvPr id="3" name="2 Documento"/>
          <p:cNvSpPr/>
          <p:nvPr/>
        </p:nvSpPr>
        <p:spPr>
          <a:xfrm flipV="1">
            <a:off x="0" y="0"/>
            <a:ext cx="4429125" cy="6858000"/>
          </a:xfrm>
          <a:prstGeom prst="flowChartDocument">
            <a:avLst/>
          </a:prstGeom>
          <a:solidFill>
            <a:srgbClr val="6600FF"/>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Documento"/>
          <p:cNvSpPr/>
          <p:nvPr/>
        </p:nvSpPr>
        <p:spPr>
          <a:xfrm flipH="1" flipV="1">
            <a:off x="4429125" y="0"/>
            <a:ext cx="4714875" cy="6858000"/>
          </a:xfrm>
          <a:prstGeom prst="flowChartDocument">
            <a:avLst/>
          </a:prstGeom>
          <a:solidFill>
            <a:srgbClr val="6600FF"/>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Documento"/>
          <p:cNvSpPr/>
          <p:nvPr/>
        </p:nvSpPr>
        <p:spPr>
          <a:xfrm flipV="1">
            <a:off x="0" y="428625"/>
            <a:ext cx="4000500" cy="6429375"/>
          </a:xfrm>
          <a:prstGeom prst="flowChartDocument">
            <a:avLst/>
          </a:prstGeom>
          <a:blipFill>
            <a:blip r:embed="rId2"/>
            <a:stretch>
              <a:fillRect/>
            </a:stretch>
          </a:blip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Documento"/>
          <p:cNvSpPr/>
          <p:nvPr/>
        </p:nvSpPr>
        <p:spPr>
          <a:xfrm flipH="1" flipV="1">
            <a:off x="4867275" y="428625"/>
            <a:ext cx="4276725" cy="6429375"/>
          </a:xfrm>
          <a:prstGeom prst="flowChartDocument">
            <a:avLst/>
          </a:prstGeom>
          <a:blipFill>
            <a:blip r:embed="rId2"/>
            <a:stretch>
              <a:fillRect/>
            </a:stretch>
          </a:blip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0000"/>
              </a:solidFill>
            </a:endParaRPr>
          </a:p>
        </p:txBody>
      </p:sp>
    </p:spTree>
  </p:cSld>
  <p:clrMapOvr>
    <a:masterClrMapping/>
  </p:clrMapOvr>
  <p:transition spd="med" advTm="3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after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ntr" presetSubtype="10"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fltVal val="0"/>
                                          </p:val>
                                        </p:tav>
                                        <p:tav tm="100000">
                                          <p:val>
                                            <p:strVal val="#ppt_w"/>
                                          </p:val>
                                        </p:tav>
                                      </p:tavLst>
                                    </p:anim>
                                    <p:anim calcmode="lin" valueType="num">
                                      <p:cBhvr>
                                        <p:cTn id="20" dur="5000" fill="hold"/>
                                        <p:tgtEl>
                                          <p:spTgt spid="2"/>
                                        </p:tgtEl>
                                        <p:attrNameLst>
                                          <p:attrName>ppt_h</p:attrName>
                                        </p:attrNameLst>
                                      </p:cBhvr>
                                      <p:tavLst>
                                        <p:tav tm="0">
                                          <p:val>
                                            <p:strVal val="#ppt_h"/>
                                          </p:val>
                                        </p:tav>
                                        <p:tav tm="100000">
                                          <p:val>
                                            <p:strVal val="#ppt_h"/>
                                          </p:val>
                                        </p:tav>
                                      </p:tavLst>
                                    </p:anim>
                                  </p:childTnLst>
                                </p:cTn>
                              </p:par>
                              <p:par>
                                <p:cTn id="21" presetID="17" presetClass="exit" presetSubtype="8" fill="hold" grpId="0" nodeType="withEffect">
                                  <p:stCondLst>
                                    <p:cond delay="0"/>
                                  </p:stCondLst>
                                  <p:childTnLst>
                                    <p:anim calcmode="lin" valueType="num">
                                      <p:cBhvr>
                                        <p:cTn id="22" dur="5000"/>
                                        <p:tgtEl>
                                          <p:spTgt spid="3"/>
                                        </p:tgtEl>
                                        <p:attrNameLst>
                                          <p:attrName>ppt_x</p:attrName>
                                        </p:attrNameLst>
                                      </p:cBhvr>
                                      <p:tavLst>
                                        <p:tav tm="0">
                                          <p:val>
                                            <p:strVal val="ppt_x"/>
                                          </p:val>
                                        </p:tav>
                                        <p:tav tm="100000">
                                          <p:val>
                                            <p:strVal val="ppt_x-ppt_w/2"/>
                                          </p:val>
                                        </p:tav>
                                      </p:tavLst>
                                    </p:anim>
                                    <p:anim calcmode="lin" valueType="num">
                                      <p:cBhvr>
                                        <p:cTn id="23" dur="5000"/>
                                        <p:tgtEl>
                                          <p:spTgt spid="3"/>
                                        </p:tgtEl>
                                        <p:attrNameLst>
                                          <p:attrName>ppt_y</p:attrName>
                                        </p:attrNameLst>
                                      </p:cBhvr>
                                      <p:tavLst>
                                        <p:tav tm="0">
                                          <p:val>
                                            <p:strVal val="ppt_y"/>
                                          </p:val>
                                        </p:tav>
                                        <p:tav tm="100000">
                                          <p:val>
                                            <p:strVal val="ppt_y"/>
                                          </p:val>
                                        </p:tav>
                                      </p:tavLst>
                                    </p:anim>
                                    <p:anim calcmode="lin" valueType="num">
                                      <p:cBhvr>
                                        <p:cTn id="24" dur="5000"/>
                                        <p:tgtEl>
                                          <p:spTgt spid="3"/>
                                        </p:tgtEl>
                                        <p:attrNameLst>
                                          <p:attrName>ppt_w</p:attrName>
                                        </p:attrNameLst>
                                      </p:cBhvr>
                                      <p:tavLst>
                                        <p:tav tm="0">
                                          <p:val>
                                            <p:strVal val="ppt_w"/>
                                          </p:val>
                                        </p:tav>
                                        <p:tav tm="100000">
                                          <p:val>
                                            <p:fltVal val="0"/>
                                          </p:val>
                                        </p:tav>
                                      </p:tavLst>
                                    </p:anim>
                                    <p:anim calcmode="lin" valueType="num">
                                      <p:cBhvr>
                                        <p:cTn id="25" dur="5000"/>
                                        <p:tgtEl>
                                          <p:spTgt spid="3"/>
                                        </p:tgtEl>
                                        <p:attrNameLst>
                                          <p:attrName>ppt_h</p:attrName>
                                        </p:attrNameLst>
                                      </p:cBhvr>
                                      <p:tavLst>
                                        <p:tav tm="0">
                                          <p:val>
                                            <p:strVal val="ppt_h"/>
                                          </p:val>
                                        </p:tav>
                                        <p:tav tm="100000">
                                          <p:val>
                                            <p:strVal val="ppt_h"/>
                                          </p:val>
                                        </p:tav>
                                      </p:tavLst>
                                    </p:anim>
                                    <p:set>
                                      <p:cBhvr>
                                        <p:cTn id="26" dur="1" fill="hold">
                                          <p:stCondLst>
                                            <p:cond delay="4999"/>
                                          </p:stCondLst>
                                        </p:cTn>
                                        <p:tgtEl>
                                          <p:spTgt spid="3"/>
                                        </p:tgtEl>
                                        <p:attrNameLst>
                                          <p:attrName>style.visibility</p:attrName>
                                        </p:attrNameLst>
                                      </p:cBhvr>
                                      <p:to>
                                        <p:strVal val="hidden"/>
                                      </p:to>
                                    </p:set>
                                  </p:childTnLst>
                                </p:cTn>
                              </p:par>
                              <p:par>
                                <p:cTn id="27" presetID="17" presetClass="exit" presetSubtype="2" fill="hold" grpId="0" nodeType="withEffect">
                                  <p:stCondLst>
                                    <p:cond delay="0"/>
                                  </p:stCondLst>
                                  <p:childTnLst>
                                    <p:anim calcmode="lin" valueType="num">
                                      <p:cBhvr>
                                        <p:cTn id="28" dur="5000"/>
                                        <p:tgtEl>
                                          <p:spTgt spid="4"/>
                                        </p:tgtEl>
                                        <p:attrNameLst>
                                          <p:attrName>ppt_x</p:attrName>
                                        </p:attrNameLst>
                                      </p:cBhvr>
                                      <p:tavLst>
                                        <p:tav tm="0">
                                          <p:val>
                                            <p:strVal val="ppt_x"/>
                                          </p:val>
                                        </p:tav>
                                        <p:tav tm="100000">
                                          <p:val>
                                            <p:strVal val="ppt_x+ppt_w/2"/>
                                          </p:val>
                                        </p:tav>
                                      </p:tavLst>
                                    </p:anim>
                                    <p:anim calcmode="lin" valueType="num">
                                      <p:cBhvr>
                                        <p:cTn id="29" dur="5000"/>
                                        <p:tgtEl>
                                          <p:spTgt spid="4"/>
                                        </p:tgtEl>
                                        <p:attrNameLst>
                                          <p:attrName>ppt_y</p:attrName>
                                        </p:attrNameLst>
                                      </p:cBhvr>
                                      <p:tavLst>
                                        <p:tav tm="0">
                                          <p:val>
                                            <p:strVal val="ppt_y"/>
                                          </p:val>
                                        </p:tav>
                                        <p:tav tm="100000">
                                          <p:val>
                                            <p:strVal val="ppt_y"/>
                                          </p:val>
                                        </p:tav>
                                      </p:tavLst>
                                    </p:anim>
                                    <p:anim calcmode="lin" valueType="num">
                                      <p:cBhvr>
                                        <p:cTn id="30" dur="5000"/>
                                        <p:tgtEl>
                                          <p:spTgt spid="4"/>
                                        </p:tgtEl>
                                        <p:attrNameLst>
                                          <p:attrName>ppt_w</p:attrName>
                                        </p:attrNameLst>
                                      </p:cBhvr>
                                      <p:tavLst>
                                        <p:tav tm="0">
                                          <p:val>
                                            <p:strVal val="ppt_w"/>
                                          </p:val>
                                        </p:tav>
                                        <p:tav tm="100000">
                                          <p:val>
                                            <p:fltVal val="0"/>
                                          </p:val>
                                        </p:tav>
                                      </p:tavLst>
                                    </p:anim>
                                    <p:anim calcmode="lin" valueType="num">
                                      <p:cBhvr>
                                        <p:cTn id="31" dur="5000"/>
                                        <p:tgtEl>
                                          <p:spTgt spid="4"/>
                                        </p:tgtEl>
                                        <p:attrNameLst>
                                          <p:attrName>ppt_h</p:attrName>
                                        </p:attrNameLst>
                                      </p:cBhvr>
                                      <p:tavLst>
                                        <p:tav tm="0">
                                          <p:val>
                                            <p:strVal val="ppt_h"/>
                                          </p:val>
                                        </p:tav>
                                        <p:tav tm="100000">
                                          <p:val>
                                            <p:strVal val="ppt_h"/>
                                          </p:val>
                                        </p:tav>
                                      </p:tavLst>
                                    </p:anim>
                                    <p:set>
                                      <p:cBhvr>
                                        <p:cTn id="3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6" descr="AngelinaJolie"/>
          <p:cNvPicPr>
            <a:picLocks noChangeAspect="1" noChangeArrowheads="1"/>
          </p:cNvPicPr>
          <p:nvPr/>
        </p:nvPicPr>
        <p:blipFill>
          <a:blip r:embed="rId3"/>
          <a:srcRect/>
          <a:stretch>
            <a:fillRect/>
          </a:stretch>
        </p:blipFill>
        <p:spPr bwMode="auto">
          <a:xfrm>
            <a:off x="2000232" y="0"/>
            <a:ext cx="5143500" cy="6858000"/>
          </a:xfrm>
          <a:prstGeom prst="rect">
            <a:avLst/>
          </a:prstGeom>
          <a:noFill/>
          <a:ln w="9525">
            <a:noFill/>
            <a:miter lim="800000"/>
            <a:headEnd/>
            <a:tailEnd/>
          </a:ln>
        </p:spPr>
      </p:pic>
      <p:sp>
        <p:nvSpPr>
          <p:cNvPr id="6" name="5 Rectángulo"/>
          <p:cNvSpPr/>
          <p:nvPr/>
        </p:nvSpPr>
        <p:spPr>
          <a:xfrm flipH="1">
            <a:off x="827088" y="0"/>
            <a:ext cx="792162" cy="6858000"/>
          </a:xfrm>
          <a:prstGeom prst="rect">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0"/>
            <a:ext cx="827088" cy="6858000"/>
          </a:xfrm>
          <a:prstGeom prst="rect">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flipH="1">
            <a:off x="7524750" y="0"/>
            <a:ext cx="792163" cy="6858000"/>
          </a:xfrm>
          <a:prstGeom prst="rect">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8316913" y="0"/>
            <a:ext cx="827087" cy="6858000"/>
          </a:xfrm>
          <a:prstGeom prst="rect">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ágrima"/>
          <p:cNvSpPr/>
          <p:nvPr/>
        </p:nvSpPr>
        <p:spPr>
          <a:xfrm rot="18937742" flipH="1" flipV="1">
            <a:off x="-3811224" y="2224739"/>
            <a:ext cx="49957" cy="51065"/>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Lágrima"/>
          <p:cNvSpPr/>
          <p:nvPr/>
        </p:nvSpPr>
        <p:spPr>
          <a:xfrm rot="20689045" flipV="1">
            <a:off x="12034245" y="-38933"/>
            <a:ext cx="45719" cy="45719"/>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Lágrima"/>
          <p:cNvSpPr/>
          <p:nvPr/>
        </p:nvSpPr>
        <p:spPr>
          <a:xfrm rot="16871572" flipV="1">
            <a:off x="-2634200" y="-18593"/>
            <a:ext cx="45719" cy="68699"/>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Lágrima"/>
          <p:cNvSpPr/>
          <p:nvPr/>
        </p:nvSpPr>
        <p:spPr>
          <a:xfrm rot="19055765">
            <a:off x="-7570725" y="447073"/>
            <a:ext cx="5050822" cy="5410864"/>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1643042" y="0"/>
            <a:ext cx="5905500" cy="6858000"/>
          </a:xfrm>
          <a:prstGeom prst="rect">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7" name="16 Rectángulo"/>
          <p:cNvSpPr/>
          <p:nvPr/>
        </p:nvSpPr>
        <p:spPr>
          <a:xfrm>
            <a:off x="1571604" y="0"/>
            <a:ext cx="5905500" cy="6858000"/>
          </a:xfrm>
          <a:prstGeom prst="rect">
            <a:avLst/>
          </a:prstGeom>
          <a:solidFill>
            <a:schemeClr val="accent6">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a:off x="1643042" y="0"/>
            <a:ext cx="5905500" cy="6858000"/>
          </a:xfrm>
          <a:prstGeom prst="rect">
            <a:avLst/>
          </a:prstGeom>
          <a:solidFill>
            <a:srgbClr val="66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med" advTm="5000">
    <p:random/>
    <p:sndAc>
      <p:stSnd>
        <p:snd r:embed="rId2" name="[accordeon][musette]_aimable_accordéon_11 - petite fleur (slow).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19"/>
                                        </p:tgtEl>
                                      </p:cBhvr>
                                    </p:animEffect>
                                    <p:set>
                                      <p:cBhvr>
                                        <p:cTn id="7" dur="1" fill="hold">
                                          <p:stCondLst>
                                            <p:cond delay="3999"/>
                                          </p:stCondLst>
                                        </p:cTn>
                                        <p:tgtEl>
                                          <p:spTgt spid="19"/>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17"/>
                                        </p:tgtEl>
                                      </p:cBhvr>
                                    </p:animEffect>
                                    <p:set>
                                      <p:cBhvr>
                                        <p:cTn id="10" dur="1" fill="hold">
                                          <p:stCondLst>
                                            <p:cond delay="4999"/>
                                          </p:stCondLst>
                                        </p:cTn>
                                        <p:tgtEl>
                                          <p:spTgt spid="17"/>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20"/>
                                        </p:tgtEl>
                                      </p:cBhvr>
                                    </p:animEffect>
                                    <p:set>
                                      <p:cBhvr>
                                        <p:cTn id="13" dur="1" fill="hold">
                                          <p:stCondLst>
                                            <p:cond delay="4999"/>
                                          </p:stCondLst>
                                        </p:cTn>
                                        <p:tgtEl>
                                          <p:spTgt spid="20"/>
                                        </p:tgtEl>
                                        <p:attrNameLst>
                                          <p:attrName>style.visibility</p:attrName>
                                        </p:attrNameLst>
                                      </p:cBhvr>
                                      <p:to>
                                        <p:strVal val="hidden"/>
                                      </p:to>
                                    </p:set>
                                  </p:childTnLst>
                                </p:cTn>
                              </p:par>
                              <p:par>
                                <p:cTn id="14" presetID="8" presetClass="entr" presetSubtype="32" repeatCount="200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amond(out)">
                                      <p:cBhvr>
                                        <p:cTn id="16" dur="2500"/>
                                        <p:tgtEl>
                                          <p:spTgt spid="7"/>
                                        </p:tgtEl>
                                      </p:cBhvr>
                                    </p:animEffect>
                                  </p:childTnLst>
                                </p:cTn>
                              </p:par>
                              <p:par>
                                <p:cTn id="17" presetID="8" presetClass="entr" presetSubtype="32" repeatCount="200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diamond(out)">
                                      <p:cBhvr>
                                        <p:cTn id="19" dur="2500"/>
                                        <p:tgtEl>
                                          <p:spTgt spid="10"/>
                                        </p:tgtEl>
                                      </p:cBhvr>
                                    </p:animEffect>
                                  </p:childTnLst>
                                </p:cTn>
                              </p:par>
                              <p:par>
                                <p:cTn id="20" presetID="13" presetClass="entr" presetSubtype="16" repeatCount="200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plus(in)">
                                      <p:cBhvr>
                                        <p:cTn id="22" dur="2500"/>
                                        <p:tgtEl>
                                          <p:spTgt spid="8"/>
                                        </p:tgtEl>
                                      </p:cBhvr>
                                    </p:animEffect>
                                  </p:childTnLst>
                                </p:cTn>
                              </p:par>
                              <p:par>
                                <p:cTn id="23" presetID="13" presetClass="entr" presetSubtype="16" repeatCount="200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plus(in)">
                                      <p:cBhvr>
                                        <p:cTn id="25" dur="2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20" grpId="0" animBg="1"/>
      <p:bldP spid="17" grpId="0" animBg="1"/>
      <p:bldP spid="1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Marilyn-Monroe-Madame-Tussauds-Londres.jpg"/>
          <p:cNvPicPr>
            <a:picLocks noChangeAspect="1" noChangeArrowheads="1"/>
          </p:cNvPicPr>
          <p:nvPr/>
        </p:nvPicPr>
        <p:blipFill>
          <a:blip r:embed="rId2"/>
          <a:srcRect/>
          <a:stretch>
            <a:fillRect/>
          </a:stretch>
        </p:blipFill>
        <p:spPr bwMode="auto">
          <a:xfrm>
            <a:off x="-1" y="0"/>
            <a:ext cx="10096537" cy="7572404"/>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Jose Luis\Escritorio\170118131813-donald-trump-waxwork-1-large-tease.jpg"/>
          <p:cNvPicPr>
            <a:picLocks noChangeAspect="1" noChangeArrowheads="1"/>
          </p:cNvPicPr>
          <p:nvPr/>
        </p:nvPicPr>
        <p:blipFill>
          <a:blip r:embed="rId2"/>
          <a:srcRect/>
          <a:stretch>
            <a:fillRect/>
          </a:stretch>
        </p:blipFill>
        <p:spPr bwMode="auto">
          <a:xfrm>
            <a:off x="-1" y="0"/>
            <a:ext cx="10911491"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VanGogh"/>
          <p:cNvPicPr>
            <a:picLocks noChangeAspect="1" noChangeArrowheads="1"/>
          </p:cNvPicPr>
          <p:nvPr/>
        </p:nvPicPr>
        <p:blipFill>
          <a:blip r:embed="rId2"/>
          <a:srcRect/>
          <a:stretch>
            <a:fillRect/>
          </a:stretch>
        </p:blipFill>
        <p:spPr bwMode="auto">
          <a:xfrm>
            <a:off x="1763713" y="0"/>
            <a:ext cx="5380056" cy="6858000"/>
          </a:xfrm>
          <a:prstGeom prst="rect">
            <a:avLst/>
          </a:prstGeom>
          <a:noFill/>
          <a:ln w="9525">
            <a:noFill/>
            <a:miter lim="800000"/>
            <a:headEnd/>
            <a:tailEnd/>
          </a:ln>
        </p:spPr>
      </p:pic>
      <p:sp>
        <p:nvSpPr>
          <p:cNvPr id="7" name="6 Rectángulo"/>
          <p:cNvSpPr/>
          <p:nvPr/>
        </p:nvSpPr>
        <p:spPr>
          <a:xfrm>
            <a:off x="7092950" y="0"/>
            <a:ext cx="426566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Rectángulo"/>
          <p:cNvSpPr/>
          <p:nvPr/>
        </p:nvSpPr>
        <p:spPr>
          <a:xfrm>
            <a:off x="2000232" y="0"/>
            <a:ext cx="5041900" cy="6858000"/>
          </a:xfrm>
          <a:prstGeom prst="rect">
            <a:avLst/>
          </a:prstGeom>
          <a:solidFill>
            <a:schemeClr val="accent2">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9" name="8 Rectángulo"/>
          <p:cNvSpPr/>
          <p:nvPr/>
        </p:nvSpPr>
        <p:spPr>
          <a:xfrm>
            <a:off x="2000232" y="0"/>
            <a:ext cx="5143536" cy="6858000"/>
          </a:xfrm>
          <a:prstGeom prst="rect">
            <a:avLst/>
          </a:prstGeom>
          <a:solidFill>
            <a:srgbClr val="FF000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FF0000"/>
              </a:solidFill>
            </a:endParaRPr>
          </a:p>
        </p:txBody>
      </p:sp>
      <p:sp>
        <p:nvSpPr>
          <p:cNvPr id="11" name="10 Rectángulo"/>
          <p:cNvSpPr/>
          <p:nvPr/>
        </p:nvSpPr>
        <p:spPr>
          <a:xfrm flipH="1">
            <a:off x="-1964546" y="0"/>
            <a:ext cx="4036215"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0" fill="hold"/>
                                        <p:tgtEl>
                                          <p:spTgt spid="8"/>
                                        </p:tgtEl>
                                        <p:attrNameLst>
                                          <p:attrName>ppt_x</p:attrName>
                                        </p:attrNameLst>
                                      </p:cBhvr>
                                      <p:tavLst>
                                        <p:tav tm="0">
                                          <p:val>
                                            <p:strVal val="#ppt_x"/>
                                          </p:val>
                                        </p:tav>
                                        <p:tav tm="100000">
                                          <p:val>
                                            <p:strVal val="#ppt_x"/>
                                          </p:val>
                                        </p:tav>
                                      </p:tavLst>
                                    </p:anim>
                                    <p:anim calcmode="lin" valueType="num">
                                      <p:cBhvr additive="base">
                                        <p:cTn id="8" dur="50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0" fill="hold"/>
                                        <p:tgtEl>
                                          <p:spTgt spid="9"/>
                                        </p:tgtEl>
                                        <p:attrNameLst>
                                          <p:attrName>ppt_x</p:attrName>
                                        </p:attrNameLst>
                                      </p:cBhvr>
                                      <p:tavLst>
                                        <p:tav tm="0">
                                          <p:val>
                                            <p:strVal val="#ppt_x"/>
                                          </p:val>
                                        </p:tav>
                                        <p:tav tm="100000">
                                          <p:val>
                                            <p:strVal val="#ppt_x"/>
                                          </p:val>
                                        </p:tav>
                                      </p:tavLst>
                                    </p:anim>
                                    <p:anim calcmode="lin" valueType="num">
                                      <p:cBhvr additive="base">
                                        <p:cTn id="12" dur="5000" fill="hold"/>
                                        <p:tgtEl>
                                          <p:spTgt spid="9"/>
                                        </p:tgtEl>
                                        <p:attrNameLst>
                                          <p:attrName>ppt_y</p:attrName>
                                        </p:attrNameLst>
                                      </p:cBhvr>
                                      <p:tavLst>
                                        <p:tav tm="0">
                                          <p:val>
                                            <p:strVal val="1+#ppt_h/2"/>
                                          </p:val>
                                        </p:tav>
                                        <p:tav tm="100000">
                                          <p:val>
                                            <p:strVal val="#ppt_y"/>
                                          </p:val>
                                        </p:tav>
                                      </p:tavLst>
                                    </p:anim>
                                  </p:childTnLst>
                                </p:cTn>
                              </p:par>
                              <p:par>
                                <p:cTn id="13" presetID="3" presetClass="exit" presetSubtype="10" fill="hold" grpId="1" nodeType="withEffect">
                                  <p:stCondLst>
                                    <p:cond delay="0"/>
                                  </p:stCondLst>
                                  <p:childTnLst>
                                    <p:animEffect transition="out" filter="blinds(horizontal)">
                                      <p:cBhvr>
                                        <p:cTn id="14" dur="5000"/>
                                        <p:tgtEl>
                                          <p:spTgt spid="8"/>
                                        </p:tgtEl>
                                      </p:cBhvr>
                                    </p:animEffect>
                                    <p:set>
                                      <p:cBhvr>
                                        <p:cTn id="15" dur="1" fill="hold">
                                          <p:stCondLst>
                                            <p:cond delay="4999"/>
                                          </p:stCondLst>
                                        </p:cTn>
                                        <p:tgtEl>
                                          <p:spTgt spid="8"/>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5000"/>
                                        <p:tgtEl>
                                          <p:spTgt spid="9"/>
                                        </p:tgtEl>
                                      </p:cBhvr>
                                    </p:animEffect>
                                    <p:set>
                                      <p:cBhvr>
                                        <p:cTn id="18" dur="1" fill="hold">
                                          <p:stCondLst>
                                            <p:cond delay="4999"/>
                                          </p:stCondLst>
                                        </p:cTn>
                                        <p:tgtEl>
                                          <p:spTgt spid="9"/>
                                        </p:tgtEl>
                                        <p:attrNameLst>
                                          <p:attrName>style.visibility</p:attrName>
                                        </p:attrNameLst>
                                      </p:cBhvr>
                                      <p:to>
                                        <p:strVal val="hidden"/>
                                      </p:to>
                                    </p:set>
                                  </p:childTnLst>
                                </p:cTn>
                              </p:par>
                              <p:par>
                                <p:cTn id="19" presetID="14" presetClass="entr" presetSubtype="5"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randombar(vertical)">
                                      <p:cBhvr>
                                        <p:cTn id="21" dur="5000"/>
                                        <p:tgtEl>
                                          <p:spTgt spid="7"/>
                                        </p:tgtEl>
                                      </p:cBhvr>
                                    </p:animEffect>
                                  </p:childTnLst>
                                </p:cTn>
                              </p:par>
                              <p:par>
                                <p:cTn id="22" presetID="17" presetClass="entr" presetSubtype="4"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ppt_x</p:attrName>
                                        </p:attrNameLst>
                                      </p:cBhvr>
                                      <p:tavLst>
                                        <p:tav tm="0">
                                          <p:val>
                                            <p:strVal val="#ppt_x"/>
                                          </p:val>
                                        </p:tav>
                                        <p:tav tm="100000">
                                          <p:val>
                                            <p:strVal val="#ppt_x"/>
                                          </p:val>
                                        </p:tav>
                                      </p:tavLst>
                                    </p:anim>
                                    <p:anim calcmode="lin" valueType="num">
                                      <p:cBhvr>
                                        <p:cTn id="25" dur="2000" fill="hold"/>
                                        <p:tgtEl>
                                          <p:spTgt spid="6"/>
                                        </p:tgtEl>
                                        <p:attrNameLst>
                                          <p:attrName>ppt_y</p:attrName>
                                        </p:attrNameLst>
                                      </p:cBhvr>
                                      <p:tavLst>
                                        <p:tav tm="0">
                                          <p:val>
                                            <p:strVal val="#ppt_y+#ppt_h/2"/>
                                          </p:val>
                                        </p:tav>
                                        <p:tav tm="100000">
                                          <p:val>
                                            <p:strVal val="#ppt_y"/>
                                          </p:val>
                                        </p:tav>
                                      </p:tavLst>
                                    </p:anim>
                                    <p:anim calcmode="lin" valueType="num">
                                      <p:cBhvr>
                                        <p:cTn id="26" dur="2000" fill="hold"/>
                                        <p:tgtEl>
                                          <p:spTgt spid="6"/>
                                        </p:tgtEl>
                                        <p:attrNameLst>
                                          <p:attrName>ppt_w</p:attrName>
                                        </p:attrNameLst>
                                      </p:cBhvr>
                                      <p:tavLst>
                                        <p:tav tm="0">
                                          <p:val>
                                            <p:strVal val="#ppt_w"/>
                                          </p:val>
                                        </p:tav>
                                        <p:tav tm="100000">
                                          <p:val>
                                            <p:strVal val="#ppt_w"/>
                                          </p:val>
                                        </p:tav>
                                      </p:tavLst>
                                    </p:anim>
                                    <p:anim calcmode="lin" valueType="num">
                                      <p:cBhvr>
                                        <p:cTn id="27" dur="2000" fill="hold"/>
                                        <p:tgtEl>
                                          <p:spTgt spid="6"/>
                                        </p:tgtEl>
                                        <p:attrNameLst>
                                          <p:attrName>ppt_h</p:attrName>
                                        </p:attrNameLst>
                                      </p:cBhvr>
                                      <p:tavLst>
                                        <p:tav tm="0">
                                          <p:val>
                                            <p:fltVal val="0"/>
                                          </p:val>
                                        </p:tav>
                                        <p:tav tm="100000">
                                          <p:val>
                                            <p:strVal val="#ppt_h"/>
                                          </p:val>
                                        </p:tav>
                                      </p:tavLst>
                                    </p:anim>
                                  </p:childTnLst>
                                </p:cTn>
                              </p:par>
                              <p:par>
                                <p:cTn id="28" presetID="14" presetClass="entr" presetSubtype="5"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randombar(vertical)">
                                      <p:cBhvr>
                                        <p:cTn id="30" dur="5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8" grpId="1" animBg="1"/>
      <p:bldP spid="9" grpId="0" animBg="1"/>
      <p:bldP spid="9" grpId="1"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taylor-swift.jpg"/>
          <p:cNvPicPr>
            <a:picLocks noChangeAspect="1" noChangeArrowheads="1"/>
          </p:cNvPicPr>
          <p:nvPr/>
        </p:nvPicPr>
        <p:blipFill>
          <a:blip r:embed="rId2"/>
          <a:srcRect/>
          <a:stretch>
            <a:fillRect/>
          </a:stretch>
        </p:blipFill>
        <p:spPr bwMode="auto">
          <a:xfrm>
            <a:off x="-1357354" y="0"/>
            <a:ext cx="11707165"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4" descr="ElvisPresley"/>
          <p:cNvPicPr>
            <a:picLocks noChangeAspect="1" noChangeArrowheads="1"/>
          </p:cNvPicPr>
          <p:nvPr/>
        </p:nvPicPr>
        <p:blipFill>
          <a:blip r:embed="rId2"/>
          <a:srcRect/>
          <a:stretch>
            <a:fillRect/>
          </a:stretch>
        </p:blipFill>
        <p:spPr bwMode="auto">
          <a:xfrm>
            <a:off x="1643042" y="0"/>
            <a:ext cx="5857916" cy="6905625"/>
          </a:xfrm>
          <a:prstGeom prst="rect">
            <a:avLst/>
          </a:prstGeom>
          <a:noFill/>
          <a:ln w="9525">
            <a:noFill/>
            <a:miter lim="800000"/>
            <a:headEnd/>
            <a:tailEnd/>
          </a:ln>
        </p:spPr>
      </p:pic>
      <p:sp>
        <p:nvSpPr>
          <p:cNvPr id="7" name="6 Rectángulo"/>
          <p:cNvSpPr/>
          <p:nvPr/>
        </p:nvSpPr>
        <p:spPr>
          <a:xfrm>
            <a:off x="7524750" y="0"/>
            <a:ext cx="1619250" cy="6858000"/>
          </a:xfrm>
          <a:prstGeom prst="rect">
            <a:avLst/>
          </a:prstGeom>
          <a:blipFill>
            <a:blip r:embed="rId3" cstate="print">
              <a:duotone>
                <a:prstClr val="black"/>
                <a:schemeClr val="accent1">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9" name="8 Rectángulo"/>
          <p:cNvSpPr/>
          <p:nvPr/>
        </p:nvSpPr>
        <p:spPr>
          <a:xfrm>
            <a:off x="1285852" y="0"/>
            <a:ext cx="6215106" cy="6858000"/>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Rectángulo"/>
          <p:cNvSpPr/>
          <p:nvPr/>
        </p:nvSpPr>
        <p:spPr>
          <a:xfrm>
            <a:off x="1643042" y="0"/>
            <a:ext cx="585791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5 Rectángulo"/>
          <p:cNvSpPr/>
          <p:nvPr/>
        </p:nvSpPr>
        <p:spPr>
          <a:xfrm>
            <a:off x="0" y="0"/>
            <a:ext cx="1619250" cy="6858000"/>
          </a:xfrm>
          <a:prstGeom prst="rect">
            <a:avLst/>
          </a:prstGeom>
          <a:blipFill>
            <a:blip r:embed="rId3" cstate="print">
              <a:duotone>
                <a:prstClr val="black"/>
                <a:schemeClr val="accent5">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3" presetClass="entr" presetSubtype="5" repeatCount="200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2500"/>
                                        <p:tgtEl>
                                          <p:spTgt spid="7"/>
                                        </p:tgtEl>
                                      </p:cBhvr>
                                    </p:animEffect>
                                  </p:childTnLst>
                                </p:cTn>
                              </p:par>
                              <p:par>
                                <p:cTn id="14" presetID="3" presetClass="entr" presetSubtype="5" repeatCount="200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vertical)">
                                      <p:cBhvr>
                                        <p:cTn id="16" dur="2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8"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Jose Luis\Escritorio\Reina-de-Inglaterra-Madame-Tussauds-Londres.jpg"/>
          <p:cNvPicPr>
            <a:picLocks noChangeAspect="1" noChangeArrowheads="1"/>
          </p:cNvPicPr>
          <p:nvPr/>
        </p:nvPicPr>
        <p:blipFill>
          <a:blip r:embed="rId2"/>
          <a:srcRect/>
          <a:stretch>
            <a:fillRect/>
          </a:stretch>
        </p:blipFill>
        <p:spPr bwMode="auto">
          <a:xfrm>
            <a:off x="-1" y="0"/>
            <a:ext cx="9810785" cy="735809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0" y="0"/>
            <a:ext cx="9144000" cy="6858000"/>
          </a:xfrm>
          <a:prstGeom prst="rect">
            <a:avLst/>
          </a:prstGeom>
          <a:solidFill>
            <a:srgbClr val="F244D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10" name="Picture 2" descr="JohnnyDepp"/>
          <p:cNvPicPr>
            <a:picLocks noChangeAspect="1" noChangeArrowheads="1"/>
          </p:cNvPicPr>
          <p:nvPr/>
        </p:nvPicPr>
        <p:blipFill>
          <a:blip r:embed="rId2"/>
          <a:srcRect/>
          <a:stretch>
            <a:fillRect/>
          </a:stretch>
        </p:blipFill>
        <p:spPr bwMode="auto">
          <a:xfrm>
            <a:off x="1763713" y="0"/>
            <a:ext cx="5451493" cy="6978650"/>
          </a:xfrm>
          <a:prstGeom prst="rect">
            <a:avLst/>
          </a:prstGeom>
          <a:noFill/>
          <a:ln w="9525">
            <a:noFill/>
            <a:miter lim="800000"/>
            <a:headEnd/>
            <a:tailEnd/>
          </a:ln>
        </p:spPr>
      </p:pic>
      <p:sp>
        <p:nvSpPr>
          <p:cNvPr id="13" name="12 Rectángulo"/>
          <p:cNvSpPr/>
          <p:nvPr/>
        </p:nvSpPr>
        <p:spPr>
          <a:xfrm>
            <a:off x="1714480" y="0"/>
            <a:ext cx="5500726"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6 Elipse"/>
          <p:cNvSpPr/>
          <p:nvPr/>
        </p:nvSpPr>
        <p:spPr>
          <a:xfrm>
            <a:off x="7235825" y="1268413"/>
            <a:ext cx="1908175" cy="4537075"/>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Elipse"/>
          <p:cNvSpPr/>
          <p:nvPr/>
        </p:nvSpPr>
        <p:spPr>
          <a:xfrm>
            <a:off x="0" y="1268413"/>
            <a:ext cx="1835150" cy="4537075"/>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FF0000"/>
              </a:solidFill>
            </a:endParaRPr>
          </a:p>
        </p:txBody>
      </p:sp>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0" fill="hold"/>
                                        <p:tgtEl>
                                          <p:spTgt spid="7"/>
                                        </p:tgtEl>
                                        <p:attrNameLst>
                                          <p:attrName>ppt_x</p:attrName>
                                        </p:attrNameLst>
                                      </p:cBhvr>
                                      <p:tavLst>
                                        <p:tav tm="0">
                                          <p:val>
                                            <p:strVal val="#ppt_x"/>
                                          </p:val>
                                        </p:tav>
                                        <p:tav tm="100000">
                                          <p:val>
                                            <p:strVal val="#ppt_x"/>
                                          </p:val>
                                        </p:tav>
                                      </p:tavLst>
                                    </p:anim>
                                    <p:anim calcmode="lin" valueType="num">
                                      <p:cBhvr additive="base">
                                        <p:cTn id="8" dur="5000" fill="hold"/>
                                        <p:tgtEl>
                                          <p:spTgt spid="7"/>
                                        </p:tgtEl>
                                        <p:attrNameLst>
                                          <p:attrName>ppt_y</p:attrName>
                                        </p:attrNameLst>
                                      </p:cBhvr>
                                      <p:tavLst>
                                        <p:tav tm="0">
                                          <p:val>
                                            <p:strVal val="1+#ppt_h/2"/>
                                          </p:val>
                                        </p:tav>
                                        <p:tav tm="100000">
                                          <p:val>
                                            <p:strVal val="#ppt_y"/>
                                          </p:val>
                                        </p:tav>
                                      </p:tavLst>
                                    </p:anim>
                                  </p:childTnLst>
                                </p:cTn>
                              </p:par>
                              <p:par>
                                <p:cTn id="9" presetID="8" presetClass="emph" presetSubtype="0" fill="hold" grpId="1" nodeType="withEffect">
                                  <p:stCondLst>
                                    <p:cond delay="0"/>
                                  </p:stCondLst>
                                  <p:childTnLst>
                                    <p:animRot by="21600000">
                                      <p:cBhvr>
                                        <p:cTn id="10" dur="5000" fill="hold"/>
                                        <p:tgtEl>
                                          <p:spTgt spid="7"/>
                                        </p:tgtEl>
                                        <p:attrNameLst>
                                          <p:attrName>r</p:attrName>
                                        </p:attrNameLst>
                                      </p:cBhvr>
                                    </p:animRot>
                                  </p:childTnLst>
                                </p:cTn>
                              </p:par>
                              <p:par>
                                <p:cTn id="11" presetID="7"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0" fill="hold"/>
                                        <p:tgtEl>
                                          <p:spTgt spid="8"/>
                                        </p:tgtEl>
                                        <p:attrNameLst>
                                          <p:attrName>ppt_x</p:attrName>
                                        </p:attrNameLst>
                                      </p:cBhvr>
                                      <p:tavLst>
                                        <p:tav tm="0">
                                          <p:val>
                                            <p:strVal val="#ppt_x"/>
                                          </p:val>
                                        </p:tav>
                                        <p:tav tm="100000">
                                          <p:val>
                                            <p:strVal val="#ppt_x"/>
                                          </p:val>
                                        </p:tav>
                                      </p:tavLst>
                                    </p:anim>
                                    <p:anim calcmode="lin" valueType="num">
                                      <p:cBhvr additive="base">
                                        <p:cTn id="14" dur="5000" fill="hold"/>
                                        <p:tgtEl>
                                          <p:spTgt spid="8"/>
                                        </p:tgtEl>
                                        <p:attrNameLst>
                                          <p:attrName>ppt_y</p:attrName>
                                        </p:attrNameLst>
                                      </p:cBhvr>
                                      <p:tavLst>
                                        <p:tav tm="0">
                                          <p:val>
                                            <p:strVal val="1+#ppt_h/2"/>
                                          </p:val>
                                        </p:tav>
                                        <p:tav tm="100000">
                                          <p:val>
                                            <p:strVal val="#ppt_y"/>
                                          </p:val>
                                        </p:tav>
                                      </p:tavLst>
                                    </p:anim>
                                  </p:childTnLst>
                                </p:cTn>
                              </p:par>
                              <p:par>
                                <p:cTn id="15" presetID="8" presetClass="emph" presetSubtype="0" fill="hold" grpId="1" nodeType="withEffect">
                                  <p:stCondLst>
                                    <p:cond delay="0"/>
                                  </p:stCondLst>
                                  <p:childTnLst>
                                    <p:animRot by="-21600000">
                                      <p:cBhvr>
                                        <p:cTn id="16" dur="5000" fill="hold"/>
                                        <p:tgtEl>
                                          <p:spTgt spid="8"/>
                                        </p:tgtEl>
                                        <p:attrNameLst>
                                          <p:attrName>r</p:attrName>
                                        </p:attrNameLst>
                                      </p:cBhvr>
                                    </p:animRot>
                                  </p:childTnLst>
                                </p:cTn>
                              </p:par>
                              <p:par>
                                <p:cTn id="17" presetID="3" presetClass="exit" presetSubtype="10" fill="hold" grpId="0" nodeType="withEffect">
                                  <p:stCondLst>
                                    <p:cond delay="0"/>
                                  </p:stCondLst>
                                  <p:childTnLst>
                                    <p:animEffect transition="out" filter="blinds(horizontal)">
                                      <p:cBhvr>
                                        <p:cTn id="18" dur="5000"/>
                                        <p:tgtEl>
                                          <p:spTgt spid="13"/>
                                        </p:tgtEl>
                                      </p:cBhvr>
                                    </p:animEffect>
                                    <p:set>
                                      <p:cBhvr>
                                        <p:cTn id="19" dur="1" fill="hold">
                                          <p:stCondLst>
                                            <p:cond delay="4999"/>
                                          </p:stCondLst>
                                        </p:cTn>
                                        <p:tgtEl>
                                          <p:spTgt spid="13"/>
                                        </p:tgtEl>
                                        <p:attrNameLst>
                                          <p:attrName>style.visibility</p:attrName>
                                        </p:attrNameLst>
                                      </p:cBhvr>
                                      <p:to>
                                        <p:strVal val="hidden"/>
                                      </p:to>
                                    </p:set>
                                  </p:childTnLst>
                                </p:cTn>
                              </p:par>
                              <p:par>
                                <p:cTn id="20" presetID="3" presetClass="entr" presetSubtype="5" repeatCount="200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linds(vertical)">
                                      <p:cBhvr>
                                        <p:cTn id="22" dur="2500"/>
                                        <p:tgtEl>
                                          <p:spTgt spid="14"/>
                                        </p:tgtEl>
                                      </p:cBhvr>
                                    </p:animEffect>
                                  </p:childTnLst>
                                </p:cTn>
                              </p:par>
                              <p:par>
                                <p:cTn id="23" presetID="8" presetClass="entr" presetSubtype="1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diamond(in)">
                                      <p:cBhvr>
                                        <p:cTn id="25" dur="5000"/>
                                        <p:tgtEl>
                                          <p:spTgt spid="10"/>
                                        </p:tgtEl>
                                      </p:cBhvr>
                                    </p:animEffect>
                                  </p:childTnLst>
                                </p:cTn>
                              </p:par>
                              <p:par>
                                <p:cTn id="26" presetID="8" presetClass="entr" presetSubtype="3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diamond(out)">
                                      <p:cBhvr>
                                        <p:cTn id="28" dur="5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3" grpId="0" animBg="1"/>
      <p:bldP spid="7" grpId="0" animBg="1"/>
      <p:bldP spid="7" grpId="1" animBg="1"/>
      <p:bldP spid="8" grpId="0" animBg="1"/>
      <p:bldP spid="8"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Jose Luis\Escritorio\estatua_de_messi_0.jpg"/>
          <p:cNvPicPr>
            <a:picLocks noChangeAspect="1" noChangeArrowheads="1"/>
          </p:cNvPicPr>
          <p:nvPr/>
        </p:nvPicPr>
        <p:blipFill>
          <a:blip r:embed="rId2"/>
          <a:srcRect/>
          <a:stretch>
            <a:fillRect/>
          </a:stretch>
        </p:blipFill>
        <p:spPr bwMode="auto">
          <a:xfrm>
            <a:off x="0" y="0"/>
            <a:ext cx="10301718"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7429520" y="0"/>
            <a:ext cx="1714481"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4" name="3 Rectángulo"/>
          <p:cNvSpPr/>
          <p:nvPr/>
        </p:nvSpPr>
        <p:spPr>
          <a:xfrm>
            <a:off x="0" y="0"/>
            <a:ext cx="1785918"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pic>
        <p:nvPicPr>
          <p:cNvPr id="5" name="Picture 2" descr="LucianoPavarotti"/>
          <p:cNvPicPr>
            <a:picLocks noChangeAspect="1" noChangeArrowheads="1"/>
          </p:cNvPicPr>
          <p:nvPr/>
        </p:nvPicPr>
        <p:blipFill>
          <a:blip r:embed="rId2"/>
          <a:srcRect/>
          <a:stretch>
            <a:fillRect/>
          </a:stretch>
        </p:blipFill>
        <p:spPr bwMode="auto">
          <a:xfrm>
            <a:off x="1763713" y="0"/>
            <a:ext cx="5715000" cy="7620000"/>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CharlieChaplin"/>
          <p:cNvPicPr>
            <a:picLocks noChangeAspect="1" noChangeArrowheads="1"/>
          </p:cNvPicPr>
          <p:nvPr/>
        </p:nvPicPr>
        <p:blipFill>
          <a:blip r:embed="rId2"/>
          <a:srcRect/>
          <a:stretch>
            <a:fillRect/>
          </a:stretch>
        </p:blipFill>
        <p:spPr bwMode="auto">
          <a:xfrm>
            <a:off x="1571604" y="0"/>
            <a:ext cx="5929354" cy="7947193"/>
          </a:xfrm>
          <a:prstGeom prst="rect">
            <a:avLst/>
          </a:prstGeom>
          <a:noFill/>
          <a:ln w="9525">
            <a:noFill/>
            <a:miter lim="800000"/>
            <a:headEnd/>
            <a:tailEnd/>
          </a:ln>
        </p:spPr>
      </p:pic>
      <p:sp>
        <p:nvSpPr>
          <p:cNvPr id="5" name="4 Rectángulo"/>
          <p:cNvSpPr/>
          <p:nvPr/>
        </p:nvSpPr>
        <p:spPr>
          <a:xfrm>
            <a:off x="0" y="0"/>
            <a:ext cx="1619250" cy="6858000"/>
          </a:xfrm>
          <a:prstGeom prst="rec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7451725" y="0"/>
            <a:ext cx="1692275" cy="6858000"/>
          </a:xfrm>
          <a:prstGeom prst="rec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1571604" y="0"/>
            <a:ext cx="5903913"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med"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5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plus(in)">
                                      <p:cBhvr>
                                        <p:cTn id="13"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Jose Luis\Escritorio\1366326079-322.jpg"/>
          <p:cNvPicPr>
            <a:picLocks noChangeAspect="1" noChangeArrowheads="1"/>
          </p:cNvPicPr>
          <p:nvPr/>
        </p:nvPicPr>
        <p:blipFill>
          <a:blip r:embed="rId2"/>
          <a:srcRect/>
          <a:stretch>
            <a:fillRect/>
          </a:stretch>
        </p:blipFill>
        <p:spPr bwMode="auto">
          <a:xfrm>
            <a:off x="-214346" y="0"/>
            <a:ext cx="10277657"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338" name="Picture 2" descr="JohnnyDepp"/>
          <p:cNvPicPr>
            <a:picLocks noChangeAspect="1" noChangeArrowheads="1"/>
          </p:cNvPicPr>
          <p:nvPr/>
        </p:nvPicPr>
        <p:blipFill>
          <a:blip r:embed="rId2"/>
          <a:srcRect/>
          <a:stretch>
            <a:fillRect/>
          </a:stretch>
        </p:blipFill>
        <p:spPr bwMode="auto">
          <a:xfrm>
            <a:off x="1763713" y="0"/>
            <a:ext cx="5380055" cy="6978650"/>
          </a:xfrm>
          <a:prstGeom prst="rect">
            <a:avLst/>
          </a:prstGeom>
          <a:noFill/>
          <a:ln w="9525">
            <a:noFill/>
            <a:miter lim="800000"/>
            <a:headEnd/>
            <a:tailEnd/>
          </a:ln>
        </p:spPr>
      </p:pic>
      <p:sp>
        <p:nvSpPr>
          <p:cNvPr id="3" name="2 Rectángulo"/>
          <p:cNvSpPr/>
          <p:nvPr/>
        </p:nvSpPr>
        <p:spPr>
          <a:xfrm>
            <a:off x="7000892" y="0"/>
            <a:ext cx="2143108" cy="6858000"/>
          </a:xfrm>
          <a:prstGeom prst="rect">
            <a:avLst/>
          </a:prstGeom>
          <a:blipFill>
            <a:blip r:embed="rId3" cstate="print">
              <a:duotone>
                <a:prstClr val="black"/>
                <a:schemeClr val="accent1">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3 Rectángulo"/>
          <p:cNvSpPr/>
          <p:nvPr/>
        </p:nvSpPr>
        <p:spPr>
          <a:xfrm>
            <a:off x="0" y="0"/>
            <a:ext cx="2143108" cy="6858000"/>
          </a:xfrm>
          <a:prstGeom prst="rect">
            <a:avLst/>
          </a:prstGeom>
          <a:blipFill>
            <a:blip r:embed="rId3" cstate="print">
              <a:duotone>
                <a:prstClr val="black"/>
                <a:schemeClr val="accent1">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repeatCount="2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2500"/>
                                        <p:tgtEl>
                                          <p:spTgt spid="3"/>
                                        </p:tgtEl>
                                      </p:cBhvr>
                                    </p:animEffect>
                                  </p:childTnLst>
                                </p:cTn>
                              </p:par>
                              <p:par>
                                <p:cTn id="8" presetID="3" presetClass="entr" presetSubtype="5" repeatCount="200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2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Jose Luis\Escritorio\image_update_img.jpg"/>
          <p:cNvPicPr>
            <a:picLocks noChangeAspect="1" noChangeArrowheads="1"/>
          </p:cNvPicPr>
          <p:nvPr/>
        </p:nvPicPr>
        <p:blipFill>
          <a:blip r:embed="rId2"/>
          <a:srcRect/>
          <a:stretch>
            <a:fillRect/>
          </a:stretch>
        </p:blipFill>
        <p:spPr bwMode="auto">
          <a:xfrm>
            <a:off x="-857288" y="0"/>
            <a:ext cx="10414028"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530" name="Picture 2" descr="Pelé"/>
          <p:cNvPicPr>
            <a:picLocks noChangeAspect="1" noChangeArrowheads="1"/>
          </p:cNvPicPr>
          <p:nvPr/>
        </p:nvPicPr>
        <p:blipFill>
          <a:blip r:embed="rId2"/>
          <a:srcRect/>
          <a:stretch>
            <a:fillRect/>
          </a:stretch>
        </p:blipFill>
        <p:spPr bwMode="auto">
          <a:xfrm>
            <a:off x="1619250" y="0"/>
            <a:ext cx="5715000" cy="8591550"/>
          </a:xfrm>
          <a:prstGeom prst="rect">
            <a:avLst/>
          </a:prstGeom>
          <a:noFill/>
          <a:ln w="9525">
            <a:noFill/>
            <a:miter lim="800000"/>
            <a:headEnd/>
            <a:tailEnd/>
          </a:ln>
        </p:spPr>
      </p:pic>
      <p:sp>
        <p:nvSpPr>
          <p:cNvPr id="3" name="2 Documento"/>
          <p:cNvSpPr/>
          <p:nvPr/>
        </p:nvSpPr>
        <p:spPr>
          <a:xfrm flipV="1">
            <a:off x="0" y="-1714536"/>
            <a:ext cx="4572000" cy="8572536"/>
          </a:xfrm>
          <a:prstGeom prst="flowChartDocument">
            <a:avLst/>
          </a:prstGeom>
          <a:blipFill>
            <a:blip r:embed="rId3"/>
            <a:stretch>
              <a:fillRect/>
            </a:stretch>
          </a:blip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Documento"/>
          <p:cNvSpPr/>
          <p:nvPr/>
        </p:nvSpPr>
        <p:spPr>
          <a:xfrm flipH="1" flipV="1">
            <a:off x="4571998" y="-1714536"/>
            <a:ext cx="4571999" cy="8572536"/>
          </a:xfrm>
          <a:prstGeom prst="flowChartDocument">
            <a:avLst/>
          </a:prstGeom>
          <a:blipFill>
            <a:blip r:embed="rId3"/>
            <a:stretch>
              <a:fillRect/>
            </a:stretch>
          </a:blip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0000"/>
              </a:solidFill>
            </a:endParaRPr>
          </a:p>
        </p:txBody>
      </p:sp>
    </p:spTree>
  </p:cSld>
  <p:clrMapOvr>
    <a:masterClrMapping/>
  </p:clrMapOvr>
  <p:transition spd="med"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afterEffect">
                                  <p:stCondLst>
                                    <p:cond delay="0"/>
                                  </p:stCondLst>
                                  <p:childTnLst>
                                    <p:anim calcmode="lin" valueType="num">
                                      <p:cBhvr>
                                        <p:cTn id="6" dur="5000"/>
                                        <p:tgtEl>
                                          <p:spTgt spid="3"/>
                                        </p:tgtEl>
                                        <p:attrNameLst>
                                          <p:attrName>ppt_x</p:attrName>
                                        </p:attrNameLst>
                                      </p:cBhvr>
                                      <p:tavLst>
                                        <p:tav tm="0">
                                          <p:val>
                                            <p:strVal val="ppt_x"/>
                                          </p:val>
                                        </p:tav>
                                        <p:tav tm="100000">
                                          <p:val>
                                            <p:strVal val="ppt_x-ppt_w/2"/>
                                          </p:val>
                                        </p:tav>
                                      </p:tavLst>
                                    </p:anim>
                                    <p:anim calcmode="lin" valueType="num">
                                      <p:cBhvr>
                                        <p:cTn id="7" dur="5000"/>
                                        <p:tgtEl>
                                          <p:spTgt spid="3"/>
                                        </p:tgtEl>
                                        <p:attrNameLst>
                                          <p:attrName>ppt_y</p:attrName>
                                        </p:attrNameLst>
                                      </p:cBhvr>
                                      <p:tavLst>
                                        <p:tav tm="0">
                                          <p:val>
                                            <p:strVal val="ppt_y"/>
                                          </p:val>
                                        </p:tav>
                                        <p:tav tm="100000">
                                          <p:val>
                                            <p:strVal val="ppt_y"/>
                                          </p:val>
                                        </p:tav>
                                      </p:tavLst>
                                    </p:anim>
                                    <p:anim calcmode="lin" valueType="num">
                                      <p:cBhvr>
                                        <p:cTn id="8" dur="5000"/>
                                        <p:tgtEl>
                                          <p:spTgt spid="3"/>
                                        </p:tgtEl>
                                        <p:attrNameLst>
                                          <p:attrName>ppt_w</p:attrName>
                                        </p:attrNameLst>
                                      </p:cBhvr>
                                      <p:tavLst>
                                        <p:tav tm="0">
                                          <p:val>
                                            <p:strVal val="ppt_w"/>
                                          </p:val>
                                        </p:tav>
                                        <p:tav tm="100000">
                                          <p:val>
                                            <p:fltVal val="0"/>
                                          </p:val>
                                        </p:tav>
                                      </p:tavLst>
                                    </p:anim>
                                    <p:anim calcmode="lin" valueType="num">
                                      <p:cBhvr>
                                        <p:cTn id="9" dur="5000"/>
                                        <p:tgtEl>
                                          <p:spTgt spid="3"/>
                                        </p:tgtEl>
                                        <p:attrNameLst>
                                          <p:attrName>ppt_h</p:attrName>
                                        </p:attrNameLst>
                                      </p:cBhvr>
                                      <p:tavLst>
                                        <p:tav tm="0">
                                          <p:val>
                                            <p:strVal val="ppt_h"/>
                                          </p:val>
                                        </p:tav>
                                        <p:tav tm="100000">
                                          <p:val>
                                            <p:strVal val="ppt_h"/>
                                          </p:val>
                                        </p:tav>
                                      </p:tavLst>
                                    </p:anim>
                                    <p:set>
                                      <p:cBhvr>
                                        <p:cTn id="10" dur="1" fill="hold">
                                          <p:stCondLst>
                                            <p:cond delay="4999"/>
                                          </p:stCondLst>
                                        </p:cTn>
                                        <p:tgtEl>
                                          <p:spTgt spid="3"/>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4"/>
                                        </p:tgtEl>
                                        <p:attrNameLst>
                                          <p:attrName>ppt_x</p:attrName>
                                        </p:attrNameLst>
                                      </p:cBhvr>
                                      <p:tavLst>
                                        <p:tav tm="0">
                                          <p:val>
                                            <p:strVal val="ppt_x"/>
                                          </p:val>
                                        </p:tav>
                                        <p:tav tm="100000">
                                          <p:val>
                                            <p:strVal val="ppt_x+ppt_w/2"/>
                                          </p:val>
                                        </p:tav>
                                      </p:tavLst>
                                    </p:anim>
                                    <p:anim calcmode="lin" valueType="num">
                                      <p:cBhvr>
                                        <p:cTn id="13" dur="5000"/>
                                        <p:tgtEl>
                                          <p:spTgt spid="4"/>
                                        </p:tgtEl>
                                        <p:attrNameLst>
                                          <p:attrName>ppt_y</p:attrName>
                                        </p:attrNameLst>
                                      </p:cBhvr>
                                      <p:tavLst>
                                        <p:tav tm="0">
                                          <p:val>
                                            <p:strVal val="ppt_y"/>
                                          </p:val>
                                        </p:tav>
                                        <p:tav tm="100000">
                                          <p:val>
                                            <p:strVal val="ppt_y"/>
                                          </p:val>
                                        </p:tav>
                                      </p:tavLst>
                                    </p:anim>
                                    <p:anim calcmode="lin" valueType="num">
                                      <p:cBhvr>
                                        <p:cTn id="14" dur="5000"/>
                                        <p:tgtEl>
                                          <p:spTgt spid="4"/>
                                        </p:tgtEl>
                                        <p:attrNameLst>
                                          <p:attrName>ppt_w</p:attrName>
                                        </p:attrNameLst>
                                      </p:cBhvr>
                                      <p:tavLst>
                                        <p:tav tm="0">
                                          <p:val>
                                            <p:strVal val="ppt_w"/>
                                          </p:val>
                                        </p:tav>
                                        <p:tav tm="100000">
                                          <p:val>
                                            <p:fltVal val="0"/>
                                          </p:val>
                                        </p:tav>
                                      </p:tavLst>
                                    </p:anim>
                                    <p:anim calcmode="lin" valueType="num">
                                      <p:cBhvr>
                                        <p:cTn id="15" dur="5000"/>
                                        <p:tgtEl>
                                          <p:spTgt spid="4"/>
                                        </p:tgtEl>
                                        <p:attrNameLst>
                                          <p:attrName>ppt_h</p:attrName>
                                        </p:attrNameLst>
                                      </p:cBhvr>
                                      <p:tavLst>
                                        <p:tav tm="0">
                                          <p:val>
                                            <p:strVal val="ppt_h"/>
                                          </p:val>
                                        </p:tav>
                                        <p:tav tm="100000">
                                          <p:val>
                                            <p:strVal val="ppt_h"/>
                                          </p:val>
                                        </p:tav>
                                      </p:tavLst>
                                    </p:anim>
                                    <p:set>
                                      <p:cBhvr>
                                        <p:cTn id="16"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Jose Luis\Escritorio\Statui-din-ceară-Prinţesa-Kate-Middleton-şi-Prinţul-Charles-Muzeul-Marie-Tussauds.jpg"/>
          <p:cNvPicPr>
            <a:picLocks noChangeAspect="1" noChangeArrowheads="1"/>
          </p:cNvPicPr>
          <p:nvPr/>
        </p:nvPicPr>
        <p:blipFill>
          <a:blip r:embed="rId2"/>
          <a:srcRect/>
          <a:stretch>
            <a:fillRect/>
          </a:stretch>
        </p:blipFill>
        <p:spPr bwMode="auto">
          <a:xfrm>
            <a:off x="-381000" y="0"/>
            <a:ext cx="9525000" cy="6867525"/>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TomCruise"/>
          <p:cNvPicPr>
            <a:picLocks noChangeAspect="1" noChangeArrowheads="1"/>
          </p:cNvPicPr>
          <p:nvPr/>
        </p:nvPicPr>
        <p:blipFill>
          <a:blip r:embed="rId2"/>
          <a:srcRect/>
          <a:stretch>
            <a:fillRect/>
          </a:stretch>
        </p:blipFill>
        <p:spPr bwMode="auto">
          <a:xfrm>
            <a:off x="1643042" y="0"/>
            <a:ext cx="5803921" cy="6858000"/>
          </a:xfrm>
          <a:prstGeom prst="rect">
            <a:avLst/>
          </a:prstGeom>
          <a:noFill/>
          <a:ln w="9525">
            <a:noFill/>
            <a:miter lim="800000"/>
            <a:headEnd/>
            <a:tailEnd/>
          </a:ln>
        </p:spPr>
      </p:pic>
      <p:sp>
        <p:nvSpPr>
          <p:cNvPr id="6" name="5 Rectángulo"/>
          <p:cNvSpPr/>
          <p:nvPr/>
        </p:nvSpPr>
        <p:spPr>
          <a:xfrm>
            <a:off x="7715250" y="0"/>
            <a:ext cx="142875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1643042" y="0"/>
            <a:ext cx="5786478"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Rectángulo"/>
          <p:cNvSpPr/>
          <p:nvPr/>
        </p:nvSpPr>
        <p:spPr>
          <a:xfrm>
            <a:off x="7429520" y="0"/>
            <a:ext cx="1714480" cy="6858000"/>
          </a:xfrm>
          <a:prstGeom prst="rect">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rect">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0" y="0"/>
            <a:ext cx="1643042" cy="6858000"/>
          </a:xfrm>
          <a:prstGeom prst="rect">
            <a:avLst/>
          </a:prstGeom>
          <a:gradFill>
            <a:gsLst>
              <a:gs pos="0">
                <a:srgbClr val="FBEAC7"/>
              </a:gs>
              <a:gs pos="17999">
                <a:srgbClr val="FEE7F2"/>
              </a:gs>
              <a:gs pos="36000">
                <a:srgbClr val="FAC77D"/>
              </a:gs>
              <a:gs pos="61000">
                <a:srgbClr val="FBA97D"/>
              </a:gs>
              <a:gs pos="82001">
                <a:srgbClr val="FBD49C"/>
              </a:gs>
              <a:gs pos="100000">
                <a:srgbClr val="FEE7F2"/>
              </a:gs>
            </a:gsLst>
            <a:path path="rect">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par>
                                <p:cTn id="8" presetID="21" presetClass="entr" presetSubtype="2" repeatCount="200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2500"/>
                                        <p:tgtEl>
                                          <p:spTgt spid="8"/>
                                        </p:tgtEl>
                                      </p:cBhvr>
                                    </p:animEffect>
                                  </p:childTnLst>
                                </p:cTn>
                              </p:par>
                              <p:par>
                                <p:cTn id="11" presetID="21" presetClass="entr" presetSubtype="2" repeatCount="200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heel(2)">
                                      <p:cBhvr>
                                        <p:cTn id="13" dur="2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Jose Luis\Escritorio\19-one-direction-wax-kiss.w529.h352.jpg"/>
          <p:cNvPicPr>
            <a:picLocks noChangeAspect="1" noChangeArrowheads="1"/>
          </p:cNvPicPr>
          <p:nvPr/>
        </p:nvPicPr>
        <p:blipFill>
          <a:blip r:embed="rId2"/>
          <a:srcRect/>
          <a:stretch>
            <a:fillRect/>
          </a:stretch>
        </p:blipFill>
        <p:spPr bwMode="auto">
          <a:xfrm>
            <a:off x="-428660" y="0"/>
            <a:ext cx="10091798" cy="6715148"/>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Jose Luis\Escritorio\860986942-pierce-brosnan-madame-tussauds-figura-de-cera-hollywood-industria-cinematografica.jpg"/>
          <p:cNvPicPr>
            <a:picLocks noChangeAspect="1" noChangeArrowheads="1"/>
          </p:cNvPicPr>
          <p:nvPr/>
        </p:nvPicPr>
        <p:blipFill>
          <a:blip r:embed="rId2"/>
          <a:srcRect/>
          <a:stretch>
            <a:fillRect/>
          </a:stretch>
        </p:blipFill>
        <p:spPr bwMode="auto">
          <a:xfrm>
            <a:off x="-1055748" y="0"/>
            <a:ext cx="10414030"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506" name="Picture 2" descr="PapaJoãoPauloII"/>
          <p:cNvPicPr>
            <a:picLocks noChangeAspect="1" noChangeArrowheads="1"/>
          </p:cNvPicPr>
          <p:nvPr/>
        </p:nvPicPr>
        <p:blipFill>
          <a:blip r:embed="rId2"/>
          <a:srcRect/>
          <a:stretch>
            <a:fillRect/>
          </a:stretch>
        </p:blipFill>
        <p:spPr bwMode="auto">
          <a:xfrm>
            <a:off x="1692275" y="-762000"/>
            <a:ext cx="5715000" cy="7620000"/>
          </a:xfrm>
          <a:prstGeom prst="rect">
            <a:avLst/>
          </a:prstGeom>
          <a:noFill/>
          <a:ln w="9525">
            <a:noFill/>
            <a:miter lim="800000"/>
            <a:headEnd/>
            <a:tailEnd/>
          </a:ln>
        </p:spPr>
      </p:pic>
    </p:spTree>
  </p:cSld>
  <p:clrMapOvr>
    <a:masterClrMapping/>
  </p:clrMapOvr>
  <p:transition spd="med" advTm="5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5602" name="Picture 2" descr="Superman-ChristopherReeve"/>
          <p:cNvPicPr>
            <a:picLocks noChangeAspect="1" noChangeArrowheads="1"/>
          </p:cNvPicPr>
          <p:nvPr/>
        </p:nvPicPr>
        <p:blipFill>
          <a:blip r:embed="rId2"/>
          <a:srcRect/>
          <a:stretch>
            <a:fillRect/>
          </a:stretch>
        </p:blipFill>
        <p:spPr bwMode="auto">
          <a:xfrm>
            <a:off x="1763713" y="-315913"/>
            <a:ext cx="5715000" cy="7620001"/>
          </a:xfrm>
          <a:prstGeom prst="rect">
            <a:avLst/>
          </a:prstGeom>
          <a:noFill/>
          <a:ln w="9525">
            <a:noFill/>
            <a:miter lim="800000"/>
            <a:headEnd/>
            <a:tailEnd/>
          </a:ln>
        </p:spPr>
      </p:pic>
    </p:spTree>
  </p:cSld>
  <p:clrMapOvr>
    <a:masterClrMapping/>
  </p:clrMapOvr>
  <p:transition spd="med" advTm="5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4578" name="Picture 2" descr="RainhaElizabeth"/>
          <p:cNvPicPr>
            <a:picLocks noChangeAspect="1" noChangeArrowheads="1"/>
          </p:cNvPicPr>
          <p:nvPr/>
        </p:nvPicPr>
        <p:blipFill>
          <a:blip r:embed="rId2"/>
          <a:srcRect/>
          <a:stretch>
            <a:fillRect/>
          </a:stretch>
        </p:blipFill>
        <p:spPr bwMode="auto">
          <a:xfrm>
            <a:off x="1692275" y="0"/>
            <a:ext cx="5715000" cy="7620000"/>
          </a:xfrm>
          <a:prstGeom prst="rect">
            <a:avLst/>
          </a:prstGeom>
          <a:noFill/>
          <a:ln w="9525">
            <a:noFill/>
            <a:miter lim="800000"/>
            <a:headEnd/>
            <a:tailEnd/>
          </a:ln>
        </p:spPr>
      </p:pic>
    </p:spTree>
  </p:cSld>
  <p:clrMapOvr>
    <a:masterClrMapping/>
  </p:clrMapOvr>
  <p:transition spd="med" advTm="5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Jose Luis\Escritorio\Elizabeth-Taylor.jpg"/>
          <p:cNvPicPr>
            <a:picLocks noChangeAspect="1" noChangeArrowheads="1"/>
          </p:cNvPicPr>
          <p:nvPr/>
        </p:nvPicPr>
        <p:blipFill>
          <a:blip r:embed="rId2"/>
          <a:srcRect/>
          <a:stretch>
            <a:fillRect/>
          </a:stretch>
        </p:blipFill>
        <p:spPr bwMode="auto">
          <a:xfrm>
            <a:off x="-571536" y="38100"/>
            <a:ext cx="10229850" cy="68199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Jose Luis\Escritorio\maxresdefault.jpg"/>
          <p:cNvPicPr>
            <a:picLocks noChangeAspect="1" noChangeArrowheads="1"/>
          </p:cNvPicPr>
          <p:nvPr/>
        </p:nvPicPr>
        <p:blipFill>
          <a:blip r:embed="rId2"/>
          <a:srcRect/>
          <a:stretch>
            <a:fillRect/>
          </a:stretch>
        </p:blipFill>
        <p:spPr bwMode="auto">
          <a:xfrm>
            <a:off x="-2071734" y="-142900"/>
            <a:ext cx="12192001" cy="70009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PierceBrosnan"/>
          <p:cNvPicPr>
            <a:picLocks noChangeAspect="1" noChangeArrowheads="1"/>
          </p:cNvPicPr>
          <p:nvPr/>
        </p:nvPicPr>
        <p:blipFill>
          <a:blip r:embed="rId2"/>
          <a:srcRect/>
          <a:stretch>
            <a:fillRect/>
          </a:stretch>
        </p:blipFill>
        <p:spPr bwMode="auto">
          <a:xfrm>
            <a:off x="1763713" y="-315913"/>
            <a:ext cx="5715000" cy="8591551"/>
          </a:xfrm>
          <a:prstGeom prst="rect">
            <a:avLst/>
          </a:prstGeom>
          <a:noFill/>
          <a:ln w="9525">
            <a:noFill/>
            <a:miter lim="800000"/>
            <a:headEnd/>
            <a:tailEnd/>
          </a:ln>
        </p:spPr>
      </p:pic>
      <p:sp>
        <p:nvSpPr>
          <p:cNvPr id="5" name="4 Trapecio"/>
          <p:cNvSpPr/>
          <p:nvPr/>
        </p:nvSpPr>
        <p:spPr>
          <a:xfrm>
            <a:off x="0" y="3357563"/>
            <a:ext cx="9144000" cy="3500437"/>
          </a:xfrm>
          <a:prstGeom prst="trapezoid">
            <a:avLst>
              <a:gd name="adj" fmla="val 11594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apecio"/>
          <p:cNvSpPr/>
          <p:nvPr/>
        </p:nvSpPr>
        <p:spPr>
          <a:xfrm flipV="1">
            <a:off x="0" y="0"/>
            <a:ext cx="9144000" cy="3357563"/>
          </a:xfrm>
          <a:prstGeom prst="trapezoid">
            <a:avLst>
              <a:gd name="adj" fmla="val 121046"/>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0000"/>
              </a:solidFill>
            </a:endParaRPr>
          </a:p>
        </p:txBody>
      </p:sp>
      <p:sp>
        <p:nvSpPr>
          <p:cNvPr id="8" name="7 Triángulo isósceles"/>
          <p:cNvSpPr/>
          <p:nvPr/>
        </p:nvSpPr>
        <p:spPr>
          <a:xfrm rot="5400000">
            <a:off x="-1321593" y="1321593"/>
            <a:ext cx="6858000" cy="4214813"/>
          </a:xfrm>
          <a:prstGeom prst="triangle">
            <a:avLst>
              <a:gd name="adj" fmla="val 49167"/>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rot="5400000" flipV="1">
            <a:off x="3612357" y="1326356"/>
            <a:ext cx="6858000" cy="4205287"/>
          </a:xfrm>
          <a:prstGeom prst="triangle">
            <a:avLst>
              <a:gd name="adj" fmla="val 4861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8"/>
                                        </p:tgtEl>
                                        <p:attrNameLst>
                                          <p:attrName>ppt_x</p:attrName>
                                        </p:attrNameLst>
                                      </p:cBhvr>
                                      <p:tavLst>
                                        <p:tav tm="0">
                                          <p:val>
                                            <p:strVal val="ppt_x"/>
                                          </p:val>
                                        </p:tav>
                                        <p:tav tm="100000">
                                          <p:val>
                                            <p:strVal val="ppt_x-ppt_w/2"/>
                                          </p:val>
                                        </p:tav>
                                      </p:tavLst>
                                    </p:anim>
                                    <p:anim calcmode="lin" valueType="num">
                                      <p:cBhvr>
                                        <p:cTn id="7" dur="5000"/>
                                        <p:tgtEl>
                                          <p:spTgt spid="8"/>
                                        </p:tgtEl>
                                        <p:attrNameLst>
                                          <p:attrName>ppt_y</p:attrName>
                                        </p:attrNameLst>
                                      </p:cBhvr>
                                      <p:tavLst>
                                        <p:tav tm="0">
                                          <p:val>
                                            <p:strVal val="ppt_y"/>
                                          </p:val>
                                        </p:tav>
                                        <p:tav tm="100000">
                                          <p:val>
                                            <p:strVal val="ppt_y"/>
                                          </p:val>
                                        </p:tav>
                                      </p:tavLst>
                                    </p:anim>
                                    <p:anim calcmode="lin" valueType="num">
                                      <p:cBhvr>
                                        <p:cTn id="8" dur="5000"/>
                                        <p:tgtEl>
                                          <p:spTgt spid="8"/>
                                        </p:tgtEl>
                                        <p:attrNameLst>
                                          <p:attrName>ppt_w</p:attrName>
                                        </p:attrNameLst>
                                      </p:cBhvr>
                                      <p:tavLst>
                                        <p:tav tm="0">
                                          <p:val>
                                            <p:strVal val="ppt_w"/>
                                          </p:val>
                                        </p:tav>
                                        <p:tav tm="100000">
                                          <p:val>
                                            <p:fltVal val="0"/>
                                          </p:val>
                                        </p:tav>
                                      </p:tavLst>
                                    </p:anim>
                                    <p:anim calcmode="lin" valueType="num">
                                      <p:cBhvr>
                                        <p:cTn id="9" dur="5000"/>
                                        <p:tgtEl>
                                          <p:spTgt spid="8"/>
                                        </p:tgtEl>
                                        <p:attrNameLst>
                                          <p:attrName>ppt_h</p:attrName>
                                        </p:attrNameLst>
                                      </p:cBhvr>
                                      <p:tavLst>
                                        <p:tav tm="0">
                                          <p:val>
                                            <p:strVal val="ppt_h"/>
                                          </p:val>
                                        </p:tav>
                                        <p:tav tm="100000">
                                          <p:val>
                                            <p:strVal val="ppt_h"/>
                                          </p:val>
                                        </p:tav>
                                      </p:tavLst>
                                    </p:anim>
                                    <p:set>
                                      <p:cBhvr>
                                        <p:cTn id="10" dur="1" fill="hold">
                                          <p:stCondLst>
                                            <p:cond delay="4999"/>
                                          </p:stCondLst>
                                        </p:cTn>
                                        <p:tgtEl>
                                          <p:spTgt spid="8"/>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9"/>
                                        </p:tgtEl>
                                        <p:attrNameLst>
                                          <p:attrName>ppt_x</p:attrName>
                                        </p:attrNameLst>
                                      </p:cBhvr>
                                      <p:tavLst>
                                        <p:tav tm="0">
                                          <p:val>
                                            <p:strVal val="ppt_x"/>
                                          </p:val>
                                        </p:tav>
                                        <p:tav tm="100000">
                                          <p:val>
                                            <p:strVal val="ppt_x+ppt_w/2"/>
                                          </p:val>
                                        </p:tav>
                                      </p:tavLst>
                                    </p:anim>
                                    <p:anim calcmode="lin" valueType="num">
                                      <p:cBhvr>
                                        <p:cTn id="13" dur="5000"/>
                                        <p:tgtEl>
                                          <p:spTgt spid="9"/>
                                        </p:tgtEl>
                                        <p:attrNameLst>
                                          <p:attrName>ppt_y</p:attrName>
                                        </p:attrNameLst>
                                      </p:cBhvr>
                                      <p:tavLst>
                                        <p:tav tm="0">
                                          <p:val>
                                            <p:strVal val="ppt_y"/>
                                          </p:val>
                                        </p:tav>
                                        <p:tav tm="100000">
                                          <p:val>
                                            <p:strVal val="ppt_y"/>
                                          </p:val>
                                        </p:tav>
                                      </p:tavLst>
                                    </p:anim>
                                    <p:anim calcmode="lin" valueType="num">
                                      <p:cBhvr>
                                        <p:cTn id="14" dur="5000"/>
                                        <p:tgtEl>
                                          <p:spTgt spid="9"/>
                                        </p:tgtEl>
                                        <p:attrNameLst>
                                          <p:attrName>ppt_w</p:attrName>
                                        </p:attrNameLst>
                                      </p:cBhvr>
                                      <p:tavLst>
                                        <p:tav tm="0">
                                          <p:val>
                                            <p:strVal val="ppt_w"/>
                                          </p:val>
                                        </p:tav>
                                        <p:tav tm="100000">
                                          <p:val>
                                            <p:fltVal val="0"/>
                                          </p:val>
                                        </p:tav>
                                      </p:tavLst>
                                    </p:anim>
                                    <p:anim calcmode="lin" valueType="num">
                                      <p:cBhvr>
                                        <p:cTn id="15" dur="5000"/>
                                        <p:tgtEl>
                                          <p:spTgt spid="9"/>
                                        </p:tgtEl>
                                        <p:attrNameLst>
                                          <p:attrName>ppt_h</p:attrName>
                                        </p:attrNameLst>
                                      </p:cBhvr>
                                      <p:tavLst>
                                        <p:tav tm="0">
                                          <p:val>
                                            <p:strVal val="ppt_h"/>
                                          </p:val>
                                        </p:tav>
                                        <p:tav tm="100000">
                                          <p:val>
                                            <p:strVal val="ppt_h"/>
                                          </p:val>
                                        </p:tav>
                                      </p:tavLst>
                                    </p:anim>
                                    <p:set>
                                      <p:cBhvr>
                                        <p:cTn id="16" dur="1" fill="hold">
                                          <p:stCondLst>
                                            <p:cond delay="4999"/>
                                          </p:stCondLst>
                                        </p:cTn>
                                        <p:tgtEl>
                                          <p:spTgt spid="9"/>
                                        </p:tgtEl>
                                        <p:attrNameLst>
                                          <p:attrName>style.visibility</p:attrName>
                                        </p:attrNameLst>
                                      </p:cBhvr>
                                      <p:to>
                                        <p:strVal val="hidden"/>
                                      </p:to>
                                    </p:set>
                                  </p:childTnLst>
                                </p:cTn>
                              </p:par>
                              <p:par>
                                <p:cTn id="17" presetID="17" presetClass="exit" presetSubtype="1" fill="hold" nodeType="withEffect">
                                  <p:stCondLst>
                                    <p:cond delay="0"/>
                                  </p:stCondLst>
                                  <p:childTnLst>
                                    <p:anim calcmode="lin" valueType="num">
                                      <p:cBhvr>
                                        <p:cTn id="18" dur="5000"/>
                                        <p:tgtEl>
                                          <p:spTgt spid="6"/>
                                        </p:tgtEl>
                                        <p:attrNameLst>
                                          <p:attrName>ppt_x</p:attrName>
                                        </p:attrNameLst>
                                      </p:cBhvr>
                                      <p:tavLst>
                                        <p:tav tm="0">
                                          <p:val>
                                            <p:strVal val="ppt_x"/>
                                          </p:val>
                                        </p:tav>
                                        <p:tav tm="100000">
                                          <p:val>
                                            <p:strVal val="ppt_x"/>
                                          </p:val>
                                        </p:tav>
                                      </p:tavLst>
                                    </p:anim>
                                    <p:anim calcmode="lin" valueType="num">
                                      <p:cBhvr>
                                        <p:cTn id="19" dur="5000"/>
                                        <p:tgtEl>
                                          <p:spTgt spid="6"/>
                                        </p:tgtEl>
                                        <p:attrNameLst>
                                          <p:attrName>ppt_y</p:attrName>
                                        </p:attrNameLst>
                                      </p:cBhvr>
                                      <p:tavLst>
                                        <p:tav tm="0">
                                          <p:val>
                                            <p:strVal val="ppt_y"/>
                                          </p:val>
                                        </p:tav>
                                        <p:tav tm="100000">
                                          <p:val>
                                            <p:strVal val="ppt_y-ppt_h/2"/>
                                          </p:val>
                                        </p:tav>
                                      </p:tavLst>
                                    </p:anim>
                                    <p:anim calcmode="lin" valueType="num">
                                      <p:cBhvr>
                                        <p:cTn id="20" dur="5000"/>
                                        <p:tgtEl>
                                          <p:spTgt spid="6"/>
                                        </p:tgtEl>
                                        <p:attrNameLst>
                                          <p:attrName>ppt_w</p:attrName>
                                        </p:attrNameLst>
                                      </p:cBhvr>
                                      <p:tavLst>
                                        <p:tav tm="0">
                                          <p:val>
                                            <p:strVal val="ppt_w"/>
                                          </p:val>
                                        </p:tav>
                                        <p:tav tm="100000">
                                          <p:val>
                                            <p:strVal val="ppt_w"/>
                                          </p:val>
                                        </p:tav>
                                      </p:tavLst>
                                    </p:anim>
                                    <p:anim calcmode="lin" valueType="num">
                                      <p:cBhvr>
                                        <p:cTn id="21" dur="5000"/>
                                        <p:tgtEl>
                                          <p:spTgt spid="6"/>
                                        </p:tgtEl>
                                        <p:attrNameLst>
                                          <p:attrName>ppt_h</p:attrName>
                                        </p:attrNameLst>
                                      </p:cBhvr>
                                      <p:tavLst>
                                        <p:tav tm="0">
                                          <p:val>
                                            <p:strVal val="ppt_h"/>
                                          </p:val>
                                        </p:tav>
                                        <p:tav tm="100000">
                                          <p:val>
                                            <p:fltVal val="0"/>
                                          </p:val>
                                        </p:tav>
                                      </p:tavLst>
                                    </p:anim>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4" fill="hold" nodeType="withEffect">
                                  <p:stCondLst>
                                    <p:cond delay="0"/>
                                  </p:stCondLst>
                                  <p:childTnLst>
                                    <p:anim calcmode="lin" valueType="num">
                                      <p:cBhvr>
                                        <p:cTn id="24" dur="5000"/>
                                        <p:tgtEl>
                                          <p:spTgt spid="5"/>
                                        </p:tgtEl>
                                        <p:attrNameLst>
                                          <p:attrName>ppt_x</p:attrName>
                                        </p:attrNameLst>
                                      </p:cBhvr>
                                      <p:tavLst>
                                        <p:tav tm="0">
                                          <p:val>
                                            <p:strVal val="ppt_x"/>
                                          </p:val>
                                        </p:tav>
                                        <p:tav tm="100000">
                                          <p:val>
                                            <p:strVal val="ppt_x"/>
                                          </p:val>
                                        </p:tav>
                                      </p:tavLst>
                                    </p:anim>
                                    <p:anim calcmode="lin" valueType="num">
                                      <p:cBhvr>
                                        <p:cTn id="25" dur="5000"/>
                                        <p:tgtEl>
                                          <p:spTgt spid="5"/>
                                        </p:tgtEl>
                                        <p:attrNameLst>
                                          <p:attrName>ppt_y</p:attrName>
                                        </p:attrNameLst>
                                      </p:cBhvr>
                                      <p:tavLst>
                                        <p:tav tm="0">
                                          <p:val>
                                            <p:strVal val="ppt_y"/>
                                          </p:val>
                                        </p:tav>
                                        <p:tav tm="100000">
                                          <p:val>
                                            <p:strVal val="ppt_y+ppt_h/2"/>
                                          </p:val>
                                        </p:tav>
                                      </p:tavLst>
                                    </p:anim>
                                    <p:anim calcmode="lin" valueType="num">
                                      <p:cBhvr>
                                        <p:cTn id="26" dur="5000"/>
                                        <p:tgtEl>
                                          <p:spTgt spid="5"/>
                                        </p:tgtEl>
                                        <p:attrNameLst>
                                          <p:attrName>ppt_w</p:attrName>
                                        </p:attrNameLst>
                                      </p:cBhvr>
                                      <p:tavLst>
                                        <p:tav tm="0">
                                          <p:val>
                                            <p:strVal val="ppt_w"/>
                                          </p:val>
                                        </p:tav>
                                        <p:tav tm="100000">
                                          <p:val>
                                            <p:strVal val="ppt_w"/>
                                          </p:val>
                                        </p:tav>
                                      </p:tavLst>
                                    </p:anim>
                                    <p:anim calcmode="lin" valueType="num">
                                      <p:cBhvr>
                                        <p:cTn id="27" dur="5000"/>
                                        <p:tgtEl>
                                          <p:spTgt spid="5"/>
                                        </p:tgtEl>
                                        <p:attrNameLst>
                                          <p:attrName>ppt_h</p:attrName>
                                        </p:attrNameLst>
                                      </p:cBhvr>
                                      <p:tavLst>
                                        <p:tav tm="0">
                                          <p:val>
                                            <p:strVal val="ppt_h"/>
                                          </p:val>
                                        </p:tav>
                                        <p:tav tm="100000">
                                          <p:val>
                                            <p:fltVal val="0"/>
                                          </p:val>
                                        </p:tav>
                                      </p:tavLst>
                                    </p:anim>
                                    <p:set>
                                      <p:cBhvr>
                                        <p:cTn id="28"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Jose Luis\Escritorio\Japon33.jpg"/>
          <p:cNvPicPr>
            <a:picLocks noChangeAspect="1" noChangeArrowheads="1"/>
          </p:cNvPicPr>
          <p:nvPr/>
        </p:nvPicPr>
        <p:blipFill>
          <a:blip r:embed="rId2"/>
          <a:srcRect/>
          <a:stretch>
            <a:fillRect/>
          </a:stretch>
        </p:blipFill>
        <p:spPr bwMode="auto">
          <a:xfrm>
            <a:off x="0" y="0"/>
            <a:ext cx="9333949"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Jose Luis\Escritorio\3_7328_L.jpg"/>
          <p:cNvPicPr>
            <a:picLocks noChangeAspect="1" noChangeArrowheads="1"/>
          </p:cNvPicPr>
          <p:nvPr/>
        </p:nvPicPr>
        <p:blipFill>
          <a:blip r:embed="rId2"/>
          <a:srcRect/>
          <a:stretch>
            <a:fillRect/>
          </a:stretch>
        </p:blipFill>
        <p:spPr bwMode="auto">
          <a:xfrm>
            <a:off x="7374" y="0"/>
            <a:ext cx="9136626"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Jose Luis\Escritorio\museu-de-cera-04.jpg"/>
          <p:cNvPicPr>
            <a:picLocks noChangeAspect="1" noChangeArrowheads="1"/>
          </p:cNvPicPr>
          <p:nvPr/>
        </p:nvPicPr>
        <p:blipFill>
          <a:blip r:embed="rId2"/>
          <a:srcRect/>
          <a:stretch>
            <a:fillRect/>
          </a:stretch>
        </p:blipFill>
        <p:spPr bwMode="auto">
          <a:xfrm>
            <a:off x="-1985041" y="0"/>
            <a:ext cx="11308374" cy="7072338"/>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Jose Luis\Escritorio\3af9562f60327a4676b5dae3fec07255.jpg"/>
          <p:cNvPicPr>
            <a:picLocks noChangeAspect="1" noChangeArrowheads="1"/>
          </p:cNvPicPr>
          <p:nvPr/>
        </p:nvPicPr>
        <p:blipFill>
          <a:blip r:embed="rId2"/>
          <a:srcRect/>
          <a:stretch>
            <a:fillRect/>
          </a:stretch>
        </p:blipFill>
        <p:spPr bwMode="auto">
          <a:xfrm>
            <a:off x="-190500" y="0"/>
            <a:ext cx="9334500" cy="7000876"/>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NicolasCage"/>
          <p:cNvPicPr>
            <a:picLocks noChangeAspect="1" noChangeArrowheads="1"/>
          </p:cNvPicPr>
          <p:nvPr/>
        </p:nvPicPr>
        <p:blipFill>
          <a:blip r:embed="rId3"/>
          <a:srcRect/>
          <a:stretch>
            <a:fillRect/>
          </a:stretch>
        </p:blipFill>
        <p:spPr bwMode="auto">
          <a:xfrm>
            <a:off x="1571604" y="0"/>
            <a:ext cx="5835671" cy="7620000"/>
          </a:xfrm>
          <a:prstGeom prst="rect">
            <a:avLst/>
          </a:prstGeom>
          <a:noFill/>
          <a:ln w="9525">
            <a:noFill/>
            <a:miter lim="800000"/>
            <a:headEnd/>
            <a:tailEnd/>
          </a:ln>
        </p:spPr>
      </p:pic>
      <p:sp>
        <p:nvSpPr>
          <p:cNvPr id="5" name="4 Rectángulo"/>
          <p:cNvSpPr/>
          <p:nvPr/>
        </p:nvSpPr>
        <p:spPr>
          <a:xfrm>
            <a:off x="0" y="0"/>
            <a:ext cx="1619250" cy="6858000"/>
          </a:xfrm>
          <a:prstGeom prst="rect">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7451725" y="0"/>
            <a:ext cx="1692275" cy="6858000"/>
          </a:xfrm>
          <a:prstGeom prst="rect">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1571604" y="0"/>
            <a:ext cx="5903913"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med" advTm="5000">
    <p:random/>
    <p:sndAc>
      <p:stSnd>
        <p:snd r:embed="rId2" name="[accordeon][musette]_aimable_sur un air - 14 - fascination (valse)(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5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plus(in)">
                                      <p:cBhvr>
                                        <p:cTn id="13"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Jose Luis\Escritorio\uno-de-los-tantos-personajes.jpg"/>
          <p:cNvPicPr>
            <a:picLocks noChangeAspect="1" noChangeArrowheads="1"/>
          </p:cNvPicPr>
          <p:nvPr/>
        </p:nvPicPr>
        <p:blipFill>
          <a:blip r:embed="rId2"/>
          <a:srcRect/>
          <a:stretch>
            <a:fillRect/>
          </a:stretch>
        </p:blipFill>
        <p:spPr bwMode="auto">
          <a:xfrm>
            <a:off x="-1" y="0"/>
            <a:ext cx="9513501" cy="7143776"/>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Jose Luis\Escritorio\i-penelope-cruz.jpg"/>
          <p:cNvPicPr>
            <a:picLocks noChangeAspect="1" noChangeArrowheads="1"/>
          </p:cNvPicPr>
          <p:nvPr/>
        </p:nvPicPr>
        <p:blipFill>
          <a:blip r:embed="rId2"/>
          <a:srcRect/>
          <a:stretch>
            <a:fillRect/>
          </a:stretch>
        </p:blipFill>
        <p:spPr bwMode="auto">
          <a:xfrm>
            <a:off x="0" y="0"/>
            <a:ext cx="9144000" cy="7299212"/>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146" name="Picture 5" descr="AyrtonSenna"/>
          <p:cNvPicPr>
            <a:picLocks noChangeAspect="1" noChangeArrowheads="1"/>
          </p:cNvPicPr>
          <p:nvPr/>
        </p:nvPicPr>
        <p:blipFill>
          <a:blip r:embed="rId2"/>
          <a:srcRect/>
          <a:stretch>
            <a:fillRect/>
          </a:stretch>
        </p:blipFill>
        <p:spPr bwMode="auto">
          <a:xfrm>
            <a:off x="2124075" y="0"/>
            <a:ext cx="4918075" cy="7394575"/>
          </a:xfrm>
          <a:prstGeom prst="rect">
            <a:avLst/>
          </a:prstGeom>
          <a:noFill/>
          <a:ln w="9525">
            <a:noFill/>
            <a:miter lim="800000"/>
            <a:headEnd/>
            <a:tailEnd/>
          </a:ln>
        </p:spPr>
      </p:pic>
    </p:spTree>
  </p:cSld>
  <p:clrMapOvr>
    <a:masterClrMapping/>
  </p:clrMapOvr>
  <p:transition spd="med" advTm="5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170" name="Picture 4" descr="BillyIdol"/>
          <p:cNvPicPr>
            <a:picLocks noChangeAspect="1" noChangeArrowheads="1"/>
          </p:cNvPicPr>
          <p:nvPr/>
        </p:nvPicPr>
        <p:blipFill>
          <a:blip r:embed="rId2"/>
          <a:srcRect/>
          <a:stretch>
            <a:fillRect/>
          </a:stretch>
        </p:blipFill>
        <p:spPr bwMode="auto">
          <a:xfrm>
            <a:off x="1835150" y="0"/>
            <a:ext cx="5195888" cy="6927850"/>
          </a:xfrm>
          <a:prstGeom prst="rect">
            <a:avLst/>
          </a:prstGeom>
          <a:noFill/>
          <a:ln w="9525">
            <a:noFill/>
            <a:miter lim="800000"/>
            <a:headEnd/>
            <a:tailEnd/>
          </a:ln>
        </p:spPr>
      </p:pic>
    </p:spTree>
  </p:cSld>
  <p:clrMapOvr>
    <a:masterClrMapping/>
  </p:clrMapOvr>
  <p:transition spd="med" advTm="5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Jose Luis\Escritorio\Will+Smith+Figurine+Unveiled+Madame+Tussauds+RigBc4hE5Dnl.jpg"/>
          <p:cNvPicPr>
            <a:picLocks noChangeAspect="1" noChangeArrowheads="1"/>
          </p:cNvPicPr>
          <p:nvPr/>
        </p:nvPicPr>
        <p:blipFill>
          <a:blip r:embed="rId2"/>
          <a:srcRect/>
          <a:stretch>
            <a:fillRect/>
          </a:stretch>
        </p:blipFill>
        <p:spPr bwMode="auto">
          <a:xfrm>
            <a:off x="-966309" y="0"/>
            <a:ext cx="10313043"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Jose Luis\Escritorio\p.jpg"/>
          <p:cNvPicPr>
            <a:picLocks noChangeAspect="1" noChangeArrowheads="1"/>
          </p:cNvPicPr>
          <p:nvPr/>
        </p:nvPicPr>
        <p:blipFill>
          <a:blip r:embed="rId2"/>
          <a:srcRect/>
          <a:stretch>
            <a:fillRect/>
          </a:stretch>
        </p:blipFill>
        <p:spPr bwMode="auto">
          <a:xfrm>
            <a:off x="-1" y="0"/>
            <a:ext cx="9222277"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Jose Luis\Escritorio\tussauds.jpg"/>
          <p:cNvPicPr>
            <a:picLocks noChangeAspect="1" noChangeArrowheads="1"/>
          </p:cNvPicPr>
          <p:nvPr/>
        </p:nvPicPr>
        <p:blipFill>
          <a:blip r:embed="rId2"/>
          <a:srcRect/>
          <a:stretch>
            <a:fillRect/>
          </a:stretch>
        </p:blipFill>
        <p:spPr bwMode="auto">
          <a:xfrm>
            <a:off x="1" y="0"/>
            <a:ext cx="9144000" cy="7187184"/>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NicolasCage"/>
          <p:cNvPicPr>
            <a:picLocks noChangeAspect="1" noChangeArrowheads="1"/>
          </p:cNvPicPr>
          <p:nvPr/>
        </p:nvPicPr>
        <p:blipFill>
          <a:blip r:embed="rId2"/>
          <a:srcRect/>
          <a:stretch>
            <a:fillRect/>
          </a:stretch>
        </p:blipFill>
        <p:spPr bwMode="auto">
          <a:xfrm>
            <a:off x="1763713" y="0"/>
            <a:ext cx="5715000" cy="7620000"/>
          </a:xfrm>
          <a:prstGeom prst="rect">
            <a:avLst/>
          </a:prstGeom>
          <a:noFill/>
          <a:ln w="9525">
            <a:noFill/>
            <a:miter lim="800000"/>
            <a:headEnd/>
            <a:tailEnd/>
          </a:ln>
        </p:spPr>
      </p:pic>
      <p:sp>
        <p:nvSpPr>
          <p:cNvPr id="5" name="4 Anillo"/>
          <p:cNvSpPr/>
          <p:nvPr/>
        </p:nvSpPr>
        <p:spPr>
          <a:xfrm flipH="1">
            <a:off x="11287171" y="2928934"/>
            <a:ext cx="45719" cy="71438"/>
          </a:xfrm>
          <a:prstGeom prst="donut">
            <a:avLst>
              <a:gd name="adj" fmla="val 14524"/>
            </a:avLst>
          </a:prstGeom>
          <a:blipFill>
            <a:blip r:embed="rId3" cstate="prin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flipV="1">
            <a:off x="11287172" y="4214817"/>
            <a:ext cx="71438" cy="45719"/>
          </a:xfrm>
          <a:prstGeom prst="donut">
            <a:avLst>
              <a:gd name="adj" fmla="val 12472"/>
            </a:avLst>
          </a:prstGeom>
          <a:blipFill>
            <a:blip r:embed="rId4" cstate="prin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0" y="5143500"/>
            <a:ext cx="1785938" cy="1714500"/>
          </a:xfrm>
          <a:prstGeom prst="donut">
            <a:avLst>
              <a:gd name="adj" fmla="val 14524"/>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Subtítulo"/>
          <p:cNvSpPr>
            <a:spLocks noGrp="1"/>
          </p:cNvSpPr>
          <p:nvPr>
            <p:ph type="subTitle" idx="1"/>
          </p:nvPr>
        </p:nvSpPr>
        <p:spPr>
          <a:xfrm flipH="1">
            <a:off x="-3214742" y="-1214470"/>
            <a:ext cx="71438" cy="45719"/>
          </a:xfrm>
          <a:prstGeom prst="donut">
            <a:avLst>
              <a:gd name="adj" fmla="val 12472"/>
            </a:avLst>
          </a:prstGeom>
          <a:blipFill>
            <a:blip r:embed="rId4" cstate="prin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25000" lnSpcReduction="20000"/>
          </a:bodyPr>
          <a:lstStyle/>
          <a:p>
            <a:pPr eaLnBrk="1" fontAlgn="auto" hangingPunct="1">
              <a:spcAft>
                <a:spcPts val="0"/>
              </a:spcAft>
              <a:buFont typeface="Arial" pitchFamily="34" charset="0"/>
              <a:buNone/>
              <a:defRPr/>
            </a:pPr>
            <a:endParaRPr lang="es-ES" dirty="0"/>
          </a:p>
        </p:txBody>
      </p:sp>
      <p:sp>
        <p:nvSpPr>
          <p:cNvPr id="10" name="9 Anillo"/>
          <p:cNvSpPr/>
          <p:nvPr/>
        </p:nvSpPr>
        <p:spPr>
          <a:xfrm>
            <a:off x="0" y="3500438"/>
            <a:ext cx="1785938" cy="1785937"/>
          </a:xfrm>
          <a:prstGeom prst="donut">
            <a:avLst>
              <a:gd name="adj" fmla="val 12472"/>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7429500" y="0"/>
            <a:ext cx="1714500" cy="1700213"/>
          </a:xfrm>
          <a:prstGeom prst="donut">
            <a:avLst>
              <a:gd name="adj" fmla="val 12472"/>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0" y="1773238"/>
            <a:ext cx="1785938" cy="1785937"/>
          </a:xfrm>
          <a:prstGeom prst="donut">
            <a:avLst>
              <a:gd name="adj" fmla="val 12472"/>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Anillo"/>
          <p:cNvSpPr/>
          <p:nvPr/>
        </p:nvSpPr>
        <p:spPr>
          <a:xfrm>
            <a:off x="0" y="0"/>
            <a:ext cx="1785938" cy="1785938"/>
          </a:xfrm>
          <a:prstGeom prst="donut">
            <a:avLst>
              <a:gd name="adj" fmla="val 12472"/>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Anillo"/>
          <p:cNvSpPr/>
          <p:nvPr/>
        </p:nvSpPr>
        <p:spPr>
          <a:xfrm>
            <a:off x="7429500" y="1700213"/>
            <a:ext cx="1714500" cy="1728787"/>
          </a:xfrm>
          <a:prstGeom prst="donut">
            <a:avLst>
              <a:gd name="adj" fmla="val 12472"/>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Anillo"/>
          <p:cNvSpPr/>
          <p:nvPr/>
        </p:nvSpPr>
        <p:spPr>
          <a:xfrm>
            <a:off x="7429500" y="3429000"/>
            <a:ext cx="1714500" cy="1728788"/>
          </a:xfrm>
          <a:prstGeom prst="donut">
            <a:avLst>
              <a:gd name="adj" fmla="val 12472"/>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Anillo"/>
          <p:cNvSpPr/>
          <p:nvPr/>
        </p:nvSpPr>
        <p:spPr>
          <a:xfrm>
            <a:off x="7429500" y="5157788"/>
            <a:ext cx="1714500" cy="1700212"/>
          </a:xfrm>
          <a:prstGeom prst="donut">
            <a:avLst>
              <a:gd name="adj" fmla="val 12472"/>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Rectángulo"/>
          <p:cNvSpPr/>
          <p:nvPr/>
        </p:nvSpPr>
        <p:spPr>
          <a:xfrm>
            <a:off x="1785918" y="0"/>
            <a:ext cx="5665788"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Tree>
  </p:cSld>
  <p:clrMapOvr>
    <a:masterClrMapping/>
  </p:clrMapOvr>
  <p:transition spd="med"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5000" fill="hold"/>
                                        <p:tgtEl>
                                          <p:spTgt spid="7"/>
                                        </p:tgtEl>
                                        <p:attrNameLst>
                                          <p:attrName>r</p:attrName>
                                        </p:attrNameLst>
                                      </p:cBhvr>
                                    </p:animRot>
                                  </p:childTnLst>
                                </p:cTn>
                              </p:par>
                              <p:par>
                                <p:cTn id="7" presetID="8" presetClass="emph" presetSubtype="0" repeatCount="indefinite" fill="hold" nodeType="withEffect">
                                  <p:stCondLst>
                                    <p:cond delay="0"/>
                                  </p:stCondLst>
                                  <p:childTnLst>
                                    <p:animRot by="-21600000">
                                      <p:cBhvr>
                                        <p:cTn id="8" dur="5000" fill="hold"/>
                                        <p:tgtEl>
                                          <p:spTgt spid="10"/>
                                        </p:tgtEl>
                                        <p:attrNameLst>
                                          <p:attrName>r</p:attrName>
                                        </p:attrNameLst>
                                      </p:cBhvr>
                                    </p:animRot>
                                  </p:childTnLst>
                                </p:cTn>
                              </p:par>
                              <p:par>
                                <p:cTn id="9" presetID="8" presetClass="emph" presetSubtype="0" repeatCount="indefinite" fill="hold" nodeType="withEffect">
                                  <p:stCondLst>
                                    <p:cond delay="0"/>
                                  </p:stCondLst>
                                  <p:childTnLst>
                                    <p:animRot by="-21600000">
                                      <p:cBhvr>
                                        <p:cTn id="10" dur="5000" fill="hold"/>
                                        <p:tgtEl>
                                          <p:spTgt spid="11"/>
                                        </p:tgtEl>
                                        <p:attrNameLst>
                                          <p:attrName>r</p:attrName>
                                        </p:attrNameLst>
                                      </p:cBhvr>
                                    </p:animRot>
                                  </p:childTnLst>
                                </p:cTn>
                              </p:par>
                              <p:par>
                                <p:cTn id="11" presetID="8" presetClass="emph" presetSubtype="0" repeatCount="indefinite" fill="hold" nodeType="withEffect">
                                  <p:stCondLst>
                                    <p:cond delay="0"/>
                                  </p:stCondLst>
                                  <p:childTnLst>
                                    <p:animRot by="-21600000">
                                      <p:cBhvr>
                                        <p:cTn id="12" dur="5000" fill="hold"/>
                                        <p:tgtEl>
                                          <p:spTgt spid="12"/>
                                        </p:tgtEl>
                                        <p:attrNameLst>
                                          <p:attrName>r</p:attrName>
                                        </p:attrNameLst>
                                      </p:cBhvr>
                                    </p:animRot>
                                  </p:childTnLst>
                                </p:cTn>
                              </p:par>
                              <p:par>
                                <p:cTn id="13" presetID="8" presetClass="emph" presetSubtype="0" repeatCount="indefinite" fill="hold" nodeType="withEffect">
                                  <p:stCondLst>
                                    <p:cond delay="0"/>
                                  </p:stCondLst>
                                  <p:childTnLst>
                                    <p:animRot by="-21600000">
                                      <p:cBhvr>
                                        <p:cTn id="14" dur="5000" fill="hold"/>
                                        <p:tgtEl>
                                          <p:spTgt spid="14"/>
                                        </p:tgtEl>
                                        <p:attrNameLst>
                                          <p:attrName>r</p:attrName>
                                        </p:attrNameLst>
                                      </p:cBhvr>
                                    </p:animRot>
                                  </p:childTnLst>
                                </p:cTn>
                              </p:par>
                              <p:par>
                                <p:cTn id="15" presetID="8" presetClass="emph" presetSubtype="0" repeatCount="indefinite" fill="hold" nodeType="withEffect">
                                  <p:stCondLst>
                                    <p:cond delay="0"/>
                                  </p:stCondLst>
                                  <p:childTnLst>
                                    <p:animRot by="-21600000">
                                      <p:cBhvr>
                                        <p:cTn id="16" dur="5000" fill="hold"/>
                                        <p:tgtEl>
                                          <p:spTgt spid="17"/>
                                        </p:tgtEl>
                                        <p:attrNameLst>
                                          <p:attrName>r</p:attrName>
                                        </p:attrNameLst>
                                      </p:cBhvr>
                                    </p:animRot>
                                  </p:childTnLst>
                                </p:cTn>
                              </p:par>
                              <p:par>
                                <p:cTn id="17" presetID="8" presetClass="emph" presetSubtype="0" repeatCount="indefinite" fill="hold" nodeType="withEffect">
                                  <p:stCondLst>
                                    <p:cond delay="0"/>
                                  </p:stCondLst>
                                  <p:childTnLst>
                                    <p:animRot by="-21600000">
                                      <p:cBhvr>
                                        <p:cTn id="18" dur="5000" fill="hold"/>
                                        <p:tgtEl>
                                          <p:spTgt spid="18"/>
                                        </p:tgtEl>
                                        <p:attrNameLst>
                                          <p:attrName>r</p:attrName>
                                        </p:attrNameLst>
                                      </p:cBhvr>
                                    </p:animRot>
                                  </p:childTnLst>
                                </p:cTn>
                              </p:par>
                              <p:par>
                                <p:cTn id="19" presetID="8" presetClass="emph" presetSubtype="0" fill="hold" nodeType="withEffect">
                                  <p:stCondLst>
                                    <p:cond delay="0"/>
                                  </p:stCondLst>
                                  <p:childTnLst>
                                    <p:animRot by="-21600000">
                                      <p:cBhvr>
                                        <p:cTn id="20" dur="5000" fill="hold"/>
                                        <p:tgtEl>
                                          <p:spTgt spid="19"/>
                                        </p:tgtEl>
                                        <p:attrNameLst>
                                          <p:attrName>r</p:attrName>
                                        </p:attrNameLst>
                                      </p:cBhvr>
                                    </p:animRot>
                                  </p:childTnLst>
                                </p:cTn>
                              </p:par>
                              <p:par>
                                <p:cTn id="21" presetID="16" presetClass="exit" presetSubtype="37" fill="hold" nodeType="withEffect">
                                  <p:stCondLst>
                                    <p:cond delay="0"/>
                                  </p:stCondLst>
                                  <p:childTnLst>
                                    <p:animEffect transition="out" filter="barn(outVertical)">
                                      <p:cBhvr>
                                        <p:cTn id="22" dur="5000"/>
                                        <p:tgtEl>
                                          <p:spTgt spid="21"/>
                                        </p:tgtEl>
                                      </p:cBhvr>
                                    </p:animEffect>
                                    <p:set>
                                      <p:cBhvr>
                                        <p:cTn id="23" dur="1" fill="hold">
                                          <p:stCondLst>
                                            <p:cond delay="49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Jose Luis\Escritorio\2174.jpg"/>
          <p:cNvPicPr>
            <a:picLocks noChangeAspect="1" noChangeArrowheads="1"/>
          </p:cNvPicPr>
          <p:nvPr/>
        </p:nvPicPr>
        <p:blipFill>
          <a:blip r:embed="rId2"/>
          <a:srcRect/>
          <a:stretch>
            <a:fillRect/>
          </a:stretch>
        </p:blipFill>
        <p:spPr bwMode="auto">
          <a:xfrm>
            <a:off x="0" y="0"/>
            <a:ext cx="9121138"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esultado de imagen de museo de cera londres"/>
          <p:cNvPicPr>
            <a:picLocks noChangeAspect="1" noChangeArrowheads="1"/>
          </p:cNvPicPr>
          <p:nvPr/>
        </p:nvPicPr>
        <p:blipFill>
          <a:blip r:embed="rId2"/>
          <a:srcRect/>
          <a:stretch>
            <a:fillRect/>
          </a:stretch>
        </p:blipFill>
        <p:spPr bwMode="auto">
          <a:xfrm>
            <a:off x="0" y="-285776"/>
            <a:ext cx="9753600" cy="6505576"/>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esultado de imagen de museo de cera londres"/>
          <p:cNvPicPr>
            <a:picLocks noChangeAspect="1" noChangeArrowheads="1"/>
          </p:cNvPicPr>
          <p:nvPr/>
        </p:nvPicPr>
        <p:blipFill>
          <a:blip r:embed="rId2"/>
          <a:srcRect/>
          <a:stretch>
            <a:fillRect/>
          </a:stretch>
        </p:blipFill>
        <p:spPr bwMode="auto">
          <a:xfrm>
            <a:off x="-1" y="0"/>
            <a:ext cx="9149897"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AutoShape 2" descr="Resultado de imagen de museo de cera londre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4100" name="AutoShape 4" descr="Resultado de imagen de museo de cera londre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4102" name="AutoShape 6" descr="Resultado de imagen de museo de cera londre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4104" name="AutoShape 8" descr="Resultado de imagen de museo de cera londre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4106" name="AutoShape 10" descr="Resultado de imagen de museo de cera londre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4108" name="AutoShape 12" descr="https://img.absolutviajes.com/wp-content/uploads/2010/02/The-beatles-de-cera.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4110" name="Picture 14" descr="Resultado de imagen de museo de cera londres"/>
          <p:cNvPicPr>
            <a:picLocks noChangeAspect="1" noChangeArrowheads="1"/>
          </p:cNvPicPr>
          <p:nvPr/>
        </p:nvPicPr>
        <p:blipFill>
          <a:blip r:embed="rId2"/>
          <a:srcRect/>
          <a:stretch>
            <a:fillRect/>
          </a:stretch>
        </p:blipFill>
        <p:spPr bwMode="auto">
          <a:xfrm>
            <a:off x="-357222" y="1000108"/>
            <a:ext cx="9689573" cy="4643446"/>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AutoShape 2" descr="Resultado de imagen de museo de cera londre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3075" name="Picture 3" descr="C:\Documents and Settings\Jose Luis\Escritorio\Ryan-Gosling.jpg"/>
          <p:cNvPicPr>
            <a:picLocks noChangeAspect="1" noChangeArrowheads="1"/>
          </p:cNvPicPr>
          <p:nvPr/>
        </p:nvPicPr>
        <p:blipFill>
          <a:blip r:embed="rId2"/>
          <a:srcRect/>
          <a:stretch>
            <a:fillRect/>
          </a:stretch>
        </p:blipFill>
        <p:spPr bwMode="auto">
          <a:xfrm>
            <a:off x="-1857420" y="0"/>
            <a:ext cx="11676232"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Einstein"/>
          <p:cNvPicPr>
            <a:picLocks noChangeAspect="1" noChangeArrowheads="1"/>
          </p:cNvPicPr>
          <p:nvPr/>
        </p:nvPicPr>
        <p:blipFill>
          <a:blip r:embed="rId2"/>
          <a:srcRect/>
          <a:stretch>
            <a:fillRect/>
          </a:stretch>
        </p:blipFill>
        <p:spPr bwMode="auto">
          <a:xfrm>
            <a:off x="1571604" y="0"/>
            <a:ext cx="5929354" cy="6858000"/>
          </a:xfrm>
          <a:prstGeom prst="rect">
            <a:avLst/>
          </a:prstGeom>
          <a:noFill/>
          <a:ln w="9525">
            <a:noFill/>
            <a:miter lim="800000"/>
            <a:headEnd/>
            <a:tailEnd/>
          </a:ln>
        </p:spPr>
      </p:pic>
      <p:sp>
        <p:nvSpPr>
          <p:cNvPr id="5" name="4 Rectángulo"/>
          <p:cNvSpPr/>
          <p:nvPr/>
        </p:nvSpPr>
        <p:spPr>
          <a:xfrm>
            <a:off x="0" y="0"/>
            <a:ext cx="1619250" cy="6858000"/>
          </a:xfrm>
          <a:prstGeom prst="rec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7451725" y="0"/>
            <a:ext cx="1692275" cy="6858000"/>
          </a:xfrm>
          <a:prstGeom prst="rec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1571604" y="0"/>
            <a:ext cx="5903913"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med"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5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plus(in)">
                                      <p:cBhvr>
                                        <p:cTn id="13"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Jose Luis\Escritorio\madame-tussauds-london.jpg"/>
          <p:cNvPicPr>
            <a:picLocks noChangeAspect="1" noChangeArrowheads="1"/>
          </p:cNvPicPr>
          <p:nvPr/>
        </p:nvPicPr>
        <p:blipFill>
          <a:blip r:embed="rId2"/>
          <a:srcRect/>
          <a:stretch>
            <a:fillRect/>
          </a:stretch>
        </p:blipFill>
        <p:spPr bwMode="auto">
          <a:xfrm>
            <a:off x="0" y="0"/>
            <a:ext cx="9132930"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Jose Luis\Escritorio\Londres Card4 195_thumb.jpg"/>
          <p:cNvPicPr>
            <a:picLocks noChangeAspect="1" noChangeArrowheads="1"/>
          </p:cNvPicPr>
          <p:nvPr/>
        </p:nvPicPr>
        <p:blipFill>
          <a:blip r:embed="rId2"/>
          <a:srcRect/>
          <a:stretch>
            <a:fillRect/>
          </a:stretch>
        </p:blipFill>
        <p:spPr bwMode="auto">
          <a:xfrm>
            <a:off x="0" y="0"/>
            <a:ext cx="9414094" cy="7072338"/>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Jose Luis\Escritorio\images (1).jpg"/>
          <p:cNvPicPr>
            <a:picLocks noChangeAspect="1" noChangeArrowheads="1"/>
          </p:cNvPicPr>
          <p:nvPr/>
        </p:nvPicPr>
        <p:blipFill>
          <a:blip r:embed="rId2"/>
          <a:srcRect/>
          <a:stretch>
            <a:fillRect/>
          </a:stretch>
        </p:blipFill>
        <p:spPr bwMode="auto">
          <a:xfrm>
            <a:off x="0" y="0"/>
            <a:ext cx="9339604" cy="6715148"/>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Jose Luis\Escritorio\4594514F91CE186B3CD3ED25C874B.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LadyDiana"/>
          <p:cNvPicPr>
            <a:picLocks noChangeAspect="1" noChangeArrowheads="1"/>
          </p:cNvPicPr>
          <p:nvPr/>
        </p:nvPicPr>
        <p:blipFill>
          <a:blip r:embed="rId2"/>
          <a:srcRect/>
          <a:stretch>
            <a:fillRect/>
          </a:stretch>
        </p:blipFill>
        <p:spPr bwMode="auto">
          <a:xfrm>
            <a:off x="1714500" y="-381000"/>
            <a:ext cx="5715000" cy="7620000"/>
          </a:xfrm>
          <a:prstGeom prst="rect">
            <a:avLst/>
          </a:prstGeom>
          <a:noFill/>
          <a:ln w="9525">
            <a:noFill/>
            <a:miter lim="800000"/>
            <a:headEnd/>
            <a:tailEnd/>
          </a:ln>
        </p:spPr>
      </p:pic>
      <p:sp>
        <p:nvSpPr>
          <p:cNvPr id="5" name="4 Anillo"/>
          <p:cNvSpPr/>
          <p:nvPr/>
        </p:nvSpPr>
        <p:spPr>
          <a:xfrm flipH="1">
            <a:off x="11287171" y="2928934"/>
            <a:ext cx="45719" cy="71438"/>
          </a:xfrm>
          <a:prstGeom prst="donut">
            <a:avLst>
              <a:gd name="adj" fmla="val 14524"/>
            </a:avLst>
          </a:prstGeom>
          <a:blipFill>
            <a:blip r:embed="rId3" cstate="prin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flipV="1">
            <a:off x="11287172" y="4214817"/>
            <a:ext cx="71438" cy="45719"/>
          </a:xfrm>
          <a:prstGeom prst="donut">
            <a:avLst>
              <a:gd name="adj" fmla="val 12472"/>
            </a:avLst>
          </a:prstGeom>
          <a:blipFill>
            <a:blip r:embed="rId4" cstate="prin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0" y="5143500"/>
            <a:ext cx="1785938" cy="1714500"/>
          </a:xfrm>
          <a:prstGeom prst="donut">
            <a:avLst>
              <a:gd name="adj" fmla="val 14524"/>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Subtítulo"/>
          <p:cNvSpPr>
            <a:spLocks noGrp="1"/>
          </p:cNvSpPr>
          <p:nvPr>
            <p:ph type="subTitle" idx="1"/>
          </p:nvPr>
        </p:nvSpPr>
        <p:spPr>
          <a:xfrm flipH="1">
            <a:off x="-3214742" y="-1214470"/>
            <a:ext cx="71438" cy="45719"/>
          </a:xfrm>
          <a:prstGeom prst="donut">
            <a:avLst>
              <a:gd name="adj" fmla="val 12472"/>
            </a:avLst>
          </a:prstGeom>
          <a:blipFill>
            <a:blip r:embed="rId4" cstate="prin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25000" lnSpcReduction="20000"/>
          </a:bodyPr>
          <a:lstStyle/>
          <a:p>
            <a:pPr eaLnBrk="1" fontAlgn="auto" hangingPunct="1">
              <a:spcAft>
                <a:spcPts val="0"/>
              </a:spcAft>
              <a:buFont typeface="Arial" pitchFamily="34" charset="0"/>
              <a:buNone/>
              <a:defRPr/>
            </a:pPr>
            <a:endParaRPr lang="es-ES" dirty="0"/>
          </a:p>
        </p:txBody>
      </p:sp>
      <p:sp>
        <p:nvSpPr>
          <p:cNvPr id="10" name="9 Anillo"/>
          <p:cNvSpPr/>
          <p:nvPr/>
        </p:nvSpPr>
        <p:spPr>
          <a:xfrm>
            <a:off x="0" y="3500438"/>
            <a:ext cx="1785938" cy="1785937"/>
          </a:xfrm>
          <a:prstGeom prst="donut">
            <a:avLst>
              <a:gd name="adj" fmla="val 12472"/>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7429500" y="0"/>
            <a:ext cx="1714500" cy="1700213"/>
          </a:xfrm>
          <a:prstGeom prst="donut">
            <a:avLst>
              <a:gd name="adj" fmla="val 12472"/>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0" y="1773238"/>
            <a:ext cx="1785938" cy="1785937"/>
          </a:xfrm>
          <a:prstGeom prst="donut">
            <a:avLst>
              <a:gd name="adj" fmla="val 12472"/>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Anillo"/>
          <p:cNvSpPr/>
          <p:nvPr/>
        </p:nvSpPr>
        <p:spPr>
          <a:xfrm>
            <a:off x="0" y="0"/>
            <a:ext cx="1785938" cy="1785938"/>
          </a:xfrm>
          <a:prstGeom prst="donut">
            <a:avLst>
              <a:gd name="adj" fmla="val 12472"/>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Anillo"/>
          <p:cNvSpPr/>
          <p:nvPr/>
        </p:nvSpPr>
        <p:spPr>
          <a:xfrm>
            <a:off x="7429500" y="1700213"/>
            <a:ext cx="1714500" cy="1728787"/>
          </a:xfrm>
          <a:prstGeom prst="donut">
            <a:avLst>
              <a:gd name="adj" fmla="val 12472"/>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Anillo"/>
          <p:cNvSpPr/>
          <p:nvPr/>
        </p:nvSpPr>
        <p:spPr>
          <a:xfrm>
            <a:off x="7429500" y="3429000"/>
            <a:ext cx="1714500" cy="1728788"/>
          </a:xfrm>
          <a:prstGeom prst="donut">
            <a:avLst>
              <a:gd name="adj" fmla="val 12472"/>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Anillo"/>
          <p:cNvSpPr/>
          <p:nvPr/>
        </p:nvSpPr>
        <p:spPr>
          <a:xfrm>
            <a:off x="7429500" y="5157788"/>
            <a:ext cx="1714500" cy="1700212"/>
          </a:xfrm>
          <a:prstGeom prst="donut">
            <a:avLst>
              <a:gd name="adj" fmla="val 12472"/>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Rectángulo"/>
          <p:cNvSpPr/>
          <p:nvPr/>
        </p:nvSpPr>
        <p:spPr>
          <a:xfrm>
            <a:off x="1857356" y="0"/>
            <a:ext cx="559435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Tree>
  </p:cSld>
  <p:clrMapOvr>
    <a:masterClrMapping/>
  </p:clrMapOvr>
  <p:transition spd="med"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5000" fill="hold"/>
                                        <p:tgtEl>
                                          <p:spTgt spid="7"/>
                                        </p:tgtEl>
                                        <p:attrNameLst>
                                          <p:attrName>r</p:attrName>
                                        </p:attrNameLst>
                                      </p:cBhvr>
                                    </p:animRot>
                                  </p:childTnLst>
                                </p:cTn>
                              </p:par>
                              <p:par>
                                <p:cTn id="7" presetID="8" presetClass="emph" presetSubtype="0" repeatCount="indefinite" fill="hold" nodeType="withEffect">
                                  <p:stCondLst>
                                    <p:cond delay="0"/>
                                  </p:stCondLst>
                                  <p:childTnLst>
                                    <p:animRot by="-21600000">
                                      <p:cBhvr>
                                        <p:cTn id="8" dur="5000" fill="hold"/>
                                        <p:tgtEl>
                                          <p:spTgt spid="10"/>
                                        </p:tgtEl>
                                        <p:attrNameLst>
                                          <p:attrName>r</p:attrName>
                                        </p:attrNameLst>
                                      </p:cBhvr>
                                    </p:animRot>
                                  </p:childTnLst>
                                </p:cTn>
                              </p:par>
                              <p:par>
                                <p:cTn id="9" presetID="8" presetClass="emph" presetSubtype="0" repeatCount="indefinite" fill="hold" nodeType="withEffect">
                                  <p:stCondLst>
                                    <p:cond delay="0"/>
                                  </p:stCondLst>
                                  <p:childTnLst>
                                    <p:animRot by="-21600000">
                                      <p:cBhvr>
                                        <p:cTn id="10" dur="5000" fill="hold"/>
                                        <p:tgtEl>
                                          <p:spTgt spid="11"/>
                                        </p:tgtEl>
                                        <p:attrNameLst>
                                          <p:attrName>r</p:attrName>
                                        </p:attrNameLst>
                                      </p:cBhvr>
                                    </p:animRot>
                                  </p:childTnLst>
                                </p:cTn>
                              </p:par>
                              <p:par>
                                <p:cTn id="11" presetID="8" presetClass="emph" presetSubtype="0" repeatCount="indefinite" fill="hold" nodeType="withEffect">
                                  <p:stCondLst>
                                    <p:cond delay="0"/>
                                  </p:stCondLst>
                                  <p:childTnLst>
                                    <p:animRot by="-21600000">
                                      <p:cBhvr>
                                        <p:cTn id="12" dur="5000" fill="hold"/>
                                        <p:tgtEl>
                                          <p:spTgt spid="12"/>
                                        </p:tgtEl>
                                        <p:attrNameLst>
                                          <p:attrName>r</p:attrName>
                                        </p:attrNameLst>
                                      </p:cBhvr>
                                    </p:animRot>
                                  </p:childTnLst>
                                </p:cTn>
                              </p:par>
                              <p:par>
                                <p:cTn id="13" presetID="8" presetClass="emph" presetSubtype="0" repeatCount="indefinite" fill="hold" nodeType="withEffect">
                                  <p:stCondLst>
                                    <p:cond delay="0"/>
                                  </p:stCondLst>
                                  <p:childTnLst>
                                    <p:animRot by="-21600000">
                                      <p:cBhvr>
                                        <p:cTn id="14" dur="5000" fill="hold"/>
                                        <p:tgtEl>
                                          <p:spTgt spid="14"/>
                                        </p:tgtEl>
                                        <p:attrNameLst>
                                          <p:attrName>r</p:attrName>
                                        </p:attrNameLst>
                                      </p:cBhvr>
                                    </p:animRot>
                                  </p:childTnLst>
                                </p:cTn>
                              </p:par>
                              <p:par>
                                <p:cTn id="15" presetID="8" presetClass="emph" presetSubtype="0" repeatCount="indefinite" fill="hold" nodeType="withEffect">
                                  <p:stCondLst>
                                    <p:cond delay="0"/>
                                  </p:stCondLst>
                                  <p:childTnLst>
                                    <p:animRot by="-21600000">
                                      <p:cBhvr>
                                        <p:cTn id="16" dur="5000" fill="hold"/>
                                        <p:tgtEl>
                                          <p:spTgt spid="17"/>
                                        </p:tgtEl>
                                        <p:attrNameLst>
                                          <p:attrName>r</p:attrName>
                                        </p:attrNameLst>
                                      </p:cBhvr>
                                    </p:animRot>
                                  </p:childTnLst>
                                </p:cTn>
                              </p:par>
                              <p:par>
                                <p:cTn id="17" presetID="8" presetClass="emph" presetSubtype="0" repeatCount="indefinite" fill="hold" nodeType="withEffect">
                                  <p:stCondLst>
                                    <p:cond delay="0"/>
                                  </p:stCondLst>
                                  <p:childTnLst>
                                    <p:animRot by="-21600000">
                                      <p:cBhvr>
                                        <p:cTn id="18" dur="5000" fill="hold"/>
                                        <p:tgtEl>
                                          <p:spTgt spid="18"/>
                                        </p:tgtEl>
                                        <p:attrNameLst>
                                          <p:attrName>r</p:attrName>
                                        </p:attrNameLst>
                                      </p:cBhvr>
                                    </p:animRot>
                                  </p:childTnLst>
                                </p:cTn>
                              </p:par>
                              <p:par>
                                <p:cTn id="19" presetID="8" presetClass="emph" presetSubtype="0" fill="hold" nodeType="withEffect">
                                  <p:stCondLst>
                                    <p:cond delay="0"/>
                                  </p:stCondLst>
                                  <p:childTnLst>
                                    <p:animRot by="-21600000">
                                      <p:cBhvr>
                                        <p:cTn id="20" dur="5000" fill="hold"/>
                                        <p:tgtEl>
                                          <p:spTgt spid="19"/>
                                        </p:tgtEl>
                                        <p:attrNameLst>
                                          <p:attrName>r</p:attrName>
                                        </p:attrNameLst>
                                      </p:cBhvr>
                                    </p:animRot>
                                  </p:childTnLst>
                                </p:cTn>
                              </p:par>
                              <p:par>
                                <p:cTn id="21" presetID="16" presetClass="exit" presetSubtype="37" fill="hold" nodeType="withEffect">
                                  <p:stCondLst>
                                    <p:cond delay="0"/>
                                  </p:stCondLst>
                                  <p:childTnLst>
                                    <p:animEffect transition="out" filter="barn(outVertical)">
                                      <p:cBhvr>
                                        <p:cTn id="22" dur="5000"/>
                                        <p:tgtEl>
                                          <p:spTgt spid="21"/>
                                        </p:tgtEl>
                                      </p:cBhvr>
                                    </p:animEffect>
                                    <p:set>
                                      <p:cBhvr>
                                        <p:cTn id="23" dur="1" fill="hold">
                                          <p:stCondLst>
                                            <p:cond delay="49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Jose Luis\Escritorio\The-beatles-de-cera.jpg"/>
          <p:cNvPicPr>
            <a:picLocks noChangeAspect="1" noChangeArrowheads="1"/>
          </p:cNvPicPr>
          <p:nvPr/>
        </p:nvPicPr>
        <p:blipFill>
          <a:blip r:embed="rId2"/>
          <a:srcRect/>
          <a:stretch>
            <a:fillRect/>
          </a:stretch>
        </p:blipFill>
        <p:spPr bwMode="auto">
          <a:xfrm>
            <a:off x="0" y="0"/>
            <a:ext cx="9267568"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194" name="Picture 4" descr="BritneySpears"/>
          <p:cNvPicPr>
            <a:picLocks noChangeAspect="1" noChangeArrowheads="1"/>
          </p:cNvPicPr>
          <p:nvPr/>
        </p:nvPicPr>
        <p:blipFill>
          <a:blip r:embed="rId2"/>
          <a:srcRect/>
          <a:stretch>
            <a:fillRect/>
          </a:stretch>
        </p:blipFill>
        <p:spPr bwMode="auto">
          <a:xfrm>
            <a:off x="2268538" y="0"/>
            <a:ext cx="4632325" cy="6962775"/>
          </a:xfrm>
          <a:prstGeom prst="rect">
            <a:avLst/>
          </a:prstGeom>
          <a:noFill/>
          <a:ln w="9525">
            <a:noFill/>
            <a:miter lim="800000"/>
            <a:headEnd/>
            <a:tailEnd/>
          </a:ln>
        </p:spPr>
      </p:pic>
    </p:spTree>
  </p:cSld>
  <p:clrMapOvr>
    <a:masterClrMapping/>
  </p:clrMapOvr>
  <p:transition spd="med" advTm="5000">
    <p:rand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Resultado de imagen de museo de cera londres"/>
          <p:cNvPicPr>
            <a:picLocks noChangeAspect="1" noChangeArrowheads="1"/>
          </p:cNvPicPr>
          <p:nvPr/>
        </p:nvPicPr>
        <p:blipFill>
          <a:blip r:embed="rId2"/>
          <a:srcRect/>
          <a:stretch>
            <a:fillRect/>
          </a:stretch>
        </p:blipFill>
        <p:spPr bwMode="auto">
          <a:xfrm>
            <a:off x="0" y="0"/>
            <a:ext cx="9121140" cy="6858000"/>
          </a:xfrm>
          <a:prstGeom prst="rect">
            <a:avLst/>
          </a:prstGeom>
          <a:noFill/>
        </p:spPr>
      </p:pic>
      <p:sp>
        <p:nvSpPr>
          <p:cNvPr id="5" name="4 Trapecio"/>
          <p:cNvSpPr/>
          <p:nvPr/>
        </p:nvSpPr>
        <p:spPr>
          <a:xfrm>
            <a:off x="0" y="3357563"/>
            <a:ext cx="9144000" cy="3500437"/>
          </a:xfrm>
          <a:prstGeom prst="trapezoid">
            <a:avLst>
              <a:gd name="adj" fmla="val 11594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apecio"/>
          <p:cNvSpPr/>
          <p:nvPr/>
        </p:nvSpPr>
        <p:spPr>
          <a:xfrm flipV="1">
            <a:off x="0" y="0"/>
            <a:ext cx="9144000" cy="3357563"/>
          </a:xfrm>
          <a:prstGeom prst="trapezoid">
            <a:avLst>
              <a:gd name="adj" fmla="val 121046"/>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0000"/>
              </a:solidFill>
            </a:endParaRPr>
          </a:p>
        </p:txBody>
      </p:sp>
      <p:sp>
        <p:nvSpPr>
          <p:cNvPr id="8" name="7 Triángulo isósceles"/>
          <p:cNvSpPr/>
          <p:nvPr/>
        </p:nvSpPr>
        <p:spPr>
          <a:xfrm rot="5400000">
            <a:off x="-1321593" y="1321593"/>
            <a:ext cx="6858000" cy="4214813"/>
          </a:xfrm>
          <a:prstGeom prst="triangle">
            <a:avLst>
              <a:gd name="adj" fmla="val 49167"/>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rot="5400000" flipV="1">
            <a:off x="3612357" y="1326356"/>
            <a:ext cx="6858000" cy="4205287"/>
          </a:xfrm>
          <a:prstGeom prst="triangle">
            <a:avLst>
              <a:gd name="adj" fmla="val 4861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8"/>
                                        </p:tgtEl>
                                        <p:attrNameLst>
                                          <p:attrName>ppt_x</p:attrName>
                                        </p:attrNameLst>
                                      </p:cBhvr>
                                      <p:tavLst>
                                        <p:tav tm="0">
                                          <p:val>
                                            <p:strVal val="ppt_x"/>
                                          </p:val>
                                        </p:tav>
                                        <p:tav tm="100000">
                                          <p:val>
                                            <p:strVal val="ppt_x-ppt_w/2"/>
                                          </p:val>
                                        </p:tav>
                                      </p:tavLst>
                                    </p:anim>
                                    <p:anim calcmode="lin" valueType="num">
                                      <p:cBhvr>
                                        <p:cTn id="7" dur="5000"/>
                                        <p:tgtEl>
                                          <p:spTgt spid="8"/>
                                        </p:tgtEl>
                                        <p:attrNameLst>
                                          <p:attrName>ppt_y</p:attrName>
                                        </p:attrNameLst>
                                      </p:cBhvr>
                                      <p:tavLst>
                                        <p:tav tm="0">
                                          <p:val>
                                            <p:strVal val="ppt_y"/>
                                          </p:val>
                                        </p:tav>
                                        <p:tav tm="100000">
                                          <p:val>
                                            <p:strVal val="ppt_y"/>
                                          </p:val>
                                        </p:tav>
                                      </p:tavLst>
                                    </p:anim>
                                    <p:anim calcmode="lin" valueType="num">
                                      <p:cBhvr>
                                        <p:cTn id="8" dur="5000"/>
                                        <p:tgtEl>
                                          <p:spTgt spid="8"/>
                                        </p:tgtEl>
                                        <p:attrNameLst>
                                          <p:attrName>ppt_w</p:attrName>
                                        </p:attrNameLst>
                                      </p:cBhvr>
                                      <p:tavLst>
                                        <p:tav tm="0">
                                          <p:val>
                                            <p:strVal val="ppt_w"/>
                                          </p:val>
                                        </p:tav>
                                        <p:tav tm="100000">
                                          <p:val>
                                            <p:fltVal val="0"/>
                                          </p:val>
                                        </p:tav>
                                      </p:tavLst>
                                    </p:anim>
                                    <p:anim calcmode="lin" valueType="num">
                                      <p:cBhvr>
                                        <p:cTn id="9" dur="5000"/>
                                        <p:tgtEl>
                                          <p:spTgt spid="8"/>
                                        </p:tgtEl>
                                        <p:attrNameLst>
                                          <p:attrName>ppt_h</p:attrName>
                                        </p:attrNameLst>
                                      </p:cBhvr>
                                      <p:tavLst>
                                        <p:tav tm="0">
                                          <p:val>
                                            <p:strVal val="ppt_h"/>
                                          </p:val>
                                        </p:tav>
                                        <p:tav tm="100000">
                                          <p:val>
                                            <p:strVal val="ppt_h"/>
                                          </p:val>
                                        </p:tav>
                                      </p:tavLst>
                                    </p:anim>
                                    <p:set>
                                      <p:cBhvr>
                                        <p:cTn id="10" dur="1" fill="hold">
                                          <p:stCondLst>
                                            <p:cond delay="4999"/>
                                          </p:stCondLst>
                                        </p:cTn>
                                        <p:tgtEl>
                                          <p:spTgt spid="8"/>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9"/>
                                        </p:tgtEl>
                                        <p:attrNameLst>
                                          <p:attrName>ppt_x</p:attrName>
                                        </p:attrNameLst>
                                      </p:cBhvr>
                                      <p:tavLst>
                                        <p:tav tm="0">
                                          <p:val>
                                            <p:strVal val="ppt_x"/>
                                          </p:val>
                                        </p:tav>
                                        <p:tav tm="100000">
                                          <p:val>
                                            <p:strVal val="ppt_x+ppt_w/2"/>
                                          </p:val>
                                        </p:tav>
                                      </p:tavLst>
                                    </p:anim>
                                    <p:anim calcmode="lin" valueType="num">
                                      <p:cBhvr>
                                        <p:cTn id="13" dur="5000"/>
                                        <p:tgtEl>
                                          <p:spTgt spid="9"/>
                                        </p:tgtEl>
                                        <p:attrNameLst>
                                          <p:attrName>ppt_y</p:attrName>
                                        </p:attrNameLst>
                                      </p:cBhvr>
                                      <p:tavLst>
                                        <p:tav tm="0">
                                          <p:val>
                                            <p:strVal val="ppt_y"/>
                                          </p:val>
                                        </p:tav>
                                        <p:tav tm="100000">
                                          <p:val>
                                            <p:strVal val="ppt_y"/>
                                          </p:val>
                                        </p:tav>
                                      </p:tavLst>
                                    </p:anim>
                                    <p:anim calcmode="lin" valueType="num">
                                      <p:cBhvr>
                                        <p:cTn id="14" dur="5000"/>
                                        <p:tgtEl>
                                          <p:spTgt spid="9"/>
                                        </p:tgtEl>
                                        <p:attrNameLst>
                                          <p:attrName>ppt_w</p:attrName>
                                        </p:attrNameLst>
                                      </p:cBhvr>
                                      <p:tavLst>
                                        <p:tav tm="0">
                                          <p:val>
                                            <p:strVal val="ppt_w"/>
                                          </p:val>
                                        </p:tav>
                                        <p:tav tm="100000">
                                          <p:val>
                                            <p:fltVal val="0"/>
                                          </p:val>
                                        </p:tav>
                                      </p:tavLst>
                                    </p:anim>
                                    <p:anim calcmode="lin" valueType="num">
                                      <p:cBhvr>
                                        <p:cTn id="15" dur="5000"/>
                                        <p:tgtEl>
                                          <p:spTgt spid="9"/>
                                        </p:tgtEl>
                                        <p:attrNameLst>
                                          <p:attrName>ppt_h</p:attrName>
                                        </p:attrNameLst>
                                      </p:cBhvr>
                                      <p:tavLst>
                                        <p:tav tm="0">
                                          <p:val>
                                            <p:strVal val="ppt_h"/>
                                          </p:val>
                                        </p:tav>
                                        <p:tav tm="100000">
                                          <p:val>
                                            <p:strVal val="ppt_h"/>
                                          </p:val>
                                        </p:tav>
                                      </p:tavLst>
                                    </p:anim>
                                    <p:set>
                                      <p:cBhvr>
                                        <p:cTn id="16" dur="1" fill="hold">
                                          <p:stCondLst>
                                            <p:cond delay="4999"/>
                                          </p:stCondLst>
                                        </p:cTn>
                                        <p:tgtEl>
                                          <p:spTgt spid="9"/>
                                        </p:tgtEl>
                                        <p:attrNameLst>
                                          <p:attrName>style.visibility</p:attrName>
                                        </p:attrNameLst>
                                      </p:cBhvr>
                                      <p:to>
                                        <p:strVal val="hidden"/>
                                      </p:to>
                                    </p:set>
                                  </p:childTnLst>
                                </p:cTn>
                              </p:par>
                              <p:par>
                                <p:cTn id="17" presetID="17" presetClass="exit" presetSubtype="1" fill="hold" nodeType="withEffect">
                                  <p:stCondLst>
                                    <p:cond delay="0"/>
                                  </p:stCondLst>
                                  <p:childTnLst>
                                    <p:anim calcmode="lin" valueType="num">
                                      <p:cBhvr>
                                        <p:cTn id="18" dur="5000"/>
                                        <p:tgtEl>
                                          <p:spTgt spid="6"/>
                                        </p:tgtEl>
                                        <p:attrNameLst>
                                          <p:attrName>ppt_x</p:attrName>
                                        </p:attrNameLst>
                                      </p:cBhvr>
                                      <p:tavLst>
                                        <p:tav tm="0">
                                          <p:val>
                                            <p:strVal val="ppt_x"/>
                                          </p:val>
                                        </p:tav>
                                        <p:tav tm="100000">
                                          <p:val>
                                            <p:strVal val="ppt_x"/>
                                          </p:val>
                                        </p:tav>
                                      </p:tavLst>
                                    </p:anim>
                                    <p:anim calcmode="lin" valueType="num">
                                      <p:cBhvr>
                                        <p:cTn id="19" dur="5000"/>
                                        <p:tgtEl>
                                          <p:spTgt spid="6"/>
                                        </p:tgtEl>
                                        <p:attrNameLst>
                                          <p:attrName>ppt_y</p:attrName>
                                        </p:attrNameLst>
                                      </p:cBhvr>
                                      <p:tavLst>
                                        <p:tav tm="0">
                                          <p:val>
                                            <p:strVal val="ppt_y"/>
                                          </p:val>
                                        </p:tav>
                                        <p:tav tm="100000">
                                          <p:val>
                                            <p:strVal val="ppt_y-ppt_h/2"/>
                                          </p:val>
                                        </p:tav>
                                      </p:tavLst>
                                    </p:anim>
                                    <p:anim calcmode="lin" valueType="num">
                                      <p:cBhvr>
                                        <p:cTn id="20" dur="5000"/>
                                        <p:tgtEl>
                                          <p:spTgt spid="6"/>
                                        </p:tgtEl>
                                        <p:attrNameLst>
                                          <p:attrName>ppt_w</p:attrName>
                                        </p:attrNameLst>
                                      </p:cBhvr>
                                      <p:tavLst>
                                        <p:tav tm="0">
                                          <p:val>
                                            <p:strVal val="ppt_w"/>
                                          </p:val>
                                        </p:tav>
                                        <p:tav tm="100000">
                                          <p:val>
                                            <p:strVal val="ppt_w"/>
                                          </p:val>
                                        </p:tav>
                                      </p:tavLst>
                                    </p:anim>
                                    <p:anim calcmode="lin" valueType="num">
                                      <p:cBhvr>
                                        <p:cTn id="21" dur="5000"/>
                                        <p:tgtEl>
                                          <p:spTgt spid="6"/>
                                        </p:tgtEl>
                                        <p:attrNameLst>
                                          <p:attrName>ppt_h</p:attrName>
                                        </p:attrNameLst>
                                      </p:cBhvr>
                                      <p:tavLst>
                                        <p:tav tm="0">
                                          <p:val>
                                            <p:strVal val="ppt_h"/>
                                          </p:val>
                                        </p:tav>
                                        <p:tav tm="100000">
                                          <p:val>
                                            <p:fltVal val="0"/>
                                          </p:val>
                                        </p:tav>
                                      </p:tavLst>
                                    </p:anim>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4" fill="hold" nodeType="withEffect">
                                  <p:stCondLst>
                                    <p:cond delay="0"/>
                                  </p:stCondLst>
                                  <p:childTnLst>
                                    <p:anim calcmode="lin" valueType="num">
                                      <p:cBhvr>
                                        <p:cTn id="24" dur="5000"/>
                                        <p:tgtEl>
                                          <p:spTgt spid="5"/>
                                        </p:tgtEl>
                                        <p:attrNameLst>
                                          <p:attrName>ppt_x</p:attrName>
                                        </p:attrNameLst>
                                      </p:cBhvr>
                                      <p:tavLst>
                                        <p:tav tm="0">
                                          <p:val>
                                            <p:strVal val="ppt_x"/>
                                          </p:val>
                                        </p:tav>
                                        <p:tav tm="100000">
                                          <p:val>
                                            <p:strVal val="ppt_x"/>
                                          </p:val>
                                        </p:tav>
                                      </p:tavLst>
                                    </p:anim>
                                    <p:anim calcmode="lin" valueType="num">
                                      <p:cBhvr>
                                        <p:cTn id="25" dur="5000"/>
                                        <p:tgtEl>
                                          <p:spTgt spid="5"/>
                                        </p:tgtEl>
                                        <p:attrNameLst>
                                          <p:attrName>ppt_y</p:attrName>
                                        </p:attrNameLst>
                                      </p:cBhvr>
                                      <p:tavLst>
                                        <p:tav tm="0">
                                          <p:val>
                                            <p:strVal val="ppt_y"/>
                                          </p:val>
                                        </p:tav>
                                        <p:tav tm="100000">
                                          <p:val>
                                            <p:strVal val="ppt_y+ppt_h/2"/>
                                          </p:val>
                                        </p:tav>
                                      </p:tavLst>
                                    </p:anim>
                                    <p:anim calcmode="lin" valueType="num">
                                      <p:cBhvr>
                                        <p:cTn id="26" dur="5000"/>
                                        <p:tgtEl>
                                          <p:spTgt spid="5"/>
                                        </p:tgtEl>
                                        <p:attrNameLst>
                                          <p:attrName>ppt_w</p:attrName>
                                        </p:attrNameLst>
                                      </p:cBhvr>
                                      <p:tavLst>
                                        <p:tav tm="0">
                                          <p:val>
                                            <p:strVal val="ppt_w"/>
                                          </p:val>
                                        </p:tav>
                                        <p:tav tm="100000">
                                          <p:val>
                                            <p:strVal val="ppt_w"/>
                                          </p:val>
                                        </p:tav>
                                      </p:tavLst>
                                    </p:anim>
                                    <p:anim calcmode="lin" valueType="num">
                                      <p:cBhvr>
                                        <p:cTn id="27" dur="5000"/>
                                        <p:tgtEl>
                                          <p:spTgt spid="5"/>
                                        </p:tgtEl>
                                        <p:attrNameLst>
                                          <p:attrName>ppt_h</p:attrName>
                                        </p:attrNameLst>
                                      </p:cBhvr>
                                      <p:tavLst>
                                        <p:tav tm="0">
                                          <p:val>
                                            <p:strVal val="ppt_h"/>
                                          </p:val>
                                        </p:tav>
                                        <p:tav tm="100000">
                                          <p:val>
                                            <p:fltVal val="0"/>
                                          </p:val>
                                        </p:tav>
                                      </p:tavLst>
                                    </p:anim>
                                    <p:set>
                                      <p:cBhvr>
                                        <p:cTn id="28"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Jose Luis\Escritorio\Obamma-en-plena-reparación.jpg"/>
          <p:cNvPicPr>
            <a:picLocks noChangeAspect="1" noChangeArrowheads="1"/>
          </p:cNvPicPr>
          <p:nvPr/>
        </p:nvPicPr>
        <p:blipFill>
          <a:blip r:embed="rId2"/>
          <a:srcRect/>
          <a:stretch>
            <a:fillRect/>
          </a:stretch>
        </p:blipFill>
        <p:spPr bwMode="auto">
          <a:xfrm>
            <a:off x="0" y="0"/>
            <a:ext cx="9254084"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Jose Luis\Escritorio\audrey_tussauds.jpg"/>
          <p:cNvPicPr>
            <a:picLocks noChangeAspect="1" noChangeArrowheads="1"/>
          </p:cNvPicPr>
          <p:nvPr/>
        </p:nvPicPr>
        <p:blipFill>
          <a:blip r:embed="rId2"/>
          <a:srcRect/>
          <a:stretch>
            <a:fillRect/>
          </a:stretch>
        </p:blipFill>
        <p:spPr bwMode="auto">
          <a:xfrm>
            <a:off x="0" y="0"/>
            <a:ext cx="9256890"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Jose Luis\Escritorio\images.jpg"/>
          <p:cNvPicPr>
            <a:picLocks noChangeAspect="1" noChangeArrowheads="1"/>
          </p:cNvPicPr>
          <p:nvPr/>
        </p:nvPicPr>
        <p:blipFill>
          <a:blip r:embed="rId2"/>
          <a:srcRect/>
          <a:stretch>
            <a:fillRect/>
          </a:stretch>
        </p:blipFill>
        <p:spPr bwMode="auto">
          <a:xfrm>
            <a:off x="0" y="0"/>
            <a:ext cx="9155784"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Jose Luis\Escritorio\tussauds-2.jpg"/>
          <p:cNvPicPr>
            <a:picLocks noChangeAspect="1" noChangeArrowheads="1"/>
          </p:cNvPicPr>
          <p:nvPr/>
        </p:nvPicPr>
        <p:blipFill>
          <a:blip r:embed="rId2"/>
          <a:srcRect/>
          <a:stretch>
            <a:fillRect/>
          </a:stretch>
        </p:blipFill>
        <p:spPr bwMode="auto">
          <a:xfrm>
            <a:off x="-129425" y="0"/>
            <a:ext cx="9273425"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8" name="Picture 4" descr="AdolfHitler"/>
          <p:cNvPicPr>
            <a:picLocks noChangeAspect="1" noChangeArrowheads="1"/>
          </p:cNvPicPr>
          <p:nvPr/>
        </p:nvPicPr>
        <p:blipFill>
          <a:blip r:embed="rId3"/>
          <a:srcRect/>
          <a:stretch>
            <a:fillRect/>
          </a:stretch>
        </p:blipFill>
        <p:spPr bwMode="auto">
          <a:xfrm>
            <a:off x="2051050" y="0"/>
            <a:ext cx="5143500" cy="6858000"/>
          </a:xfrm>
          <a:prstGeom prst="rect">
            <a:avLst/>
          </a:prstGeom>
          <a:noFill/>
          <a:ln w="9525">
            <a:noFill/>
            <a:miter lim="800000"/>
            <a:headEnd/>
            <a:tailEnd/>
          </a:ln>
        </p:spPr>
      </p:pic>
    </p:spTree>
  </p:cSld>
  <p:clrMapOvr>
    <a:masterClrMapping/>
  </p:clrMapOvr>
  <p:transition spd="med" advTm="5000">
    <p:random/>
    <p:sndAc>
      <p:stSnd>
        <p:snd r:embed="rId2" name="[accordeon][musette]_aimable_accordéon_08 - poema (tango)420.wav"/>
      </p:stSnd>
    </p:sndAc>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8674" name="Picture 2" descr="whitneyHouston"/>
          <p:cNvPicPr>
            <a:picLocks noChangeAspect="1" noChangeArrowheads="1"/>
          </p:cNvPicPr>
          <p:nvPr/>
        </p:nvPicPr>
        <p:blipFill>
          <a:blip r:embed="rId2"/>
          <a:srcRect/>
          <a:stretch>
            <a:fillRect/>
          </a:stretch>
        </p:blipFill>
        <p:spPr bwMode="auto">
          <a:xfrm>
            <a:off x="1835150" y="0"/>
            <a:ext cx="5145088" cy="6858000"/>
          </a:xfrm>
          <a:prstGeom prst="rect">
            <a:avLst/>
          </a:prstGeom>
          <a:noFill/>
          <a:ln w="9525">
            <a:noFill/>
            <a:miter lim="800000"/>
            <a:headEnd/>
            <a:tailEnd/>
          </a:ln>
        </p:spPr>
      </p:pic>
    </p:spTree>
  </p:cSld>
  <p:clrMapOvr>
    <a:masterClrMapping/>
  </p:clrMapOvr>
  <p:transition spd="med" advTm="5000">
    <p:random/>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Jose Luis\Escritorio\madame_tussauds_cristina_ronaldo.jpg"/>
          <p:cNvPicPr>
            <a:picLocks noChangeAspect="1" noChangeArrowheads="1"/>
          </p:cNvPicPr>
          <p:nvPr/>
        </p:nvPicPr>
        <p:blipFill>
          <a:blip r:embed="rId2"/>
          <a:srcRect/>
          <a:stretch>
            <a:fillRect/>
          </a:stretch>
        </p:blipFill>
        <p:spPr bwMode="auto">
          <a:xfrm>
            <a:off x="-1" y="0"/>
            <a:ext cx="9143089"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122" name="Picture 6" descr="AngelinaJolie"/>
          <p:cNvPicPr>
            <a:picLocks noChangeAspect="1" noChangeArrowheads="1"/>
          </p:cNvPicPr>
          <p:nvPr/>
        </p:nvPicPr>
        <p:blipFill>
          <a:blip r:embed="rId2"/>
          <a:srcRect/>
          <a:stretch>
            <a:fillRect/>
          </a:stretch>
        </p:blipFill>
        <p:spPr bwMode="auto">
          <a:xfrm>
            <a:off x="1835150" y="0"/>
            <a:ext cx="5143500" cy="6858000"/>
          </a:xfrm>
          <a:prstGeom prst="rect">
            <a:avLst/>
          </a:prstGeom>
          <a:noFill/>
          <a:ln w="9525">
            <a:noFill/>
            <a:miter lim="800000"/>
            <a:headEnd/>
            <a:tailEnd/>
          </a:ln>
        </p:spPr>
      </p:pic>
      <p:sp>
        <p:nvSpPr>
          <p:cNvPr id="3" name="2 Rectángulo"/>
          <p:cNvSpPr/>
          <p:nvPr/>
        </p:nvSpPr>
        <p:spPr>
          <a:xfrm flipH="1">
            <a:off x="-1" y="0"/>
            <a:ext cx="4643438"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3 Rectángulo"/>
          <p:cNvSpPr/>
          <p:nvPr/>
        </p:nvSpPr>
        <p:spPr>
          <a:xfrm>
            <a:off x="4572000" y="0"/>
            <a:ext cx="4572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med"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afterEffect">
                                  <p:stCondLst>
                                    <p:cond delay="0"/>
                                  </p:stCondLst>
                                  <p:childTnLst>
                                    <p:animEffect transition="out" filter="barn(outVertic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9698" name="Picture 2" descr="WhoopiGoldberg"/>
          <p:cNvPicPr>
            <a:picLocks noChangeAspect="1" noChangeArrowheads="1"/>
          </p:cNvPicPr>
          <p:nvPr/>
        </p:nvPicPr>
        <p:blipFill>
          <a:blip r:embed="rId2"/>
          <a:srcRect/>
          <a:stretch>
            <a:fillRect/>
          </a:stretch>
        </p:blipFill>
        <p:spPr bwMode="auto">
          <a:xfrm>
            <a:off x="1908175" y="0"/>
            <a:ext cx="5143500" cy="6858000"/>
          </a:xfrm>
          <a:prstGeom prst="rect">
            <a:avLst/>
          </a:prstGeom>
          <a:noFill/>
          <a:ln w="9525">
            <a:noFill/>
            <a:miter lim="800000"/>
            <a:headEnd/>
            <a:tailEnd/>
          </a:ln>
        </p:spPr>
      </p:pic>
    </p:spTree>
  </p:cSld>
  <p:clrMapOvr>
    <a:masterClrMapping/>
  </p:clrMapOvr>
  <p:transition spd="med" advTm="5000">
    <p:random/>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Jose Luis\Escritorio\1248249485922_c18-e1451358270889.jpg"/>
          <p:cNvPicPr>
            <a:picLocks noChangeAspect="1" noChangeArrowheads="1"/>
          </p:cNvPicPr>
          <p:nvPr/>
        </p:nvPicPr>
        <p:blipFill>
          <a:blip r:embed="rId2"/>
          <a:srcRect/>
          <a:stretch>
            <a:fillRect/>
          </a:stretch>
        </p:blipFill>
        <p:spPr bwMode="auto">
          <a:xfrm>
            <a:off x="-2035029" y="0"/>
            <a:ext cx="11319806"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5" descr="FidelCastro"/>
          <p:cNvPicPr>
            <a:picLocks noChangeAspect="1" noChangeArrowheads="1"/>
          </p:cNvPicPr>
          <p:nvPr/>
        </p:nvPicPr>
        <p:blipFill>
          <a:blip r:embed="rId2"/>
          <a:srcRect/>
          <a:stretch>
            <a:fillRect/>
          </a:stretch>
        </p:blipFill>
        <p:spPr bwMode="auto">
          <a:xfrm>
            <a:off x="1714500" y="-381000"/>
            <a:ext cx="5715000" cy="7620000"/>
          </a:xfrm>
          <a:prstGeom prst="rect">
            <a:avLst/>
          </a:prstGeom>
          <a:noFill/>
          <a:ln w="9525">
            <a:noFill/>
            <a:miter lim="800000"/>
            <a:headEnd/>
            <a:tailEnd/>
          </a:ln>
        </p:spPr>
      </p:pic>
      <p:sp>
        <p:nvSpPr>
          <p:cNvPr id="5" name="4 Anillo"/>
          <p:cNvSpPr/>
          <p:nvPr/>
        </p:nvSpPr>
        <p:spPr>
          <a:xfrm flipH="1">
            <a:off x="11287171" y="2928934"/>
            <a:ext cx="45719" cy="71438"/>
          </a:xfrm>
          <a:prstGeom prst="donut">
            <a:avLst>
              <a:gd name="adj" fmla="val 14524"/>
            </a:avLst>
          </a:prstGeom>
          <a:blipFill>
            <a:blip r:embed="rId3" cstate="prin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flipV="1">
            <a:off x="11287172" y="4214817"/>
            <a:ext cx="71438" cy="45719"/>
          </a:xfrm>
          <a:prstGeom prst="donut">
            <a:avLst>
              <a:gd name="adj" fmla="val 12472"/>
            </a:avLst>
          </a:prstGeom>
          <a:blipFill>
            <a:blip r:embed="rId4" cstate="prin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0" y="5143500"/>
            <a:ext cx="1785938" cy="1714500"/>
          </a:xfrm>
          <a:prstGeom prst="donut">
            <a:avLst>
              <a:gd name="adj" fmla="val 14524"/>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Subtítulo"/>
          <p:cNvSpPr>
            <a:spLocks noGrp="1"/>
          </p:cNvSpPr>
          <p:nvPr>
            <p:ph type="subTitle" idx="1"/>
          </p:nvPr>
        </p:nvSpPr>
        <p:spPr>
          <a:xfrm flipH="1">
            <a:off x="-3214742" y="-1214470"/>
            <a:ext cx="71438" cy="45719"/>
          </a:xfrm>
          <a:prstGeom prst="donut">
            <a:avLst>
              <a:gd name="adj" fmla="val 12472"/>
            </a:avLst>
          </a:prstGeom>
          <a:blipFill>
            <a:blip r:embed="rId4" cstate="prin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25000" lnSpcReduction="20000"/>
          </a:bodyPr>
          <a:lstStyle/>
          <a:p>
            <a:pPr eaLnBrk="1" fontAlgn="auto" hangingPunct="1">
              <a:spcAft>
                <a:spcPts val="0"/>
              </a:spcAft>
              <a:buFont typeface="Arial" pitchFamily="34" charset="0"/>
              <a:buNone/>
              <a:defRPr/>
            </a:pPr>
            <a:endParaRPr lang="es-ES" dirty="0"/>
          </a:p>
        </p:txBody>
      </p:sp>
      <p:sp>
        <p:nvSpPr>
          <p:cNvPr id="10" name="9 Anillo"/>
          <p:cNvSpPr/>
          <p:nvPr/>
        </p:nvSpPr>
        <p:spPr>
          <a:xfrm>
            <a:off x="0" y="3500438"/>
            <a:ext cx="1785938" cy="1785937"/>
          </a:xfrm>
          <a:prstGeom prst="donut">
            <a:avLst>
              <a:gd name="adj" fmla="val 12472"/>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7429500" y="0"/>
            <a:ext cx="1714500" cy="1700213"/>
          </a:xfrm>
          <a:prstGeom prst="donut">
            <a:avLst>
              <a:gd name="adj" fmla="val 12472"/>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0" y="1773238"/>
            <a:ext cx="1785938" cy="1785937"/>
          </a:xfrm>
          <a:prstGeom prst="donut">
            <a:avLst>
              <a:gd name="adj" fmla="val 12472"/>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Anillo"/>
          <p:cNvSpPr/>
          <p:nvPr/>
        </p:nvSpPr>
        <p:spPr>
          <a:xfrm>
            <a:off x="0" y="0"/>
            <a:ext cx="1785938" cy="1785938"/>
          </a:xfrm>
          <a:prstGeom prst="donut">
            <a:avLst>
              <a:gd name="adj" fmla="val 12472"/>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Anillo"/>
          <p:cNvSpPr/>
          <p:nvPr/>
        </p:nvSpPr>
        <p:spPr>
          <a:xfrm>
            <a:off x="7429500" y="1700213"/>
            <a:ext cx="1714500" cy="1728787"/>
          </a:xfrm>
          <a:prstGeom prst="donut">
            <a:avLst>
              <a:gd name="adj" fmla="val 12472"/>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Anillo"/>
          <p:cNvSpPr/>
          <p:nvPr/>
        </p:nvSpPr>
        <p:spPr>
          <a:xfrm>
            <a:off x="7429500" y="3429000"/>
            <a:ext cx="1714500" cy="1728788"/>
          </a:xfrm>
          <a:prstGeom prst="donut">
            <a:avLst>
              <a:gd name="adj" fmla="val 12472"/>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Anillo"/>
          <p:cNvSpPr/>
          <p:nvPr/>
        </p:nvSpPr>
        <p:spPr>
          <a:xfrm>
            <a:off x="7429500" y="5157788"/>
            <a:ext cx="1714500" cy="1700212"/>
          </a:xfrm>
          <a:prstGeom prst="donut">
            <a:avLst>
              <a:gd name="adj" fmla="val 12472"/>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Rectángulo"/>
          <p:cNvSpPr/>
          <p:nvPr/>
        </p:nvSpPr>
        <p:spPr>
          <a:xfrm>
            <a:off x="1857356" y="0"/>
            <a:ext cx="559435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Tree>
  </p:cSld>
  <p:clrMapOvr>
    <a:masterClrMapping/>
  </p:clrMapOvr>
  <p:transition spd="med"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afterEffect">
                                  <p:stCondLst>
                                    <p:cond delay="0"/>
                                  </p:stCondLst>
                                  <p:childTnLst>
                                    <p:animRot by="-21600000">
                                      <p:cBhvr>
                                        <p:cTn id="6" dur="3000" fill="hold"/>
                                        <p:tgtEl>
                                          <p:spTgt spid="7"/>
                                        </p:tgtEl>
                                        <p:attrNameLst>
                                          <p:attrName>r</p:attrName>
                                        </p:attrNameLst>
                                      </p:cBhvr>
                                    </p:animRot>
                                  </p:childTnLst>
                                </p:cTn>
                              </p:par>
                              <p:par>
                                <p:cTn id="7" presetID="8" presetClass="emph" presetSubtype="0" repeatCount="indefinite" fill="hold" nodeType="withEffect">
                                  <p:stCondLst>
                                    <p:cond delay="0"/>
                                  </p:stCondLst>
                                  <p:childTnLst>
                                    <p:animRot by="-21600000">
                                      <p:cBhvr>
                                        <p:cTn id="8" dur="5000" fill="hold"/>
                                        <p:tgtEl>
                                          <p:spTgt spid="10"/>
                                        </p:tgtEl>
                                        <p:attrNameLst>
                                          <p:attrName>r</p:attrName>
                                        </p:attrNameLst>
                                      </p:cBhvr>
                                    </p:animRot>
                                  </p:childTnLst>
                                </p:cTn>
                              </p:par>
                              <p:par>
                                <p:cTn id="9" presetID="8" presetClass="emph" presetSubtype="0" repeatCount="indefinite" fill="hold" nodeType="withEffect">
                                  <p:stCondLst>
                                    <p:cond delay="0"/>
                                  </p:stCondLst>
                                  <p:childTnLst>
                                    <p:animRot by="-21600000">
                                      <p:cBhvr>
                                        <p:cTn id="10" dur="5000" fill="hold"/>
                                        <p:tgtEl>
                                          <p:spTgt spid="11"/>
                                        </p:tgtEl>
                                        <p:attrNameLst>
                                          <p:attrName>r</p:attrName>
                                        </p:attrNameLst>
                                      </p:cBhvr>
                                    </p:animRot>
                                  </p:childTnLst>
                                </p:cTn>
                              </p:par>
                              <p:par>
                                <p:cTn id="11" presetID="8" presetClass="emph" presetSubtype="0" repeatCount="indefinite" fill="hold" nodeType="withEffect">
                                  <p:stCondLst>
                                    <p:cond delay="0"/>
                                  </p:stCondLst>
                                  <p:childTnLst>
                                    <p:animRot by="-21600000">
                                      <p:cBhvr>
                                        <p:cTn id="12" dur="5000" fill="hold"/>
                                        <p:tgtEl>
                                          <p:spTgt spid="12"/>
                                        </p:tgtEl>
                                        <p:attrNameLst>
                                          <p:attrName>r</p:attrName>
                                        </p:attrNameLst>
                                      </p:cBhvr>
                                    </p:animRot>
                                  </p:childTnLst>
                                </p:cTn>
                              </p:par>
                              <p:par>
                                <p:cTn id="13" presetID="8" presetClass="emph" presetSubtype="0" repeatCount="indefinite" fill="hold" nodeType="withEffect">
                                  <p:stCondLst>
                                    <p:cond delay="0"/>
                                  </p:stCondLst>
                                  <p:childTnLst>
                                    <p:animRot by="-21600000">
                                      <p:cBhvr>
                                        <p:cTn id="14" dur="5000" fill="hold"/>
                                        <p:tgtEl>
                                          <p:spTgt spid="14"/>
                                        </p:tgtEl>
                                        <p:attrNameLst>
                                          <p:attrName>r</p:attrName>
                                        </p:attrNameLst>
                                      </p:cBhvr>
                                    </p:animRot>
                                  </p:childTnLst>
                                </p:cTn>
                              </p:par>
                              <p:par>
                                <p:cTn id="15" presetID="8" presetClass="emph" presetSubtype="0" repeatCount="indefinite" fill="hold" nodeType="withEffect">
                                  <p:stCondLst>
                                    <p:cond delay="0"/>
                                  </p:stCondLst>
                                  <p:childTnLst>
                                    <p:animRot by="-21600000">
                                      <p:cBhvr>
                                        <p:cTn id="16" dur="5000" fill="hold"/>
                                        <p:tgtEl>
                                          <p:spTgt spid="17"/>
                                        </p:tgtEl>
                                        <p:attrNameLst>
                                          <p:attrName>r</p:attrName>
                                        </p:attrNameLst>
                                      </p:cBhvr>
                                    </p:animRot>
                                  </p:childTnLst>
                                </p:cTn>
                              </p:par>
                              <p:par>
                                <p:cTn id="17" presetID="8" presetClass="emph" presetSubtype="0" repeatCount="indefinite" fill="hold" nodeType="withEffect">
                                  <p:stCondLst>
                                    <p:cond delay="0"/>
                                  </p:stCondLst>
                                  <p:childTnLst>
                                    <p:animRot by="-21600000">
                                      <p:cBhvr>
                                        <p:cTn id="18" dur="5000" fill="hold"/>
                                        <p:tgtEl>
                                          <p:spTgt spid="18"/>
                                        </p:tgtEl>
                                        <p:attrNameLst>
                                          <p:attrName>r</p:attrName>
                                        </p:attrNameLst>
                                      </p:cBhvr>
                                    </p:animRot>
                                  </p:childTnLst>
                                </p:cTn>
                              </p:par>
                              <p:par>
                                <p:cTn id="19" presetID="8" presetClass="emph" presetSubtype="0" fill="hold" nodeType="withEffect">
                                  <p:stCondLst>
                                    <p:cond delay="0"/>
                                  </p:stCondLst>
                                  <p:childTnLst>
                                    <p:animRot by="-21600000">
                                      <p:cBhvr>
                                        <p:cTn id="20" dur="5000" fill="hold"/>
                                        <p:tgtEl>
                                          <p:spTgt spid="19"/>
                                        </p:tgtEl>
                                        <p:attrNameLst>
                                          <p:attrName>r</p:attrName>
                                        </p:attrNameLst>
                                      </p:cBhvr>
                                    </p:animRot>
                                  </p:childTnLst>
                                </p:cTn>
                              </p:par>
                              <p:par>
                                <p:cTn id="21" presetID="16" presetClass="exit" presetSubtype="37" fill="hold" nodeType="withEffect">
                                  <p:stCondLst>
                                    <p:cond delay="0"/>
                                  </p:stCondLst>
                                  <p:childTnLst>
                                    <p:animEffect transition="out" filter="barn(outVertical)">
                                      <p:cBhvr>
                                        <p:cTn id="22" dur="5000"/>
                                        <p:tgtEl>
                                          <p:spTgt spid="21"/>
                                        </p:tgtEl>
                                      </p:cBhvr>
                                    </p:animEffect>
                                    <p:set>
                                      <p:cBhvr>
                                        <p:cTn id="23" dur="1" fill="hold">
                                          <p:stCondLst>
                                            <p:cond delay="49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Documents and Settings\Jose Luis\Escritorio\20141906-vik9000-550x353.jpg"/>
          <p:cNvPicPr>
            <a:picLocks noChangeAspect="1" noChangeArrowheads="1"/>
          </p:cNvPicPr>
          <p:nvPr/>
        </p:nvPicPr>
        <p:blipFill>
          <a:blip r:embed="rId2"/>
          <a:srcRect/>
          <a:stretch>
            <a:fillRect/>
          </a:stretch>
        </p:blipFill>
        <p:spPr bwMode="auto">
          <a:xfrm>
            <a:off x="-1" y="0"/>
            <a:ext cx="9349639"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Jose Luis\Escritorio\museo-de-londres-presentacion-de-la-imagen-de-cera-de-lewis-hamilton-1126_1.jpg"/>
          <p:cNvPicPr>
            <a:picLocks noChangeAspect="1" noChangeArrowheads="1"/>
          </p:cNvPicPr>
          <p:nvPr/>
        </p:nvPicPr>
        <p:blipFill>
          <a:blip r:embed="rId2"/>
          <a:srcRect/>
          <a:stretch>
            <a:fillRect/>
          </a:stretch>
        </p:blipFill>
        <p:spPr bwMode="auto">
          <a:xfrm>
            <a:off x="0" y="0"/>
            <a:ext cx="9189795"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Documents and Settings\Jose Luis\Escritorio\images.jpg"/>
          <p:cNvPicPr>
            <a:picLocks noChangeAspect="1" noChangeArrowheads="1"/>
          </p:cNvPicPr>
          <p:nvPr/>
        </p:nvPicPr>
        <p:blipFill>
          <a:blip r:embed="rId2"/>
          <a:srcRect/>
          <a:stretch>
            <a:fillRect/>
          </a:stretch>
        </p:blipFill>
        <p:spPr bwMode="auto">
          <a:xfrm>
            <a:off x="0" y="0"/>
            <a:ext cx="9155784"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Documents and Settings\Jose Luis\Escritorio\f603fbc3229a82f705b7084a6c034595.jpg"/>
          <p:cNvPicPr>
            <a:picLocks noChangeAspect="1" noChangeArrowheads="1"/>
          </p:cNvPicPr>
          <p:nvPr/>
        </p:nvPicPr>
        <p:blipFill>
          <a:blip r:embed="rId2"/>
          <a:srcRect l="11335" r="15284"/>
          <a:stretch>
            <a:fillRect/>
          </a:stretch>
        </p:blipFill>
        <p:spPr bwMode="auto">
          <a:xfrm>
            <a:off x="571472" y="642918"/>
            <a:ext cx="8143932" cy="5296863"/>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Documents and Settings\Jose Luis\Escritorio\museo-de-cera3.jpg"/>
          <p:cNvPicPr>
            <a:picLocks noChangeAspect="1" noChangeArrowheads="1"/>
          </p:cNvPicPr>
          <p:nvPr/>
        </p:nvPicPr>
        <p:blipFill>
          <a:blip r:embed="rId2"/>
          <a:srcRect/>
          <a:stretch>
            <a:fillRect/>
          </a:stretch>
        </p:blipFill>
        <p:spPr bwMode="auto">
          <a:xfrm>
            <a:off x="0" y="0"/>
            <a:ext cx="9226012"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JohnWayne"/>
          <p:cNvPicPr>
            <a:picLocks noChangeAspect="1" noChangeArrowheads="1"/>
          </p:cNvPicPr>
          <p:nvPr/>
        </p:nvPicPr>
        <p:blipFill>
          <a:blip r:embed="rId2"/>
          <a:srcRect/>
          <a:stretch>
            <a:fillRect/>
          </a:stretch>
        </p:blipFill>
        <p:spPr bwMode="auto">
          <a:xfrm>
            <a:off x="1143000" y="857250"/>
            <a:ext cx="6858000" cy="5143500"/>
          </a:xfrm>
          <a:prstGeom prst="rect">
            <a:avLst/>
          </a:prstGeom>
          <a:noFill/>
          <a:ln w="9525">
            <a:noFill/>
            <a:miter lim="800000"/>
            <a:headEnd/>
            <a:tailEnd/>
          </a:ln>
        </p:spPr>
      </p:pic>
      <p:sp>
        <p:nvSpPr>
          <p:cNvPr id="5" name="4 Trapecio"/>
          <p:cNvSpPr/>
          <p:nvPr/>
        </p:nvSpPr>
        <p:spPr>
          <a:xfrm>
            <a:off x="0" y="3357563"/>
            <a:ext cx="9144000" cy="3500437"/>
          </a:xfrm>
          <a:prstGeom prst="trapezoid">
            <a:avLst>
              <a:gd name="adj" fmla="val 11594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apecio"/>
          <p:cNvSpPr/>
          <p:nvPr/>
        </p:nvSpPr>
        <p:spPr>
          <a:xfrm flipV="1">
            <a:off x="0" y="0"/>
            <a:ext cx="9144000" cy="3357563"/>
          </a:xfrm>
          <a:prstGeom prst="trapezoid">
            <a:avLst>
              <a:gd name="adj" fmla="val 121046"/>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0000"/>
              </a:solidFill>
            </a:endParaRPr>
          </a:p>
        </p:txBody>
      </p:sp>
      <p:sp>
        <p:nvSpPr>
          <p:cNvPr id="8" name="7 Triángulo isósceles"/>
          <p:cNvSpPr/>
          <p:nvPr/>
        </p:nvSpPr>
        <p:spPr>
          <a:xfrm rot="5400000">
            <a:off x="-1321593" y="1321593"/>
            <a:ext cx="6858000" cy="4214813"/>
          </a:xfrm>
          <a:prstGeom prst="triangle">
            <a:avLst>
              <a:gd name="adj" fmla="val 49167"/>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rot="5400000" flipV="1">
            <a:off x="3612357" y="1326356"/>
            <a:ext cx="6858000" cy="4205287"/>
          </a:xfrm>
          <a:prstGeom prst="triangle">
            <a:avLst>
              <a:gd name="adj" fmla="val 4861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8"/>
                                        </p:tgtEl>
                                        <p:attrNameLst>
                                          <p:attrName>ppt_x</p:attrName>
                                        </p:attrNameLst>
                                      </p:cBhvr>
                                      <p:tavLst>
                                        <p:tav tm="0">
                                          <p:val>
                                            <p:strVal val="ppt_x"/>
                                          </p:val>
                                        </p:tav>
                                        <p:tav tm="100000">
                                          <p:val>
                                            <p:strVal val="ppt_x-ppt_w/2"/>
                                          </p:val>
                                        </p:tav>
                                      </p:tavLst>
                                    </p:anim>
                                    <p:anim calcmode="lin" valueType="num">
                                      <p:cBhvr>
                                        <p:cTn id="7" dur="5000"/>
                                        <p:tgtEl>
                                          <p:spTgt spid="8"/>
                                        </p:tgtEl>
                                        <p:attrNameLst>
                                          <p:attrName>ppt_y</p:attrName>
                                        </p:attrNameLst>
                                      </p:cBhvr>
                                      <p:tavLst>
                                        <p:tav tm="0">
                                          <p:val>
                                            <p:strVal val="ppt_y"/>
                                          </p:val>
                                        </p:tav>
                                        <p:tav tm="100000">
                                          <p:val>
                                            <p:strVal val="ppt_y"/>
                                          </p:val>
                                        </p:tav>
                                      </p:tavLst>
                                    </p:anim>
                                    <p:anim calcmode="lin" valueType="num">
                                      <p:cBhvr>
                                        <p:cTn id="8" dur="5000"/>
                                        <p:tgtEl>
                                          <p:spTgt spid="8"/>
                                        </p:tgtEl>
                                        <p:attrNameLst>
                                          <p:attrName>ppt_w</p:attrName>
                                        </p:attrNameLst>
                                      </p:cBhvr>
                                      <p:tavLst>
                                        <p:tav tm="0">
                                          <p:val>
                                            <p:strVal val="ppt_w"/>
                                          </p:val>
                                        </p:tav>
                                        <p:tav tm="100000">
                                          <p:val>
                                            <p:fltVal val="0"/>
                                          </p:val>
                                        </p:tav>
                                      </p:tavLst>
                                    </p:anim>
                                    <p:anim calcmode="lin" valueType="num">
                                      <p:cBhvr>
                                        <p:cTn id="9" dur="5000"/>
                                        <p:tgtEl>
                                          <p:spTgt spid="8"/>
                                        </p:tgtEl>
                                        <p:attrNameLst>
                                          <p:attrName>ppt_h</p:attrName>
                                        </p:attrNameLst>
                                      </p:cBhvr>
                                      <p:tavLst>
                                        <p:tav tm="0">
                                          <p:val>
                                            <p:strVal val="ppt_h"/>
                                          </p:val>
                                        </p:tav>
                                        <p:tav tm="100000">
                                          <p:val>
                                            <p:strVal val="ppt_h"/>
                                          </p:val>
                                        </p:tav>
                                      </p:tavLst>
                                    </p:anim>
                                    <p:set>
                                      <p:cBhvr>
                                        <p:cTn id="10" dur="1" fill="hold">
                                          <p:stCondLst>
                                            <p:cond delay="4999"/>
                                          </p:stCondLst>
                                        </p:cTn>
                                        <p:tgtEl>
                                          <p:spTgt spid="8"/>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9"/>
                                        </p:tgtEl>
                                        <p:attrNameLst>
                                          <p:attrName>ppt_x</p:attrName>
                                        </p:attrNameLst>
                                      </p:cBhvr>
                                      <p:tavLst>
                                        <p:tav tm="0">
                                          <p:val>
                                            <p:strVal val="ppt_x"/>
                                          </p:val>
                                        </p:tav>
                                        <p:tav tm="100000">
                                          <p:val>
                                            <p:strVal val="ppt_x+ppt_w/2"/>
                                          </p:val>
                                        </p:tav>
                                      </p:tavLst>
                                    </p:anim>
                                    <p:anim calcmode="lin" valueType="num">
                                      <p:cBhvr>
                                        <p:cTn id="13" dur="5000"/>
                                        <p:tgtEl>
                                          <p:spTgt spid="9"/>
                                        </p:tgtEl>
                                        <p:attrNameLst>
                                          <p:attrName>ppt_y</p:attrName>
                                        </p:attrNameLst>
                                      </p:cBhvr>
                                      <p:tavLst>
                                        <p:tav tm="0">
                                          <p:val>
                                            <p:strVal val="ppt_y"/>
                                          </p:val>
                                        </p:tav>
                                        <p:tav tm="100000">
                                          <p:val>
                                            <p:strVal val="ppt_y"/>
                                          </p:val>
                                        </p:tav>
                                      </p:tavLst>
                                    </p:anim>
                                    <p:anim calcmode="lin" valueType="num">
                                      <p:cBhvr>
                                        <p:cTn id="14" dur="5000"/>
                                        <p:tgtEl>
                                          <p:spTgt spid="9"/>
                                        </p:tgtEl>
                                        <p:attrNameLst>
                                          <p:attrName>ppt_w</p:attrName>
                                        </p:attrNameLst>
                                      </p:cBhvr>
                                      <p:tavLst>
                                        <p:tav tm="0">
                                          <p:val>
                                            <p:strVal val="ppt_w"/>
                                          </p:val>
                                        </p:tav>
                                        <p:tav tm="100000">
                                          <p:val>
                                            <p:fltVal val="0"/>
                                          </p:val>
                                        </p:tav>
                                      </p:tavLst>
                                    </p:anim>
                                    <p:anim calcmode="lin" valueType="num">
                                      <p:cBhvr>
                                        <p:cTn id="15" dur="5000"/>
                                        <p:tgtEl>
                                          <p:spTgt spid="9"/>
                                        </p:tgtEl>
                                        <p:attrNameLst>
                                          <p:attrName>ppt_h</p:attrName>
                                        </p:attrNameLst>
                                      </p:cBhvr>
                                      <p:tavLst>
                                        <p:tav tm="0">
                                          <p:val>
                                            <p:strVal val="ppt_h"/>
                                          </p:val>
                                        </p:tav>
                                        <p:tav tm="100000">
                                          <p:val>
                                            <p:strVal val="ppt_h"/>
                                          </p:val>
                                        </p:tav>
                                      </p:tavLst>
                                    </p:anim>
                                    <p:set>
                                      <p:cBhvr>
                                        <p:cTn id="16" dur="1" fill="hold">
                                          <p:stCondLst>
                                            <p:cond delay="4999"/>
                                          </p:stCondLst>
                                        </p:cTn>
                                        <p:tgtEl>
                                          <p:spTgt spid="9"/>
                                        </p:tgtEl>
                                        <p:attrNameLst>
                                          <p:attrName>style.visibility</p:attrName>
                                        </p:attrNameLst>
                                      </p:cBhvr>
                                      <p:to>
                                        <p:strVal val="hidden"/>
                                      </p:to>
                                    </p:set>
                                  </p:childTnLst>
                                </p:cTn>
                              </p:par>
                              <p:par>
                                <p:cTn id="17" presetID="17" presetClass="exit" presetSubtype="1" fill="hold" nodeType="withEffect">
                                  <p:stCondLst>
                                    <p:cond delay="0"/>
                                  </p:stCondLst>
                                  <p:childTnLst>
                                    <p:anim calcmode="lin" valueType="num">
                                      <p:cBhvr>
                                        <p:cTn id="18" dur="5000"/>
                                        <p:tgtEl>
                                          <p:spTgt spid="6"/>
                                        </p:tgtEl>
                                        <p:attrNameLst>
                                          <p:attrName>ppt_x</p:attrName>
                                        </p:attrNameLst>
                                      </p:cBhvr>
                                      <p:tavLst>
                                        <p:tav tm="0">
                                          <p:val>
                                            <p:strVal val="ppt_x"/>
                                          </p:val>
                                        </p:tav>
                                        <p:tav tm="100000">
                                          <p:val>
                                            <p:strVal val="ppt_x"/>
                                          </p:val>
                                        </p:tav>
                                      </p:tavLst>
                                    </p:anim>
                                    <p:anim calcmode="lin" valueType="num">
                                      <p:cBhvr>
                                        <p:cTn id="19" dur="5000"/>
                                        <p:tgtEl>
                                          <p:spTgt spid="6"/>
                                        </p:tgtEl>
                                        <p:attrNameLst>
                                          <p:attrName>ppt_y</p:attrName>
                                        </p:attrNameLst>
                                      </p:cBhvr>
                                      <p:tavLst>
                                        <p:tav tm="0">
                                          <p:val>
                                            <p:strVal val="ppt_y"/>
                                          </p:val>
                                        </p:tav>
                                        <p:tav tm="100000">
                                          <p:val>
                                            <p:strVal val="ppt_y-ppt_h/2"/>
                                          </p:val>
                                        </p:tav>
                                      </p:tavLst>
                                    </p:anim>
                                    <p:anim calcmode="lin" valueType="num">
                                      <p:cBhvr>
                                        <p:cTn id="20" dur="5000"/>
                                        <p:tgtEl>
                                          <p:spTgt spid="6"/>
                                        </p:tgtEl>
                                        <p:attrNameLst>
                                          <p:attrName>ppt_w</p:attrName>
                                        </p:attrNameLst>
                                      </p:cBhvr>
                                      <p:tavLst>
                                        <p:tav tm="0">
                                          <p:val>
                                            <p:strVal val="ppt_w"/>
                                          </p:val>
                                        </p:tav>
                                        <p:tav tm="100000">
                                          <p:val>
                                            <p:strVal val="ppt_w"/>
                                          </p:val>
                                        </p:tav>
                                      </p:tavLst>
                                    </p:anim>
                                    <p:anim calcmode="lin" valueType="num">
                                      <p:cBhvr>
                                        <p:cTn id="21" dur="5000"/>
                                        <p:tgtEl>
                                          <p:spTgt spid="6"/>
                                        </p:tgtEl>
                                        <p:attrNameLst>
                                          <p:attrName>ppt_h</p:attrName>
                                        </p:attrNameLst>
                                      </p:cBhvr>
                                      <p:tavLst>
                                        <p:tav tm="0">
                                          <p:val>
                                            <p:strVal val="ppt_h"/>
                                          </p:val>
                                        </p:tav>
                                        <p:tav tm="100000">
                                          <p:val>
                                            <p:fltVal val="0"/>
                                          </p:val>
                                        </p:tav>
                                      </p:tavLst>
                                    </p:anim>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4" fill="hold" nodeType="withEffect">
                                  <p:stCondLst>
                                    <p:cond delay="0"/>
                                  </p:stCondLst>
                                  <p:childTnLst>
                                    <p:anim calcmode="lin" valueType="num">
                                      <p:cBhvr>
                                        <p:cTn id="24" dur="5000"/>
                                        <p:tgtEl>
                                          <p:spTgt spid="5"/>
                                        </p:tgtEl>
                                        <p:attrNameLst>
                                          <p:attrName>ppt_x</p:attrName>
                                        </p:attrNameLst>
                                      </p:cBhvr>
                                      <p:tavLst>
                                        <p:tav tm="0">
                                          <p:val>
                                            <p:strVal val="ppt_x"/>
                                          </p:val>
                                        </p:tav>
                                        <p:tav tm="100000">
                                          <p:val>
                                            <p:strVal val="ppt_x"/>
                                          </p:val>
                                        </p:tav>
                                      </p:tavLst>
                                    </p:anim>
                                    <p:anim calcmode="lin" valueType="num">
                                      <p:cBhvr>
                                        <p:cTn id="25" dur="5000"/>
                                        <p:tgtEl>
                                          <p:spTgt spid="5"/>
                                        </p:tgtEl>
                                        <p:attrNameLst>
                                          <p:attrName>ppt_y</p:attrName>
                                        </p:attrNameLst>
                                      </p:cBhvr>
                                      <p:tavLst>
                                        <p:tav tm="0">
                                          <p:val>
                                            <p:strVal val="ppt_y"/>
                                          </p:val>
                                        </p:tav>
                                        <p:tav tm="100000">
                                          <p:val>
                                            <p:strVal val="ppt_y+ppt_h/2"/>
                                          </p:val>
                                        </p:tav>
                                      </p:tavLst>
                                    </p:anim>
                                    <p:anim calcmode="lin" valueType="num">
                                      <p:cBhvr>
                                        <p:cTn id="26" dur="5000"/>
                                        <p:tgtEl>
                                          <p:spTgt spid="5"/>
                                        </p:tgtEl>
                                        <p:attrNameLst>
                                          <p:attrName>ppt_w</p:attrName>
                                        </p:attrNameLst>
                                      </p:cBhvr>
                                      <p:tavLst>
                                        <p:tav tm="0">
                                          <p:val>
                                            <p:strVal val="ppt_w"/>
                                          </p:val>
                                        </p:tav>
                                        <p:tav tm="100000">
                                          <p:val>
                                            <p:strVal val="ppt_w"/>
                                          </p:val>
                                        </p:tav>
                                      </p:tavLst>
                                    </p:anim>
                                    <p:anim calcmode="lin" valueType="num">
                                      <p:cBhvr>
                                        <p:cTn id="27" dur="5000"/>
                                        <p:tgtEl>
                                          <p:spTgt spid="5"/>
                                        </p:tgtEl>
                                        <p:attrNameLst>
                                          <p:attrName>ppt_h</p:attrName>
                                        </p:attrNameLst>
                                      </p:cBhvr>
                                      <p:tavLst>
                                        <p:tav tm="0">
                                          <p:val>
                                            <p:strVal val="ppt_h"/>
                                          </p:val>
                                        </p:tav>
                                        <p:tav tm="100000">
                                          <p:val>
                                            <p:fltVal val="0"/>
                                          </p:val>
                                        </p:tav>
                                      </p:tavLst>
                                    </p:anim>
                                    <p:set>
                                      <p:cBhvr>
                                        <p:cTn id="28"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Jose Luis\Escritorio\actores-kTZD--510x286@abc.jpg"/>
          <p:cNvPicPr>
            <a:picLocks noChangeAspect="1" noChangeArrowheads="1"/>
          </p:cNvPicPr>
          <p:nvPr/>
        </p:nvPicPr>
        <p:blipFill>
          <a:blip r:embed="rId2"/>
          <a:srcRect/>
          <a:stretch>
            <a:fillRect/>
          </a:stretch>
        </p:blipFill>
        <p:spPr bwMode="auto">
          <a:xfrm>
            <a:off x="-2001630" y="0"/>
            <a:ext cx="11303474"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1" descr="C:\Documents and Settings\Jose Luis\Escritorio\lautner-wax-012612-1.jpg"/>
          <p:cNvPicPr>
            <a:picLocks noChangeAspect="1" noChangeArrowheads="1"/>
          </p:cNvPicPr>
          <p:nvPr/>
        </p:nvPicPr>
        <p:blipFill>
          <a:blip r:embed="rId2"/>
          <a:srcRect/>
          <a:stretch>
            <a:fillRect/>
          </a:stretch>
        </p:blipFill>
        <p:spPr bwMode="auto">
          <a:xfrm>
            <a:off x="0" y="0"/>
            <a:ext cx="9144000" cy="7072338"/>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314" name="Picture 2" descr="JenniferLopez"/>
          <p:cNvPicPr>
            <a:picLocks noChangeAspect="1" noChangeArrowheads="1"/>
          </p:cNvPicPr>
          <p:nvPr/>
        </p:nvPicPr>
        <p:blipFill>
          <a:blip r:embed="rId2"/>
          <a:srcRect/>
          <a:stretch>
            <a:fillRect/>
          </a:stretch>
        </p:blipFill>
        <p:spPr bwMode="auto">
          <a:xfrm>
            <a:off x="1692275" y="-762000"/>
            <a:ext cx="5715000" cy="7620000"/>
          </a:xfrm>
          <a:prstGeom prst="rect">
            <a:avLst/>
          </a:prstGeom>
          <a:noFill/>
          <a:ln w="9525">
            <a:noFill/>
            <a:miter lim="800000"/>
            <a:headEnd/>
            <a:tailEnd/>
          </a:ln>
        </p:spPr>
      </p:pic>
      <p:sp>
        <p:nvSpPr>
          <p:cNvPr id="3" name="2 Rectángulo"/>
          <p:cNvSpPr/>
          <p:nvPr/>
        </p:nvSpPr>
        <p:spPr>
          <a:xfrm>
            <a:off x="7358082" y="0"/>
            <a:ext cx="1785918" cy="6858000"/>
          </a:xfrm>
          <a:prstGeom prst="rect">
            <a:avLst/>
          </a:prstGeom>
          <a:blipFill>
            <a:blip r:embed="rId3" cstate="print">
              <a:duotone>
                <a:schemeClr val="accent2">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FF0000"/>
              </a:solidFill>
            </a:endParaRPr>
          </a:p>
        </p:txBody>
      </p:sp>
      <p:sp>
        <p:nvSpPr>
          <p:cNvPr id="4" name="3 Rectángulo"/>
          <p:cNvSpPr/>
          <p:nvPr/>
        </p:nvSpPr>
        <p:spPr>
          <a:xfrm>
            <a:off x="0" y="0"/>
            <a:ext cx="1714480" cy="6858000"/>
          </a:xfrm>
          <a:prstGeom prst="rect">
            <a:avLst/>
          </a:prstGeom>
          <a:blipFill>
            <a:blip r:embed="rId3" cstate="print">
              <a:duotone>
                <a:schemeClr val="accent6">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repeatCount="2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2500"/>
                                        <p:tgtEl>
                                          <p:spTgt spid="3"/>
                                        </p:tgtEl>
                                      </p:cBhvr>
                                    </p:animEffect>
                                  </p:childTnLst>
                                </p:cTn>
                              </p:par>
                              <p:par>
                                <p:cTn id="8" presetID="3" presetClass="entr" presetSubtype="5" repeatCount="200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2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LadyDiana"/>
          <p:cNvPicPr>
            <a:picLocks noChangeAspect="1" noChangeArrowheads="1"/>
          </p:cNvPicPr>
          <p:nvPr/>
        </p:nvPicPr>
        <p:blipFill>
          <a:blip r:embed="rId2"/>
          <a:srcRect/>
          <a:stretch>
            <a:fillRect/>
          </a:stretch>
        </p:blipFill>
        <p:spPr bwMode="auto">
          <a:xfrm>
            <a:off x="1714500" y="-381000"/>
            <a:ext cx="5715000" cy="7620000"/>
          </a:xfrm>
          <a:prstGeom prst="rect">
            <a:avLst/>
          </a:prstGeom>
          <a:noFill/>
          <a:ln w="9525">
            <a:noFill/>
            <a:miter lim="800000"/>
            <a:headEnd/>
            <a:tailEnd/>
          </a:ln>
        </p:spPr>
      </p:pic>
      <p:sp>
        <p:nvSpPr>
          <p:cNvPr id="5" name="4 Trapecio"/>
          <p:cNvSpPr/>
          <p:nvPr/>
        </p:nvSpPr>
        <p:spPr>
          <a:xfrm>
            <a:off x="0" y="3357563"/>
            <a:ext cx="9144000" cy="3500437"/>
          </a:xfrm>
          <a:prstGeom prst="trapezoid">
            <a:avLst>
              <a:gd name="adj" fmla="val 11594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apecio"/>
          <p:cNvSpPr/>
          <p:nvPr/>
        </p:nvSpPr>
        <p:spPr>
          <a:xfrm flipV="1">
            <a:off x="0" y="0"/>
            <a:ext cx="9144000" cy="3357563"/>
          </a:xfrm>
          <a:prstGeom prst="trapezoid">
            <a:avLst>
              <a:gd name="adj" fmla="val 121046"/>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0000"/>
              </a:solidFill>
            </a:endParaRPr>
          </a:p>
        </p:txBody>
      </p:sp>
      <p:sp>
        <p:nvSpPr>
          <p:cNvPr id="8" name="7 Triángulo isósceles"/>
          <p:cNvSpPr/>
          <p:nvPr/>
        </p:nvSpPr>
        <p:spPr>
          <a:xfrm rot="5400000">
            <a:off x="-1321593" y="1321593"/>
            <a:ext cx="6858000" cy="4214813"/>
          </a:xfrm>
          <a:prstGeom prst="triangle">
            <a:avLst>
              <a:gd name="adj" fmla="val 49167"/>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rot="5400000" flipV="1">
            <a:off x="3612357" y="1326356"/>
            <a:ext cx="6858000" cy="4205287"/>
          </a:xfrm>
          <a:prstGeom prst="triangle">
            <a:avLst>
              <a:gd name="adj" fmla="val 4861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8"/>
                                        </p:tgtEl>
                                        <p:attrNameLst>
                                          <p:attrName>ppt_x</p:attrName>
                                        </p:attrNameLst>
                                      </p:cBhvr>
                                      <p:tavLst>
                                        <p:tav tm="0">
                                          <p:val>
                                            <p:strVal val="ppt_x"/>
                                          </p:val>
                                        </p:tav>
                                        <p:tav tm="100000">
                                          <p:val>
                                            <p:strVal val="ppt_x-ppt_w/2"/>
                                          </p:val>
                                        </p:tav>
                                      </p:tavLst>
                                    </p:anim>
                                    <p:anim calcmode="lin" valueType="num">
                                      <p:cBhvr>
                                        <p:cTn id="7" dur="5000"/>
                                        <p:tgtEl>
                                          <p:spTgt spid="8"/>
                                        </p:tgtEl>
                                        <p:attrNameLst>
                                          <p:attrName>ppt_y</p:attrName>
                                        </p:attrNameLst>
                                      </p:cBhvr>
                                      <p:tavLst>
                                        <p:tav tm="0">
                                          <p:val>
                                            <p:strVal val="ppt_y"/>
                                          </p:val>
                                        </p:tav>
                                        <p:tav tm="100000">
                                          <p:val>
                                            <p:strVal val="ppt_y"/>
                                          </p:val>
                                        </p:tav>
                                      </p:tavLst>
                                    </p:anim>
                                    <p:anim calcmode="lin" valueType="num">
                                      <p:cBhvr>
                                        <p:cTn id="8" dur="5000"/>
                                        <p:tgtEl>
                                          <p:spTgt spid="8"/>
                                        </p:tgtEl>
                                        <p:attrNameLst>
                                          <p:attrName>ppt_w</p:attrName>
                                        </p:attrNameLst>
                                      </p:cBhvr>
                                      <p:tavLst>
                                        <p:tav tm="0">
                                          <p:val>
                                            <p:strVal val="ppt_w"/>
                                          </p:val>
                                        </p:tav>
                                        <p:tav tm="100000">
                                          <p:val>
                                            <p:fltVal val="0"/>
                                          </p:val>
                                        </p:tav>
                                      </p:tavLst>
                                    </p:anim>
                                    <p:anim calcmode="lin" valueType="num">
                                      <p:cBhvr>
                                        <p:cTn id="9" dur="5000"/>
                                        <p:tgtEl>
                                          <p:spTgt spid="8"/>
                                        </p:tgtEl>
                                        <p:attrNameLst>
                                          <p:attrName>ppt_h</p:attrName>
                                        </p:attrNameLst>
                                      </p:cBhvr>
                                      <p:tavLst>
                                        <p:tav tm="0">
                                          <p:val>
                                            <p:strVal val="ppt_h"/>
                                          </p:val>
                                        </p:tav>
                                        <p:tav tm="100000">
                                          <p:val>
                                            <p:strVal val="ppt_h"/>
                                          </p:val>
                                        </p:tav>
                                      </p:tavLst>
                                    </p:anim>
                                    <p:set>
                                      <p:cBhvr>
                                        <p:cTn id="10" dur="1" fill="hold">
                                          <p:stCondLst>
                                            <p:cond delay="4999"/>
                                          </p:stCondLst>
                                        </p:cTn>
                                        <p:tgtEl>
                                          <p:spTgt spid="8"/>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9"/>
                                        </p:tgtEl>
                                        <p:attrNameLst>
                                          <p:attrName>ppt_x</p:attrName>
                                        </p:attrNameLst>
                                      </p:cBhvr>
                                      <p:tavLst>
                                        <p:tav tm="0">
                                          <p:val>
                                            <p:strVal val="ppt_x"/>
                                          </p:val>
                                        </p:tav>
                                        <p:tav tm="100000">
                                          <p:val>
                                            <p:strVal val="ppt_x+ppt_w/2"/>
                                          </p:val>
                                        </p:tav>
                                      </p:tavLst>
                                    </p:anim>
                                    <p:anim calcmode="lin" valueType="num">
                                      <p:cBhvr>
                                        <p:cTn id="13" dur="5000"/>
                                        <p:tgtEl>
                                          <p:spTgt spid="9"/>
                                        </p:tgtEl>
                                        <p:attrNameLst>
                                          <p:attrName>ppt_y</p:attrName>
                                        </p:attrNameLst>
                                      </p:cBhvr>
                                      <p:tavLst>
                                        <p:tav tm="0">
                                          <p:val>
                                            <p:strVal val="ppt_y"/>
                                          </p:val>
                                        </p:tav>
                                        <p:tav tm="100000">
                                          <p:val>
                                            <p:strVal val="ppt_y"/>
                                          </p:val>
                                        </p:tav>
                                      </p:tavLst>
                                    </p:anim>
                                    <p:anim calcmode="lin" valueType="num">
                                      <p:cBhvr>
                                        <p:cTn id="14" dur="5000"/>
                                        <p:tgtEl>
                                          <p:spTgt spid="9"/>
                                        </p:tgtEl>
                                        <p:attrNameLst>
                                          <p:attrName>ppt_w</p:attrName>
                                        </p:attrNameLst>
                                      </p:cBhvr>
                                      <p:tavLst>
                                        <p:tav tm="0">
                                          <p:val>
                                            <p:strVal val="ppt_w"/>
                                          </p:val>
                                        </p:tav>
                                        <p:tav tm="100000">
                                          <p:val>
                                            <p:fltVal val="0"/>
                                          </p:val>
                                        </p:tav>
                                      </p:tavLst>
                                    </p:anim>
                                    <p:anim calcmode="lin" valueType="num">
                                      <p:cBhvr>
                                        <p:cTn id="15" dur="5000"/>
                                        <p:tgtEl>
                                          <p:spTgt spid="9"/>
                                        </p:tgtEl>
                                        <p:attrNameLst>
                                          <p:attrName>ppt_h</p:attrName>
                                        </p:attrNameLst>
                                      </p:cBhvr>
                                      <p:tavLst>
                                        <p:tav tm="0">
                                          <p:val>
                                            <p:strVal val="ppt_h"/>
                                          </p:val>
                                        </p:tav>
                                        <p:tav tm="100000">
                                          <p:val>
                                            <p:strVal val="ppt_h"/>
                                          </p:val>
                                        </p:tav>
                                      </p:tavLst>
                                    </p:anim>
                                    <p:set>
                                      <p:cBhvr>
                                        <p:cTn id="16" dur="1" fill="hold">
                                          <p:stCondLst>
                                            <p:cond delay="4999"/>
                                          </p:stCondLst>
                                        </p:cTn>
                                        <p:tgtEl>
                                          <p:spTgt spid="9"/>
                                        </p:tgtEl>
                                        <p:attrNameLst>
                                          <p:attrName>style.visibility</p:attrName>
                                        </p:attrNameLst>
                                      </p:cBhvr>
                                      <p:to>
                                        <p:strVal val="hidden"/>
                                      </p:to>
                                    </p:set>
                                  </p:childTnLst>
                                </p:cTn>
                              </p:par>
                              <p:par>
                                <p:cTn id="17" presetID="17" presetClass="exit" presetSubtype="1" fill="hold" nodeType="withEffect">
                                  <p:stCondLst>
                                    <p:cond delay="0"/>
                                  </p:stCondLst>
                                  <p:childTnLst>
                                    <p:anim calcmode="lin" valueType="num">
                                      <p:cBhvr>
                                        <p:cTn id="18" dur="5000"/>
                                        <p:tgtEl>
                                          <p:spTgt spid="6"/>
                                        </p:tgtEl>
                                        <p:attrNameLst>
                                          <p:attrName>ppt_x</p:attrName>
                                        </p:attrNameLst>
                                      </p:cBhvr>
                                      <p:tavLst>
                                        <p:tav tm="0">
                                          <p:val>
                                            <p:strVal val="ppt_x"/>
                                          </p:val>
                                        </p:tav>
                                        <p:tav tm="100000">
                                          <p:val>
                                            <p:strVal val="ppt_x"/>
                                          </p:val>
                                        </p:tav>
                                      </p:tavLst>
                                    </p:anim>
                                    <p:anim calcmode="lin" valueType="num">
                                      <p:cBhvr>
                                        <p:cTn id="19" dur="5000"/>
                                        <p:tgtEl>
                                          <p:spTgt spid="6"/>
                                        </p:tgtEl>
                                        <p:attrNameLst>
                                          <p:attrName>ppt_y</p:attrName>
                                        </p:attrNameLst>
                                      </p:cBhvr>
                                      <p:tavLst>
                                        <p:tav tm="0">
                                          <p:val>
                                            <p:strVal val="ppt_y"/>
                                          </p:val>
                                        </p:tav>
                                        <p:tav tm="100000">
                                          <p:val>
                                            <p:strVal val="ppt_y-ppt_h/2"/>
                                          </p:val>
                                        </p:tav>
                                      </p:tavLst>
                                    </p:anim>
                                    <p:anim calcmode="lin" valueType="num">
                                      <p:cBhvr>
                                        <p:cTn id="20" dur="5000"/>
                                        <p:tgtEl>
                                          <p:spTgt spid="6"/>
                                        </p:tgtEl>
                                        <p:attrNameLst>
                                          <p:attrName>ppt_w</p:attrName>
                                        </p:attrNameLst>
                                      </p:cBhvr>
                                      <p:tavLst>
                                        <p:tav tm="0">
                                          <p:val>
                                            <p:strVal val="ppt_w"/>
                                          </p:val>
                                        </p:tav>
                                        <p:tav tm="100000">
                                          <p:val>
                                            <p:strVal val="ppt_w"/>
                                          </p:val>
                                        </p:tav>
                                      </p:tavLst>
                                    </p:anim>
                                    <p:anim calcmode="lin" valueType="num">
                                      <p:cBhvr>
                                        <p:cTn id="21" dur="5000"/>
                                        <p:tgtEl>
                                          <p:spTgt spid="6"/>
                                        </p:tgtEl>
                                        <p:attrNameLst>
                                          <p:attrName>ppt_h</p:attrName>
                                        </p:attrNameLst>
                                      </p:cBhvr>
                                      <p:tavLst>
                                        <p:tav tm="0">
                                          <p:val>
                                            <p:strVal val="ppt_h"/>
                                          </p:val>
                                        </p:tav>
                                        <p:tav tm="100000">
                                          <p:val>
                                            <p:fltVal val="0"/>
                                          </p:val>
                                        </p:tav>
                                      </p:tavLst>
                                    </p:anim>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4" fill="hold" nodeType="withEffect">
                                  <p:stCondLst>
                                    <p:cond delay="0"/>
                                  </p:stCondLst>
                                  <p:childTnLst>
                                    <p:anim calcmode="lin" valueType="num">
                                      <p:cBhvr>
                                        <p:cTn id="24" dur="5000"/>
                                        <p:tgtEl>
                                          <p:spTgt spid="5"/>
                                        </p:tgtEl>
                                        <p:attrNameLst>
                                          <p:attrName>ppt_x</p:attrName>
                                        </p:attrNameLst>
                                      </p:cBhvr>
                                      <p:tavLst>
                                        <p:tav tm="0">
                                          <p:val>
                                            <p:strVal val="ppt_x"/>
                                          </p:val>
                                        </p:tav>
                                        <p:tav tm="100000">
                                          <p:val>
                                            <p:strVal val="ppt_x"/>
                                          </p:val>
                                        </p:tav>
                                      </p:tavLst>
                                    </p:anim>
                                    <p:anim calcmode="lin" valueType="num">
                                      <p:cBhvr>
                                        <p:cTn id="25" dur="5000"/>
                                        <p:tgtEl>
                                          <p:spTgt spid="5"/>
                                        </p:tgtEl>
                                        <p:attrNameLst>
                                          <p:attrName>ppt_y</p:attrName>
                                        </p:attrNameLst>
                                      </p:cBhvr>
                                      <p:tavLst>
                                        <p:tav tm="0">
                                          <p:val>
                                            <p:strVal val="ppt_y"/>
                                          </p:val>
                                        </p:tav>
                                        <p:tav tm="100000">
                                          <p:val>
                                            <p:strVal val="ppt_y+ppt_h/2"/>
                                          </p:val>
                                        </p:tav>
                                      </p:tavLst>
                                    </p:anim>
                                    <p:anim calcmode="lin" valueType="num">
                                      <p:cBhvr>
                                        <p:cTn id="26" dur="5000"/>
                                        <p:tgtEl>
                                          <p:spTgt spid="5"/>
                                        </p:tgtEl>
                                        <p:attrNameLst>
                                          <p:attrName>ppt_w</p:attrName>
                                        </p:attrNameLst>
                                      </p:cBhvr>
                                      <p:tavLst>
                                        <p:tav tm="0">
                                          <p:val>
                                            <p:strVal val="ppt_w"/>
                                          </p:val>
                                        </p:tav>
                                        <p:tav tm="100000">
                                          <p:val>
                                            <p:strVal val="ppt_w"/>
                                          </p:val>
                                        </p:tav>
                                      </p:tavLst>
                                    </p:anim>
                                    <p:anim calcmode="lin" valueType="num">
                                      <p:cBhvr>
                                        <p:cTn id="27" dur="5000"/>
                                        <p:tgtEl>
                                          <p:spTgt spid="5"/>
                                        </p:tgtEl>
                                        <p:attrNameLst>
                                          <p:attrName>ppt_h</p:attrName>
                                        </p:attrNameLst>
                                      </p:cBhvr>
                                      <p:tavLst>
                                        <p:tav tm="0">
                                          <p:val>
                                            <p:strVal val="ppt_h"/>
                                          </p:val>
                                        </p:tav>
                                        <p:tav tm="100000">
                                          <p:val>
                                            <p:fltVal val="0"/>
                                          </p:val>
                                        </p:tav>
                                      </p:tavLst>
                                    </p:anim>
                                    <p:set>
                                      <p:cBhvr>
                                        <p:cTn id="28"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4197" y="3394207"/>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5680199" y="3394207"/>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5"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5"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49602" y="5803929"/>
            <a:ext cx="602553" cy="684513"/>
          </a:xfrm>
          <a:prstGeom prst="rect">
            <a:avLst/>
          </a:prstGeom>
          <a:noFill/>
          <a:ln w="38100">
            <a:solidFill>
              <a:srgbClr val="1CDEF8"/>
            </a:solidFill>
            <a:miter lim="800000"/>
            <a:headEnd/>
            <a:tailEnd/>
          </a:ln>
        </p:spPr>
      </p:pic>
      <p:sp>
        <p:nvSpPr>
          <p:cNvPr id="19" name="18 Rectángulo"/>
          <p:cNvSpPr/>
          <p:nvPr/>
        </p:nvSpPr>
        <p:spPr>
          <a:xfrm>
            <a:off x="1980356" y="4572019"/>
            <a:ext cx="2692223"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44211" y="501226"/>
            <a:ext cx="2801253"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5526" y="1"/>
            <a:ext cx="3498198" cy="5930663"/>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miércoles, 23 de agosto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09:46</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268081" y="5611366"/>
            <a:ext cx="2008836" cy="934064"/>
          </a:xfrm>
          <a:prstGeom prst="rect">
            <a:avLst/>
          </a:prstGeom>
          <a:noFill/>
        </p:spPr>
      </p:pic>
    </p:spTree>
  </p:cSld>
  <p:clrMapOvr>
    <a:masterClrMapping/>
  </p:clrMapOvr>
  <p:transition spd="med"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8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2031325"/>
          </a:xfrm>
          <a:prstGeom prst="rect">
            <a:avLst/>
          </a:prstGeom>
          <a:noFill/>
          <a:ln w="19050">
            <a:noFill/>
            <a:prstDash val="sysDot"/>
            <a:miter lim="800000"/>
            <a:headEnd/>
            <a:tailEnd/>
          </a:ln>
          <a:effectLst/>
        </p:spPr>
        <p:txBody>
          <a:bodyPr>
            <a:spAutoFit/>
          </a:bodyPr>
          <a:lstStyle/>
          <a:p>
            <a:pPr algn="ctr">
              <a:spcBef>
                <a:spcPct val="50000"/>
              </a:spcBef>
            </a:pPr>
            <a:r>
              <a:rPr lang="es-ES_tradnl" sz="1800" b="1" dirty="0">
                <a:latin typeface="Kristen ITC" pitchFamily="66" charset="0"/>
              </a:rPr>
              <a:t>Además puedes recibir </a:t>
            </a:r>
            <a:r>
              <a:rPr lang="es-ES_tradnl" sz="1800" b="1" dirty="0" err="1">
                <a:latin typeface="Kristen ITC" pitchFamily="66" charset="0"/>
              </a:rPr>
              <a:t>powerpoints</a:t>
            </a:r>
            <a:r>
              <a:rPr lang="es-ES_tradnl" sz="1800" b="1" dirty="0">
                <a:latin typeface="Kristen ITC" pitchFamily="66" charset="0"/>
              </a:rPr>
              <a:t> en tu correo electrónico suscribiéndote aquí:</a:t>
            </a:r>
            <a:r>
              <a:rPr lang="es-ES_tradnl" sz="1800" b="1" dirty="0">
                <a:solidFill>
                  <a:srgbClr val="0066FF"/>
                </a:solidFill>
              </a:rPr>
              <a:t> </a:t>
            </a:r>
          </a:p>
          <a:p>
            <a:pPr>
              <a:spcBef>
                <a:spcPct val="50000"/>
              </a:spcBef>
            </a:pPr>
            <a:endParaRPr lang="es-ES" b="1" dirty="0">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museo de cera">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s-ES_tradnl"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s-ES_tradnl"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museo de cera</Template>
  <TotalTime>2</TotalTime>
  <Words>68</Words>
  <Application>Microsoft PowerPoint</Application>
  <PresentationFormat>Presentación en pantalla (4:3)</PresentationFormat>
  <Paragraphs>19</Paragraphs>
  <Slides>84</Slides>
  <Notes>0</Notes>
  <HiddenSlides>0</HiddenSlides>
  <MMClips>0</MMClips>
  <ScaleCrop>false</ScaleCrop>
  <HeadingPairs>
    <vt:vector size="4" baseType="variant">
      <vt:variant>
        <vt:lpstr>Tema</vt:lpstr>
      </vt:variant>
      <vt:variant>
        <vt:i4>2</vt:i4>
      </vt:variant>
      <vt:variant>
        <vt:lpstr>Títulos de diapositiva</vt:lpstr>
      </vt:variant>
      <vt:variant>
        <vt:i4>84</vt:i4>
      </vt:variant>
    </vt:vector>
  </HeadingPairs>
  <TitlesOfParts>
    <vt:vector size="86" baseType="lpstr">
      <vt:lpstr>museo de cera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cp:revision>
  <dcterms:created xsi:type="dcterms:W3CDTF">2017-08-23T07:46:43Z</dcterms:created>
  <dcterms:modified xsi:type="dcterms:W3CDTF">2017-08-23T07:49:08Z</dcterms:modified>
</cp:coreProperties>
</file>