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Lst>
  <p:notesMasterIdLst>
    <p:notesMasterId r:id="rId65"/>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20"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7" d="100"/>
          <a:sy n="107" d="100"/>
        </p:scale>
        <p:origin x="-8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4AFA31-8F1F-4FA3-B260-9FC67F0DC57C}" type="datetimeFigureOut">
              <a:rPr lang="es-ES" smtClean="0"/>
              <a:pPr/>
              <a:t>15/06/2012</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7FB7F6-5D8F-4543-A9C8-D80DAE8A30C9}"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995512-9A30-4175-8C7E-E5FCFCD6D3EA}" type="slidenum">
              <a:rPr lang="en-US"/>
              <a:pPr/>
              <a:t>1</a:t>
            </a:fld>
            <a:endParaRPr lang="en-US" dirty="0"/>
          </a:p>
        </p:txBody>
      </p:sp>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78BE6D-22DE-4071-9882-68EFC2691308}" type="slidenum">
              <a:rPr lang="en-US"/>
              <a:pPr/>
              <a:t>2</a:t>
            </a:fld>
            <a:endParaRPr lang="en-US" dirty="0"/>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BF7336-192E-4567-8772-E213D2B4281D}" type="slidenum">
              <a:rPr lang="en-US"/>
              <a:pPr/>
              <a:t>3</a:t>
            </a:fld>
            <a:endParaRPr lang="en-US" dirty="0"/>
          </a:p>
        </p:txBody>
      </p:sp>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A56F8B-7CAF-47F3-99E1-C1C27B89620D}" type="slidenum">
              <a:rPr lang="en-US"/>
              <a:pPr/>
              <a:t>4</a:t>
            </a:fld>
            <a:endParaRPr lang="en-US" dirty="0"/>
          </a:p>
        </p:txBody>
      </p:sp>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B5DB64-B610-48BA-A4B7-1BE208B0DC04}" type="slidenum">
              <a:rPr lang="en-US"/>
              <a:pPr/>
              <a:t>5</a:t>
            </a:fld>
            <a:endParaRPr lang="en-US" dirty="0"/>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7F32F2-FF90-43E7-9D88-809F7A4C4DCB}" type="slidenum">
              <a:rPr lang="en-US"/>
              <a:pPr/>
              <a:t>6</a:t>
            </a:fld>
            <a:endParaRPr lang="en-US" dirty="0"/>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67A8E5-5660-420F-AC40-C45BBB5EDC2E}" type="slidenum">
              <a:rPr lang="en-US"/>
              <a:pPr/>
              <a:t>7</a:t>
            </a:fld>
            <a:endParaRPr lang="en-US" dirty="0"/>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8C355E-006C-401C-A1CF-3C5D632F00CF}" type="slidenum">
              <a:rPr lang="en-US"/>
              <a:pPr/>
              <a:t>8</a:t>
            </a:fld>
            <a:endParaRPr lang="en-US" dirty="0"/>
          </a:p>
        </p:txBody>
      </p:sp>
      <p:sp>
        <p:nvSpPr>
          <p:cNvPr id="316418" name="Rectangle 2"/>
          <p:cNvSpPr>
            <a:spLocks noGrp="1" noRot="1" noChangeAspect="1" noChangeArrowheads="1" noTextEdit="1"/>
          </p:cNvSpPr>
          <p:nvPr>
            <p:ph type="sldImg"/>
          </p:nvPr>
        </p:nvSpPr>
        <p:spPr>
          <a:ln/>
        </p:spPr>
      </p:sp>
      <p:sp>
        <p:nvSpPr>
          <p:cNvPr id="316419"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A039E5-C0F4-42D5-817E-18F446347BFD}" type="slidenum">
              <a:rPr lang="en-US"/>
              <a:pPr/>
              <a:t>9</a:t>
            </a:fld>
            <a:endParaRPr 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3F71DB-5770-4897-AE6C-42DC6B02E017}" type="slidenum">
              <a:rPr lang="en-US"/>
              <a:pPr/>
              <a:t>10</a:t>
            </a:fld>
            <a:endParaRPr lang="en-US" dirty="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A3937C-0D8F-4149-BDC5-BC3388E43CAE}" type="slidenum">
              <a:rPr lang="en-US"/>
              <a:pPr/>
              <a:t>11</a:t>
            </a:fld>
            <a:endParaRPr lang="en-US" dirty="0"/>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DEEC94-ABB4-4854-BBF4-43686697D053}" type="slidenum">
              <a:rPr lang="en-US"/>
              <a:pPr/>
              <a:t>12</a:t>
            </a:fld>
            <a:endParaRPr lang="en-US" dirty="0"/>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05E7D5-94A1-4E38-9EB9-70C60E172D09}" type="slidenum">
              <a:rPr lang="en-US"/>
              <a:pPr/>
              <a:t>13</a:t>
            </a:fld>
            <a:endParaRPr lang="en-US" dirty="0"/>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93D874-FD1A-45B5-AEAC-09CDE944D0D6}" type="slidenum">
              <a:rPr lang="en-US"/>
              <a:pPr/>
              <a:t>14</a:t>
            </a:fld>
            <a:endParaRPr lang="en-US" dirty="0"/>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E65866-560C-410C-90A1-8F65443163FE}" type="slidenum">
              <a:rPr lang="en-US"/>
              <a:pPr/>
              <a:t>15</a:t>
            </a:fld>
            <a:endParaRPr lang="en-US"/>
          </a:p>
        </p:txBody>
      </p:sp>
      <p:sp>
        <p:nvSpPr>
          <p:cNvPr id="319490" name="Rectangle 2"/>
          <p:cNvSpPr>
            <a:spLocks noGrp="1" noRot="1" noChangeAspect="1" noChangeArrowheads="1" noTextEdit="1"/>
          </p:cNvSpPr>
          <p:nvPr>
            <p:ph type="sldImg"/>
          </p:nvPr>
        </p:nvSpPr>
        <p:spPr>
          <a:ln/>
        </p:spPr>
      </p:sp>
      <p:sp>
        <p:nvSpPr>
          <p:cNvPr id="3194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1AB18B-70CF-471F-BEF8-68E7180F5EDD}" type="slidenum">
              <a:rPr lang="en-US"/>
              <a:pPr/>
              <a:t>16</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C0CEC3-29EF-45CF-A084-343C7923CE5F}" type="slidenum">
              <a:rPr lang="en-US"/>
              <a:pPr/>
              <a:t>17</a:t>
            </a:fld>
            <a:endParaRPr lang="en-US"/>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4E669-2112-4120-AE85-35C99EFE25C4}" type="slidenum">
              <a:rPr lang="en-US"/>
              <a:pPr/>
              <a:t>18</a:t>
            </a:fld>
            <a:endParaRPr lang="en-US"/>
          </a:p>
        </p:txBody>
      </p:sp>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5DB0F2-36E2-457C-809D-6EEF135EA71C}" type="slidenum">
              <a:rPr lang="en-US"/>
              <a:pPr/>
              <a:t>19</a:t>
            </a:fld>
            <a:endParaRPr lang="en-US"/>
          </a:p>
        </p:txBody>
      </p:sp>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D9AC37-D029-4AF7-9690-525CDEF09A63}" type="slidenum">
              <a:rPr lang="en-US"/>
              <a:pPr/>
              <a:t>20</a:t>
            </a:fld>
            <a:endParaRPr lang="en-US"/>
          </a:p>
        </p:txBody>
      </p:sp>
      <p:sp>
        <p:nvSpPr>
          <p:cNvPr id="317442" name="Rectangle 2"/>
          <p:cNvSpPr>
            <a:spLocks noGrp="1" noRot="1" noChangeAspect="1" noChangeArrowheads="1" noTextEdit="1"/>
          </p:cNvSpPr>
          <p:nvPr>
            <p:ph type="sldImg"/>
          </p:nvPr>
        </p:nvSpPr>
        <p:spPr>
          <a:ln/>
        </p:spPr>
      </p:sp>
      <p:sp>
        <p:nvSpPr>
          <p:cNvPr id="3174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FB7D57-DE12-43A1-B592-D3329355F1B0}" type="slidenum">
              <a:rPr lang="en-US"/>
              <a:pPr/>
              <a:t>21</a:t>
            </a:fld>
            <a:endParaRPr lang="en-US"/>
          </a:p>
        </p:txBody>
      </p:sp>
      <p:sp>
        <p:nvSpPr>
          <p:cNvPr id="297986" name="Rectangle 2"/>
          <p:cNvSpPr>
            <a:spLocks noGrp="1" noRot="1" noChangeAspect="1" noChangeArrowheads="1" noTextEdit="1"/>
          </p:cNvSpPr>
          <p:nvPr>
            <p:ph type="sldImg"/>
          </p:nvPr>
        </p:nvSpPr>
        <p:spPr>
          <a:ln/>
        </p:spPr>
      </p:sp>
      <p:sp>
        <p:nvSpPr>
          <p:cNvPr id="297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AECEB9-36F2-4517-89CA-AE742FDA370F}" type="slidenum">
              <a:rPr lang="en-US"/>
              <a:pPr/>
              <a:t>22</a:t>
            </a:fld>
            <a:endParaRPr lang="en-US"/>
          </a:p>
        </p:txBody>
      </p:sp>
      <p:sp>
        <p:nvSpPr>
          <p:cNvPr id="197634" name="Rectangle 2"/>
          <p:cNvSpPr>
            <a:spLocks noGrp="1" noRot="1" noChangeAspect="1" noChangeArrowheads="1" noTextEdit="1"/>
          </p:cNvSpPr>
          <p:nvPr>
            <p:ph type="sldImg"/>
          </p:nvPr>
        </p:nvSpPr>
        <p:spPr>
          <a:ln/>
        </p:spPr>
      </p:sp>
      <p:sp>
        <p:nvSpPr>
          <p:cNvPr id="1976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3463D8-99FB-49E6-B49F-D5711DFB9335}" type="slidenum">
              <a:rPr lang="en-US"/>
              <a:pPr/>
              <a:t>23</a:t>
            </a:fld>
            <a:endParaRPr lang="en-US"/>
          </a:p>
        </p:txBody>
      </p:sp>
      <p:sp>
        <p:nvSpPr>
          <p:cNvPr id="302082" name="Rectangle 2"/>
          <p:cNvSpPr>
            <a:spLocks noGrp="1" noRot="1" noChangeAspect="1" noChangeArrowheads="1" noTextEdit="1"/>
          </p:cNvSpPr>
          <p:nvPr>
            <p:ph type="sldImg"/>
          </p:nvPr>
        </p:nvSpPr>
        <p:spPr>
          <a:ln/>
        </p:spPr>
      </p:sp>
      <p:sp>
        <p:nvSpPr>
          <p:cNvPr id="3020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81EA5B-794A-41D8-A8E3-0690FD33741A}" type="slidenum">
              <a:rPr lang="en-US"/>
              <a:pPr/>
              <a:t>24</a:t>
            </a:fld>
            <a:endParaRPr 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19396F-7713-4799-8F8C-2605757ADD52}" type="slidenum">
              <a:rPr lang="en-US"/>
              <a:pPr/>
              <a:t>25</a:t>
            </a:fld>
            <a:endParaRPr lang="en-US"/>
          </a:p>
        </p:txBody>
      </p:sp>
      <p:sp>
        <p:nvSpPr>
          <p:cNvPr id="309250" name="Rectangle 2"/>
          <p:cNvSpPr>
            <a:spLocks noGrp="1" noRot="1" noChangeAspect="1" noChangeArrowheads="1" noTextEdit="1"/>
          </p:cNvSpPr>
          <p:nvPr>
            <p:ph type="sldImg"/>
          </p:nvPr>
        </p:nvSpPr>
        <p:spPr>
          <a:ln/>
        </p:spPr>
      </p:sp>
      <p:sp>
        <p:nvSpPr>
          <p:cNvPr id="3092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F3BF80-60D3-4DB2-99FF-42961BC7926B}" type="slidenum">
              <a:rPr lang="en-US"/>
              <a:pPr/>
              <a:t>26</a:t>
            </a:fld>
            <a:endParaRPr lang="en-US"/>
          </a:p>
        </p:txBody>
      </p:sp>
      <p:sp>
        <p:nvSpPr>
          <p:cNvPr id="299010" name="Rectangle 2"/>
          <p:cNvSpPr>
            <a:spLocks noGrp="1" noRot="1" noChangeAspect="1" noChangeArrowheads="1" noTextEdit="1"/>
          </p:cNvSpPr>
          <p:nvPr>
            <p:ph type="sldImg"/>
          </p:nvPr>
        </p:nvSpPr>
        <p:spPr>
          <a:ln/>
        </p:spPr>
      </p:sp>
      <p:sp>
        <p:nvSpPr>
          <p:cNvPr id="299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C0FACC-5889-42D8-9C9F-5172B7685D8A}" type="slidenum">
              <a:rPr lang="en-US"/>
              <a:pPr/>
              <a:t>27</a:t>
            </a:fld>
            <a:endParaRPr lang="en-US"/>
          </a:p>
        </p:txBody>
      </p:sp>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07E6B4-5F5A-4CD1-B506-EDA19589F630}" type="slidenum">
              <a:rPr lang="en-US"/>
              <a:pPr/>
              <a:t>28</a:t>
            </a:fld>
            <a:endParaRPr lang="en-US"/>
          </a:p>
        </p:txBody>
      </p:sp>
      <p:sp>
        <p:nvSpPr>
          <p:cNvPr id="199682" name="Rectangle 2"/>
          <p:cNvSpPr>
            <a:spLocks noGrp="1" noRot="1" noChangeAspect="1" noChangeArrowheads="1" noTextEdit="1"/>
          </p:cNvSpPr>
          <p:nvPr>
            <p:ph type="sldImg"/>
          </p:nvPr>
        </p:nvSpPr>
        <p:spPr>
          <a:ln/>
        </p:spPr>
      </p:sp>
      <p:sp>
        <p:nvSpPr>
          <p:cNvPr id="1996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27FD18-9BB6-4AEB-BA50-186548963E7E}" type="slidenum">
              <a:rPr lang="en-US"/>
              <a:pPr/>
              <a:t>29</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F1D68D-5AAA-424B-B219-D3C401F19AF8}" type="slidenum">
              <a:rPr lang="en-US"/>
              <a:pPr/>
              <a:t>30</a:t>
            </a:fld>
            <a:endParaRPr lang="en-US"/>
          </a:p>
        </p:txBody>
      </p:sp>
      <p:sp>
        <p:nvSpPr>
          <p:cNvPr id="205826" name="Rectangle 2"/>
          <p:cNvSpPr>
            <a:spLocks noGrp="1" noRot="1" noChangeAspect="1" noChangeArrowheads="1" noTextEdit="1"/>
          </p:cNvSpPr>
          <p:nvPr>
            <p:ph type="sldImg"/>
          </p:nvPr>
        </p:nvSpPr>
        <p:spPr>
          <a:ln/>
        </p:spPr>
      </p:sp>
      <p:sp>
        <p:nvSpPr>
          <p:cNvPr id="2058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B06AED-59A5-45B0-8F6D-766552B8C2A6}" type="slidenum">
              <a:rPr lang="en-US"/>
              <a:pPr/>
              <a:t>31</a:t>
            </a:fld>
            <a:endParaRPr lang="en-US"/>
          </a:p>
        </p:txBody>
      </p:sp>
      <p:sp>
        <p:nvSpPr>
          <p:cNvPr id="203778" name="Rectangle 2"/>
          <p:cNvSpPr>
            <a:spLocks noGrp="1" noRot="1" noChangeAspect="1" noChangeArrowheads="1" noTextEdit="1"/>
          </p:cNvSpPr>
          <p:nvPr>
            <p:ph type="sldImg"/>
          </p:nvPr>
        </p:nvSpPr>
        <p:spPr>
          <a:ln/>
        </p:spPr>
      </p:sp>
      <p:sp>
        <p:nvSpPr>
          <p:cNvPr id="2037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F8E7F1-457B-4BAE-A50F-26047A3CEEA5}" type="slidenum">
              <a:rPr lang="en-US"/>
              <a:pPr/>
              <a:t>32</a:t>
            </a:fld>
            <a:endParaRPr lang="en-US"/>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B46E1B-04A7-47FF-9135-3C7546FCBE07}" type="slidenum">
              <a:rPr lang="en-US"/>
              <a:pPr/>
              <a:t>33</a:t>
            </a:fld>
            <a:endParaRPr lang="en-US"/>
          </a:p>
        </p:txBody>
      </p:sp>
      <p:sp>
        <p:nvSpPr>
          <p:cNvPr id="303106" name="Rectangle 2"/>
          <p:cNvSpPr>
            <a:spLocks noGrp="1" noRot="1" noChangeAspect="1" noChangeArrowheads="1" noTextEdit="1"/>
          </p:cNvSpPr>
          <p:nvPr>
            <p:ph type="sldImg"/>
          </p:nvPr>
        </p:nvSpPr>
        <p:spPr>
          <a:ln/>
        </p:spPr>
      </p:sp>
      <p:sp>
        <p:nvSpPr>
          <p:cNvPr id="3031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4A8E38-99F3-4CCB-A902-35B754529E9B}" type="slidenum">
              <a:rPr lang="en-US"/>
              <a:pPr/>
              <a:t>34</a:t>
            </a:fld>
            <a:endParaRPr lang="en-US"/>
          </a:p>
        </p:txBody>
      </p:sp>
      <p:sp>
        <p:nvSpPr>
          <p:cNvPr id="313346" name="Rectangle 2"/>
          <p:cNvSpPr>
            <a:spLocks noGrp="1" noRot="1" noChangeAspect="1" noChangeArrowheads="1" noTextEdit="1"/>
          </p:cNvSpPr>
          <p:nvPr>
            <p:ph type="sldImg"/>
          </p:nvPr>
        </p:nvSpPr>
        <p:spPr>
          <a:ln/>
        </p:spPr>
      </p:sp>
      <p:sp>
        <p:nvSpPr>
          <p:cNvPr id="3133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E3798E-2A3E-454F-BA4A-45E593198568}" type="slidenum">
              <a:rPr lang="en-US"/>
              <a:pPr/>
              <a:t>35</a:t>
            </a:fld>
            <a:endParaRPr lang="en-US"/>
          </a:p>
        </p:txBody>
      </p:sp>
      <p:sp>
        <p:nvSpPr>
          <p:cNvPr id="311298" name="Rectangle 2"/>
          <p:cNvSpPr>
            <a:spLocks noGrp="1" noRot="1" noChangeAspect="1" noChangeArrowheads="1" noTextEdit="1"/>
          </p:cNvSpPr>
          <p:nvPr>
            <p:ph type="sldImg"/>
          </p:nvPr>
        </p:nvSpPr>
        <p:spPr>
          <a:ln/>
        </p:spPr>
      </p:sp>
      <p:sp>
        <p:nvSpPr>
          <p:cNvPr id="3112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332FC7-8A18-46A7-93E5-D69EC6C457AA}" type="slidenum">
              <a:rPr lang="en-US"/>
              <a:pPr/>
              <a:t>36</a:t>
            </a:fld>
            <a:endParaRPr 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F3608F-774C-423A-A745-43E582AD55AA}" type="slidenum">
              <a:rPr lang="en-US"/>
              <a:pPr/>
              <a:t>37</a:t>
            </a:fld>
            <a:endParaRPr lang="en-US"/>
          </a:p>
        </p:txBody>
      </p:sp>
      <p:sp>
        <p:nvSpPr>
          <p:cNvPr id="217090" name="Rectangle 2"/>
          <p:cNvSpPr>
            <a:spLocks noGrp="1" noRot="1" noChangeAspect="1" noChangeArrowheads="1" noTextEdit="1"/>
          </p:cNvSpPr>
          <p:nvPr>
            <p:ph type="sldImg"/>
          </p:nvPr>
        </p:nvSpPr>
        <p:spPr>
          <a:ln/>
        </p:spPr>
      </p:sp>
      <p:sp>
        <p:nvSpPr>
          <p:cNvPr id="2170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0F5088-53EC-4849-8F8D-2D5EBB2DEEBA}" type="slidenum">
              <a:rPr lang="en-US"/>
              <a:pPr/>
              <a:t>38</a:t>
            </a:fld>
            <a:endParaRPr lang="en-US"/>
          </a:p>
        </p:txBody>
      </p:sp>
      <p:sp>
        <p:nvSpPr>
          <p:cNvPr id="223234" name="Rectangle 2"/>
          <p:cNvSpPr>
            <a:spLocks noGrp="1" noRot="1" noChangeAspect="1" noChangeArrowheads="1" noTextEdit="1"/>
          </p:cNvSpPr>
          <p:nvPr>
            <p:ph type="sldImg"/>
          </p:nvPr>
        </p:nvSpPr>
        <p:spPr>
          <a:ln/>
        </p:spPr>
      </p:sp>
      <p:sp>
        <p:nvSpPr>
          <p:cNvPr id="2232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C56025-8162-4A77-8CA9-F2670BFB872C}" type="slidenum">
              <a:rPr lang="en-US"/>
              <a:pPr/>
              <a:t>39</a:t>
            </a:fld>
            <a:endParaRPr lang="en-US"/>
          </a:p>
        </p:txBody>
      </p:sp>
      <p:sp>
        <p:nvSpPr>
          <p:cNvPr id="227330" name="Rectangle 2"/>
          <p:cNvSpPr>
            <a:spLocks noGrp="1" noRot="1" noChangeAspect="1" noChangeArrowheads="1" noTextEdit="1"/>
          </p:cNvSpPr>
          <p:nvPr>
            <p:ph type="sldImg"/>
          </p:nvPr>
        </p:nvSpPr>
        <p:spPr>
          <a:ln/>
        </p:spPr>
      </p:sp>
      <p:sp>
        <p:nvSpPr>
          <p:cNvPr id="2273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E65AFC-4C25-4B1D-B7F3-2B6D7A9937FD}" type="slidenum">
              <a:rPr lang="en-US"/>
              <a:pPr/>
              <a:t>40</a:t>
            </a:fld>
            <a:endParaRPr lang="en-US"/>
          </a:p>
        </p:txBody>
      </p:sp>
      <p:sp>
        <p:nvSpPr>
          <p:cNvPr id="306178" name="Rectangle 2"/>
          <p:cNvSpPr>
            <a:spLocks noGrp="1" noRot="1" noChangeAspect="1" noChangeArrowheads="1" noTextEdit="1"/>
          </p:cNvSpPr>
          <p:nvPr>
            <p:ph type="sldImg"/>
          </p:nvPr>
        </p:nvSpPr>
        <p:spPr>
          <a:ln/>
        </p:spPr>
      </p:sp>
      <p:sp>
        <p:nvSpPr>
          <p:cNvPr id="3061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9C227A-C7B7-457B-AB7A-D0CFDBBE4939}" type="slidenum">
              <a:rPr lang="en-US"/>
              <a:pPr/>
              <a:t>41</a:t>
            </a:fld>
            <a:endParaRPr lang="en-US"/>
          </a:p>
        </p:txBody>
      </p:sp>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7AA867-6916-4B63-84F8-38FB698999D3}" type="slidenum">
              <a:rPr lang="en-US"/>
              <a:pPr/>
              <a:t>42</a:t>
            </a:fld>
            <a:endParaRPr lang="en-US"/>
          </a:p>
        </p:txBody>
      </p:sp>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941BB1-E8FD-4248-8A85-C66E5999E8B5}" type="slidenum">
              <a:rPr lang="en-US"/>
              <a:pPr/>
              <a:t>43</a:t>
            </a:fld>
            <a:endParaRPr 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F8A8C2-D96C-4846-9592-27D405BE8649}" type="slidenum">
              <a:rPr lang="en-US"/>
              <a:pPr/>
              <a:t>44</a:t>
            </a:fld>
            <a:endParaRPr lang="en-US"/>
          </a:p>
        </p:txBody>
      </p:sp>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BC10A5-BB18-4FB0-BDF6-2F0CED9AB928}" type="slidenum">
              <a:rPr lang="en-US"/>
              <a:pPr/>
              <a:t>45</a:t>
            </a:fld>
            <a:endParaRPr 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42132C-AFBC-4F7A-9D7C-A752D0EF11C2}" type="slidenum">
              <a:rPr lang="en-US"/>
              <a:pPr/>
              <a:t>46</a:t>
            </a:fld>
            <a:endParaRPr 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F75E31-96BE-4E1B-AF61-ECA207087FFC}" type="slidenum">
              <a:rPr lang="en-US"/>
              <a:pPr/>
              <a:t>47</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31E3D6-07FA-419C-8499-B102CB0AFFC8}" type="slidenum">
              <a:rPr lang="en-US"/>
              <a:pPr/>
              <a:t>48</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A976A8-DA11-49B2-8342-5BA5A122F51B}" type="slidenum">
              <a:rPr lang="en-US"/>
              <a:pPr/>
              <a:t>49</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F42AC5-284B-4A52-B040-CFBCA7B41687}" type="slidenum">
              <a:rPr lang="en-US"/>
              <a:pPr/>
              <a:t>50</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4172BB-8E70-497A-B043-0CE4990340AE}" type="slidenum">
              <a:rPr lang="en-US"/>
              <a:pPr/>
              <a:t>51</a:t>
            </a:fld>
            <a:endParaRPr lang="en-US"/>
          </a:p>
        </p:txBody>
      </p:sp>
      <p:sp>
        <p:nvSpPr>
          <p:cNvPr id="307202" name="Rectangle 2"/>
          <p:cNvSpPr>
            <a:spLocks noGrp="1" noRot="1" noChangeAspect="1" noChangeArrowheads="1" noTextEdit="1"/>
          </p:cNvSpPr>
          <p:nvPr>
            <p:ph type="sldImg"/>
          </p:nvPr>
        </p:nvSpPr>
        <p:spPr>
          <a:ln/>
        </p:spPr>
      </p:sp>
      <p:sp>
        <p:nvSpPr>
          <p:cNvPr id="3072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F929CC-7D67-4390-B495-A9EF00EFAE18}" type="slidenum">
              <a:rPr lang="en-US"/>
              <a:pPr/>
              <a:t>52</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EB62F0-2CAB-49E6-8C06-9A1DC8647B09}" type="slidenum">
              <a:rPr lang="en-US"/>
              <a:pPr/>
              <a:t>53</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1027D4-0936-412A-B6DC-42A2C565A85C}" type="slidenum">
              <a:rPr lang="en-US"/>
              <a:pPr/>
              <a:t>54</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0AC6BF-2179-4E93-B204-2F2F0B903D91}" type="slidenum">
              <a:rPr lang="en-US"/>
              <a:pPr/>
              <a:t>55</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F0927E-F98A-4EA0-B8BA-11761571D94B}" type="slidenum">
              <a:rPr lang="en-US"/>
              <a:pPr/>
              <a:t>56</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8E281E-13A5-4140-A57D-CE8BD9723E3B}" type="slidenum">
              <a:rPr lang="en-US"/>
              <a:pPr/>
              <a:t>57</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DBC83A-D862-44E4-A46F-05CB948939CB}" type="slidenum">
              <a:rPr lang="en-US"/>
              <a:pPr/>
              <a:t>58</a:t>
            </a:fld>
            <a:endParaRPr lang="en-US"/>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07395D-D07A-459D-9F89-9AE1A947BB90}" type="slidenum">
              <a:rPr lang="en-US"/>
              <a:pPr/>
              <a:t>59</a:t>
            </a:fld>
            <a:endParaRPr lang="en-US"/>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F6CCEF-413D-4E62-B1AE-44C798812AE8}" type="slidenum">
              <a:rPr lang="en-US"/>
              <a:pPr/>
              <a:t>60</a:t>
            </a:fld>
            <a:endParaRPr lang="en-US"/>
          </a:p>
        </p:txBody>
      </p:sp>
      <p:sp>
        <p:nvSpPr>
          <p:cNvPr id="323586" name="Rectangle 2"/>
          <p:cNvSpPr>
            <a:spLocks noGrp="1" noRot="1" noChangeAspect="1" noChangeArrowheads="1" noTextEdit="1"/>
          </p:cNvSpPr>
          <p:nvPr>
            <p:ph type="sldImg"/>
          </p:nvPr>
        </p:nvSpPr>
        <p:spPr>
          <a:ln/>
        </p:spPr>
      </p:sp>
      <p:sp>
        <p:nvSpPr>
          <p:cNvPr id="3235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F42C3F-754A-4CBC-905B-6C5D9D6A2A71}" type="slidenum">
              <a:rPr lang="en-US"/>
              <a:pPr/>
              <a:t>61</a:t>
            </a:fld>
            <a:endParaRPr lang="en-US" dirty="0"/>
          </a:p>
        </p:txBody>
      </p:sp>
      <p:sp>
        <p:nvSpPr>
          <p:cNvPr id="324610" name="Rectangle 2"/>
          <p:cNvSpPr>
            <a:spLocks noGrp="1" noRot="1" noChangeAspect="1" noChangeArrowheads="1" noTextEdit="1"/>
          </p:cNvSpPr>
          <p:nvPr>
            <p:ph type="sldImg"/>
          </p:nvPr>
        </p:nvSpPr>
        <p:spPr>
          <a:ln/>
        </p:spPr>
      </p:sp>
      <p:sp>
        <p:nvSpPr>
          <p:cNvPr id="324611" name="Rectangle 3"/>
          <p:cNvSpPr>
            <a:spLocks noGrp="1" noChangeArrowheads="1"/>
          </p:cNvSpPr>
          <p:nvPr>
            <p:ph type="body" idx="1"/>
          </p:nvPr>
        </p:nvSpPr>
        <p:spPr/>
        <p:txBody>
          <a:bodyPr/>
          <a:lstStyle/>
          <a:p>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dirty="0"/>
          </a:p>
        </p:txBody>
      </p:sp>
      <p:sp>
        <p:nvSpPr>
          <p:cNvPr id="3" name="2 Marcador de pie de página"/>
          <p:cNvSpPr>
            <a:spLocks noGrp="1"/>
          </p:cNvSpPr>
          <p:nvPr>
            <p:ph type="ftr" sz="quarter" idx="11"/>
          </p:nvPr>
        </p:nvSpPr>
        <p:spPr/>
        <p:txBody>
          <a:bodyPr/>
          <a:lstStyle>
            <a:lvl1pPr>
              <a:defRPr/>
            </a:lvl1pPr>
          </a:lstStyle>
          <a:p>
            <a:endParaRPr lang="en-US" dirty="0"/>
          </a:p>
        </p:txBody>
      </p:sp>
      <p:sp>
        <p:nvSpPr>
          <p:cNvPr id="4" name="3 Marcador de número de diapositiva"/>
          <p:cNvSpPr>
            <a:spLocks noGrp="1"/>
          </p:cNvSpPr>
          <p:nvPr>
            <p:ph type="sldNum" sz="quarter" idx="12"/>
          </p:nvPr>
        </p:nvSpPr>
        <p:spPr/>
        <p:txBody>
          <a:bodyPr/>
          <a:lstStyle>
            <a:lvl1pPr>
              <a:defRPr/>
            </a:lvl1pPr>
          </a:lstStyle>
          <a:p>
            <a:fld id="{AE9EEBD8-BDE8-4261-AE0B-F5D57547CC4F}" type="slidenum">
              <a:rPr lang="en-US"/>
              <a:pPr/>
              <a:t>‹Nº›</a:t>
            </a:fld>
            <a:endParaRPr lang="en-US"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F3B45E9A-C873-4701-B2F4-8CC40C14C2BA}" type="slidenum">
              <a:rPr lang="es-ES_tradnl"/>
              <a:pPr/>
              <a:t>‹Nº›</a:t>
            </a:fld>
            <a:endParaRPr lang="es-ES_tradnl" dirty="0"/>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96481DB-C214-455C-8E9E-D893EA3F9437}" type="slidenum">
              <a:rPr lang="en-US"/>
              <a:pPr/>
              <a:t>‹Nº›</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5BC8C17-4DC3-4E3F-BF84-1499ED7E57CE}" type="slidenum">
              <a:rPr lang="es-ES_tradnl"/>
              <a:pPr/>
              <a:t>‹Nº›</a:t>
            </a:fld>
            <a:endParaRPr lang="es-ES_tradnl" dirty="0"/>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39.jpeg"/><Relationship Id="rId13" Type="http://schemas.openxmlformats.org/officeDocument/2006/relationships/image" Target="../media/image44.jpeg"/><Relationship Id="rId3" Type="http://schemas.openxmlformats.org/officeDocument/2006/relationships/image" Target="../media/image34.jpeg"/><Relationship Id="rId7" Type="http://schemas.openxmlformats.org/officeDocument/2006/relationships/image" Target="../media/image38.jpeg"/><Relationship Id="rId12" Type="http://schemas.openxmlformats.org/officeDocument/2006/relationships/image" Target="../media/image43.jpeg"/><Relationship Id="rId17" Type="http://schemas.openxmlformats.org/officeDocument/2006/relationships/image" Target="../media/image47.jpeg"/><Relationship Id="rId2" Type="http://schemas.openxmlformats.org/officeDocument/2006/relationships/notesSlide" Target="../notesSlides/notesSlide43.xml"/><Relationship Id="rId16"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jpeg"/><Relationship Id="rId15" Type="http://schemas.openxmlformats.org/officeDocument/2006/relationships/image" Target="../media/image45.jpeg"/><Relationship Id="rId10" Type="http://schemas.openxmlformats.org/officeDocument/2006/relationships/image" Target="../media/image41.jpeg"/><Relationship Id="rId4" Type="http://schemas.openxmlformats.org/officeDocument/2006/relationships/image" Target="../media/image35.jpeg"/><Relationship Id="rId9" Type="http://schemas.openxmlformats.org/officeDocument/2006/relationships/image" Target="../media/image40.jpeg"/><Relationship Id="rId14" Type="http://schemas.openxmlformats.org/officeDocument/2006/relationships/image" Target="../media/image22.jpeg"/></Relationships>
</file>

<file path=ppt/slides/_rels/slide4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8.jpeg"/><Relationship Id="rId7" Type="http://schemas.openxmlformats.org/officeDocument/2006/relationships/image" Target="../media/image36.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image" Target="../media/image50.jpeg"/><Relationship Id="rId4" Type="http://schemas.openxmlformats.org/officeDocument/2006/relationships/image" Target="../media/image49.jpeg"/><Relationship Id="rId9" Type="http://schemas.openxmlformats.org/officeDocument/2006/relationships/image" Target="../media/image52.jpeg"/></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2.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3.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4.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95288" y="908050"/>
            <a:ext cx="8424862" cy="366713"/>
          </a:xfrm>
          <a:prstGeom prst="rect">
            <a:avLst/>
          </a:prstGeom>
          <a:noFill/>
          <a:ln w="9525">
            <a:noFill/>
            <a:miter lim="800000"/>
            <a:headEnd/>
            <a:tailEnd/>
          </a:ln>
          <a:effectLst/>
        </p:spPr>
        <p:txBody>
          <a:bodyPr>
            <a:spAutoFit/>
          </a:bodyPr>
          <a:lstStyle/>
          <a:p>
            <a:pPr>
              <a:spcBef>
                <a:spcPct val="50000"/>
              </a:spcBef>
            </a:pPr>
            <a:endParaRPr lang="es-ES" dirty="0"/>
          </a:p>
        </p:txBody>
      </p:sp>
      <p:sp>
        <p:nvSpPr>
          <p:cNvPr id="10243" name="Rectangle 3"/>
          <p:cNvSpPr>
            <a:spLocks noChangeArrowheads="1"/>
          </p:cNvSpPr>
          <p:nvPr/>
        </p:nvSpPr>
        <p:spPr bwMode="auto">
          <a:xfrm>
            <a:off x="395288" y="577850"/>
            <a:ext cx="8353425" cy="5646738"/>
          </a:xfrm>
          <a:prstGeom prst="rect">
            <a:avLst/>
          </a:prstGeom>
          <a:noFill/>
          <a:ln w="9525">
            <a:noFill/>
            <a:miter lim="800000"/>
            <a:headEnd/>
            <a:tailEnd/>
          </a:ln>
          <a:effectLst/>
        </p:spPr>
        <p:txBody>
          <a:bodyPr bIns="0" anchor="ctr">
            <a:spAutoFit/>
          </a:bodyPr>
          <a:lstStyle/>
          <a:p>
            <a:r>
              <a:rPr lang="es-ES" sz="1600" b="1" dirty="0">
                <a:solidFill>
                  <a:schemeClr val="bg1"/>
                </a:solidFill>
                <a:latin typeface="Times New Roman" pitchFamily="18" charset="0"/>
                <a:cs typeface="Times New Roman" pitchFamily="18" charset="0"/>
              </a:rPr>
              <a:t>                                               BARTOLOMÉ ESTEBAN MURILLO</a:t>
            </a:r>
          </a:p>
          <a:p>
            <a:r>
              <a:rPr lang="es-ES" sz="1600" b="1" dirty="0">
                <a:solidFill>
                  <a:schemeClr val="bg1"/>
                </a:solidFill>
                <a:latin typeface="Times New Roman" pitchFamily="18" charset="0"/>
                <a:cs typeface="Times New Roman" pitchFamily="18" charset="0"/>
              </a:rPr>
              <a:t>                                                                        1617-1682                       </a:t>
            </a: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r>
              <a:rPr lang="es-ES" sz="1200" dirty="0">
                <a:solidFill>
                  <a:schemeClr val="bg1"/>
                </a:solidFill>
                <a:cs typeface="Times New Roman" pitchFamily="18" charset="0"/>
              </a:rPr>
              <a:t>      </a:t>
            </a: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r>
              <a:rPr lang="es-ES" sz="1200" dirty="0">
                <a:solidFill>
                  <a:schemeClr val="bg1"/>
                </a:solidFill>
                <a:cs typeface="Times New Roman" pitchFamily="18" charset="0"/>
              </a:rPr>
              <a:t>  </a:t>
            </a: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r>
              <a:rPr lang="es-ES" sz="1200" dirty="0">
                <a:solidFill>
                  <a:schemeClr val="bg1"/>
                </a:solidFill>
                <a:cs typeface="Times New Roman" pitchFamily="18" charset="0"/>
              </a:rPr>
              <a:t> </a:t>
            </a:r>
          </a:p>
          <a:p>
            <a:pPr eaLnBrk="0" hangingPunct="0"/>
            <a:endParaRPr lang="es-ES" sz="1200" dirty="0">
              <a:solidFill>
                <a:schemeClr val="bg1"/>
              </a:solidFill>
              <a:cs typeface="Times New Roman" pitchFamily="18" charset="0"/>
            </a:endParaRPr>
          </a:p>
          <a:p>
            <a:pPr eaLnBrk="0" hangingPunct="0"/>
            <a:endParaRPr lang="es-ES" sz="1200" dirty="0">
              <a:solidFill>
                <a:schemeClr val="bg1"/>
              </a:solidFill>
              <a:cs typeface="Times New Roman" pitchFamily="18" charset="0"/>
            </a:endParaRPr>
          </a:p>
          <a:p>
            <a:pPr eaLnBrk="0" hangingPunct="0"/>
            <a:r>
              <a:rPr lang="es-ES" sz="1200" dirty="0">
                <a:solidFill>
                  <a:schemeClr val="bg1"/>
                </a:solidFill>
                <a:cs typeface="Times New Roman" pitchFamily="18" charset="0"/>
              </a:rPr>
              <a:t>                           </a:t>
            </a:r>
            <a:r>
              <a:rPr lang="es-ES" sz="1200" b="1" dirty="0">
                <a:solidFill>
                  <a:srgbClr val="0000FF"/>
                </a:solidFill>
                <a:cs typeface="Times New Roman" pitchFamily="18" charset="0"/>
              </a:rPr>
              <a:t>Bartolomé Esteban Murillo nació en Sevilla en los últimos días de 1617</a:t>
            </a:r>
            <a:r>
              <a:rPr lang="es-ES" sz="1200" b="1" dirty="0">
                <a:solidFill>
                  <a:schemeClr val="bg1"/>
                </a:solidFill>
                <a:cs typeface="Times New Roman" pitchFamily="18" charset="0"/>
              </a:rPr>
              <a:t>, siendo bautizado en la iglesia de la </a:t>
            </a:r>
            <a:r>
              <a:rPr lang="es-ES" sz="1200" b="1" dirty="0">
                <a:solidFill>
                  <a:srgbClr val="0000FF"/>
                </a:solidFill>
                <a:cs typeface="Times New Roman" pitchFamily="18" charset="0"/>
              </a:rPr>
              <a:t>Magdalena el 1 de enero de 1618</a:t>
            </a:r>
            <a:r>
              <a:rPr lang="es-ES" sz="1200" b="1" dirty="0">
                <a:solidFill>
                  <a:schemeClr val="bg1"/>
                </a:solidFill>
                <a:cs typeface="Times New Roman" pitchFamily="18" charset="0"/>
              </a:rPr>
              <a:t>. En el certificado de bautismo  consta que sus padres se llamaban Gaspar Esteban y María Pérez Murillo, siendo este segundo apellido de la madre el que adoptaría para darse a conocer en mundo artístico sevillano. A pesar de ser el benjamín de catorce hermanos se crió sin estrechez, pues su padre era barbero cirujano.</a:t>
            </a:r>
            <a:endParaRPr lang="en-US" sz="1200" b="1" dirty="0">
              <a:solidFill>
                <a:schemeClr val="bg1"/>
              </a:solidFill>
            </a:endParaRPr>
          </a:p>
          <a:p>
            <a:pPr eaLnBrk="0" hangingPunct="0"/>
            <a:endParaRPr lang="es-ES" sz="1200" b="1" dirty="0">
              <a:solidFill>
                <a:schemeClr val="bg1"/>
              </a:solidFill>
              <a:cs typeface="Times New Roman" pitchFamily="18" charset="0"/>
            </a:endParaRPr>
          </a:p>
          <a:p>
            <a:pPr eaLnBrk="0" hangingPunct="0"/>
            <a:r>
              <a:rPr lang="es-ES" sz="1200" b="1" dirty="0">
                <a:solidFill>
                  <a:schemeClr val="bg1"/>
                </a:solidFill>
                <a:cs typeface="Times New Roman" pitchFamily="18" charset="0"/>
              </a:rPr>
              <a:t>                           El 25 de junio de 1627, cuando apenas Murillo había cumplido los nueve años y medio, muere su padre, y el 8 de enero del año siguiente también su madre. Esto hizo que la tutela del joven Bartolomé pasara a su hermana Ana, viuda y vuelta a casa con Juan Agustín Lagares, nacido en Baena, Córdoba y de profesión igual que su suegro.</a:t>
            </a:r>
            <a:endParaRPr lang="en-US" sz="1200" b="1" dirty="0">
              <a:solidFill>
                <a:schemeClr val="bg1"/>
              </a:solidFill>
            </a:endParaRPr>
          </a:p>
          <a:p>
            <a:pPr eaLnBrk="0" hangingPunct="0"/>
            <a:endParaRPr lang="es-ES" sz="1200" b="1" dirty="0">
              <a:solidFill>
                <a:schemeClr val="bg1"/>
              </a:solidFill>
              <a:cs typeface="Times New Roman" pitchFamily="18" charset="0"/>
            </a:endParaRPr>
          </a:p>
          <a:p>
            <a:pPr eaLnBrk="0" hangingPunct="0"/>
            <a:r>
              <a:rPr lang="es-ES" sz="1200" b="1" dirty="0">
                <a:solidFill>
                  <a:schemeClr val="bg1"/>
                </a:solidFill>
                <a:cs typeface="Times New Roman" pitchFamily="18" charset="0"/>
              </a:rPr>
              <a:t>                            </a:t>
            </a:r>
            <a:endParaRPr lang="en-US" sz="1200" b="1" dirty="0">
              <a:solidFill>
                <a:schemeClr val="bg1"/>
              </a:solidFill>
            </a:endParaRPr>
          </a:p>
        </p:txBody>
      </p:sp>
      <p:sp>
        <p:nvSpPr>
          <p:cNvPr id="10244" name="Rectangle 4"/>
          <p:cNvSpPr>
            <a:spLocks noChangeArrowheads="1"/>
          </p:cNvSpPr>
          <p:nvPr/>
        </p:nvSpPr>
        <p:spPr bwMode="auto">
          <a:xfrm>
            <a:off x="-4627563" y="2860675"/>
            <a:ext cx="247650" cy="809625"/>
          </a:xfrm>
          <a:prstGeom prst="rect">
            <a:avLst/>
          </a:prstGeom>
          <a:noFill/>
          <a:ln w="9525">
            <a:noFill/>
            <a:miter lim="800000"/>
            <a:headEnd/>
            <a:tailEnd/>
          </a:ln>
          <a:effectLst/>
        </p:spPr>
        <p:txBody>
          <a:bodyPr wrap="none" anchor="ctr">
            <a:spAutoFit/>
          </a:bodyPr>
          <a:lstStyle/>
          <a:p>
            <a:endParaRPr lang="es-ES" sz="1100" dirty="0"/>
          </a:p>
          <a:p>
            <a:pPr eaLnBrk="0" hangingPunct="0"/>
            <a:r>
              <a:rPr lang="es-ES" dirty="0"/>
              <a:t> </a:t>
            </a:r>
            <a:endParaRPr lang="en-US" dirty="0"/>
          </a:p>
          <a:p>
            <a:pPr eaLnBrk="0" hangingPunct="0"/>
            <a:endParaRPr lang="en-US" dirty="0"/>
          </a:p>
        </p:txBody>
      </p:sp>
      <p:sp>
        <p:nvSpPr>
          <p:cNvPr id="10245" name="Rectangle 5"/>
          <p:cNvSpPr>
            <a:spLocks noChangeArrowheads="1"/>
          </p:cNvSpPr>
          <p:nvPr/>
        </p:nvSpPr>
        <p:spPr bwMode="auto">
          <a:xfrm>
            <a:off x="-4627563" y="5800725"/>
            <a:ext cx="9144001" cy="0"/>
          </a:xfrm>
          <a:prstGeom prst="rect">
            <a:avLst/>
          </a:prstGeom>
          <a:noFill/>
          <a:ln w="9525">
            <a:noFill/>
            <a:miter lim="800000"/>
            <a:headEnd/>
            <a:tailEnd/>
          </a:ln>
          <a:effectLst/>
        </p:spPr>
        <p:txBody>
          <a:bodyPr wrap="none" anchor="ctr">
            <a:spAutoFit/>
          </a:bodyPr>
          <a:lstStyle/>
          <a:p>
            <a:endParaRPr lang="es-ES" dirty="0"/>
          </a:p>
        </p:txBody>
      </p:sp>
      <p:pic>
        <p:nvPicPr>
          <p:cNvPr id="10246" name="Picture 6" descr="autorretrato"/>
          <p:cNvPicPr>
            <a:picLocks noChangeAspect="1" noChangeArrowheads="1"/>
          </p:cNvPicPr>
          <p:nvPr/>
        </p:nvPicPr>
        <p:blipFill>
          <a:blip r:embed="rId4"/>
          <a:srcRect/>
          <a:stretch>
            <a:fillRect/>
          </a:stretch>
        </p:blipFill>
        <p:spPr bwMode="auto">
          <a:xfrm>
            <a:off x="3708400" y="1412875"/>
            <a:ext cx="1793875" cy="2232025"/>
          </a:xfrm>
          <a:prstGeom prst="rect">
            <a:avLst/>
          </a:prstGeom>
          <a:noFill/>
        </p:spPr>
      </p:pic>
    </p:spTree>
  </p:cSld>
  <p:clrMapOvr>
    <a:masterClrMapping/>
  </p:clrMapOvr>
  <p:transition spd="med">
    <p:sndAc>
      <p:stSnd>
        <p:snd r:embed="rId3" name="INTROST.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2" name="Picture 4" descr="autorretrato"/>
          <p:cNvPicPr>
            <a:picLocks noChangeAspect="1" noChangeArrowheads="1"/>
          </p:cNvPicPr>
          <p:nvPr/>
        </p:nvPicPr>
        <p:blipFill>
          <a:blip r:embed="rId3"/>
          <a:srcRect/>
          <a:stretch>
            <a:fillRect/>
          </a:stretch>
        </p:blipFill>
        <p:spPr bwMode="auto">
          <a:xfrm>
            <a:off x="3708400" y="333375"/>
            <a:ext cx="5033963" cy="6264275"/>
          </a:xfrm>
          <a:prstGeom prst="rect">
            <a:avLst/>
          </a:prstGeom>
          <a:noFill/>
        </p:spPr>
      </p:pic>
      <p:sp>
        <p:nvSpPr>
          <p:cNvPr id="155654" name="WordArt 6"/>
          <p:cNvSpPr>
            <a:spLocks noChangeArrowheads="1" noChangeShapeType="1" noTextEdit="1"/>
          </p:cNvSpPr>
          <p:nvPr/>
        </p:nvSpPr>
        <p:spPr bwMode="auto">
          <a:xfrm>
            <a:off x="755650" y="836613"/>
            <a:ext cx="2181225" cy="360362"/>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gradFill rotWithShape="1">
                  <a:gsLst>
                    <a:gs pos="0">
                      <a:srgbClr val="666633"/>
                    </a:gs>
                    <a:gs pos="100000">
                      <a:srgbClr val="FCFCEA"/>
                    </a:gs>
                  </a:gsLst>
                  <a:lin ang="5400000" scaled="1"/>
                </a:gradFill>
                <a:effectLst>
                  <a:outerShdw dist="45791" dir="2021404" algn="ctr" rotWithShape="0">
                    <a:srgbClr val="B2B2B2">
                      <a:alpha val="80000"/>
                    </a:srgbClr>
                  </a:outerShdw>
                </a:effectLst>
                <a:latin typeface="Times New Roman"/>
                <a:cs typeface="Times New Roman"/>
              </a:rPr>
              <a:t>Auto retrato</a:t>
            </a:r>
          </a:p>
        </p:txBody>
      </p:sp>
      <p:sp>
        <p:nvSpPr>
          <p:cNvPr id="155655" name="WordArt 7"/>
          <p:cNvSpPr>
            <a:spLocks noChangeArrowheads="1" noChangeShapeType="1" noTextEdit="1"/>
          </p:cNvSpPr>
          <p:nvPr/>
        </p:nvSpPr>
        <p:spPr bwMode="auto">
          <a:xfrm>
            <a:off x="755650" y="1557338"/>
            <a:ext cx="2273300" cy="382587"/>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gradFill rotWithShape="1">
                  <a:gsLst>
                    <a:gs pos="0">
                      <a:srgbClr val="FF9900"/>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National</a:t>
            </a:r>
            <a:r>
              <a:rPr lang="es-ES" sz="3600" kern="10" dirty="0">
                <a:ln w="9525">
                  <a:noFill/>
                  <a:round/>
                  <a:headEnd/>
                  <a:tailEnd/>
                </a:ln>
                <a:gradFill rotWithShape="1">
                  <a:gsLst>
                    <a:gs pos="0">
                      <a:srgbClr val="FF9900"/>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 </a:t>
            </a:r>
            <a:r>
              <a:rPr lang="es-ES" sz="3600" kern="10" dirty="0">
                <a:ln w="9525">
                  <a:noFill/>
                  <a:round/>
                  <a:headEnd/>
                  <a:tailEnd/>
                </a:ln>
                <a:gradFill rotWithShape="1">
                  <a:gsLst>
                    <a:gs pos="0">
                      <a:srgbClr val="FF9900"/>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Gallery</a:t>
            </a:r>
            <a:endParaRPr lang="es-ES" sz="3600" kern="10" dirty="0">
              <a:ln w="9525">
                <a:noFill/>
                <a:round/>
                <a:headEnd/>
                <a:tailEnd/>
              </a:ln>
              <a:gradFill rotWithShape="1">
                <a:gsLst>
                  <a:gs pos="0">
                    <a:srgbClr val="FF9900"/>
                  </a:gs>
                  <a:gs pos="100000">
                    <a:srgbClr val="FFFFFF"/>
                  </a:gs>
                </a:gsLst>
                <a:lin ang="5400000" scaled="1"/>
              </a:gradFill>
              <a:effectLst>
                <a:outerShdw dist="45791" dir="2021404" algn="ctr" rotWithShape="0">
                  <a:srgbClr val="B2B2B2">
                    <a:alpha val="80000"/>
                  </a:srgbClr>
                </a:outerShdw>
              </a:effectLst>
              <a:latin typeface="Times New Roman"/>
              <a:cs typeface="Times New Roman"/>
            </a:endParaRPr>
          </a:p>
          <a:p>
            <a:pPr algn="ctr"/>
            <a:r>
              <a:rPr lang="es-ES" sz="3600" kern="10" dirty="0">
                <a:ln w="9525">
                  <a:noFill/>
                  <a:round/>
                  <a:headEnd/>
                  <a:tailEnd/>
                </a:ln>
                <a:gradFill rotWithShape="1">
                  <a:gsLst>
                    <a:gs pos="0">
                      <a:srgbClr val="FF9900"/>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Londres</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116013" y="692150"/>
            <a:ext cx="7343775" cy="1216025"/>
          </a:xfrm>
          <a:prstGeom prst="rect">
            <a:avLst/>
          </a:prstGeom>
          <a:noFill/>
          <a:ln w="9525" algn="ctr">
            <a:noFill/>
            <a:miter lim="800000"/>
            <a:headEnd/>
            <a:tailEnd/>
          </a:ln>
          <a:effectLst/>
        </p:spPr>
        <p:txBody>
          <a:bodyPr bIns="0">
            <a:spAutoFit/>
          </a:bodyPr>
          <a:lstStyle/>
          <a:p>
            <a:pPr eaLnBrk="0" hangingPunct="0"/>
            <a:r>
              <a:rPr lang="es-ES" sz="1400" b="1" dirty="0">
                <a:solidFill>
                  <a:srgbClr val="0000FF"/>
                </a:solidFill>
                <a:cs typeface="Times New Roman" pitchFamily="18" charset="0"/>
              </a:rPr>
              <a:t>En 1633</a:t>
            </a:r>
            <a:r>
              <a:rPr lang="es-ES" sz="1400" b="1" dirty="0">
                <a:solidFill>
                  <a:schemeClr val="bg1"/>
                </a:solidFill>
                <a:cs typeface="Times New Roman" pitchFamily="18" charset="0"/>
              </a:rPr>
              <a:t> cuando sólo tenía casi dieciséis años, decide emigrar al Nuevo Mundo junto con sus hermanas, el marido de una de ellas María Murillo y un primo. Frustrado este proyecto queda en Sevilla e inicia sus estudios con Juan del Castillo, posiblemente tío de Murillo, en cuyo taller trabajaba el maestro </a:t>
            </a:r>
            <a:r>
              <a:rPr lang="es-ES" sz="1400" b="1" dirty="0">
                <a:solidFill>
                  <a:srgbClr val="0000FF"/>
                </a:solidFill>
                <a:cs typeface="Times New Roman" pitchFamily="18" charset="0"/>
              </a:rPr>
              <a:t>Alonso Cano</a:t>
            </a:r>
            <a:r>
              <a:rPr lang="es-ES" sz="1400" b="1" dirty="0">
                <a:solidFill>
                  <a:schemeClr val="bg1"/>
                </a:solidFill>
                <a:cs typeface="Times New Roman" pitchFamily="18" charset="0"/>
              </a:rPr>
              <a:t>.</a:t>
            </a:r>
          </a:p>
          <a:p>
            <a:pPr eaLnBrk="0" hangingPunct="0">
              <a:spcBef>
                <a:spcPct val="50000"/>
              </a:spcBef>
            </a:pPr>
            <a:endParaRPr lang="en-US" sz="1400" b="1" dirty="0">
              <a:solidFill>
                <a:schemeClr val="bg1"/>
              </a:solidFill>
              <a:cs typeface="Times New Roman" pitchFamily="18" charset="0"/>
            </a:endParaRPr>
          </a:p>
        </p:txBody>
      </p:sp>
      <p:pic>
        <p:nvPicPr>
          <p:cNvPr id="12291" name="Picture 3" descr="CANO1487"/>
          <p:cNvPicPr>
            <a:picLocks noChangeAspect="1" noChangeArrowheads="1"/>
          </p:cNvPicPr>
          <p:nvPr/>
        </p:nvPicPr>
        <p:blipFill>
          <a:blip r:embed="rId3"/>
          <a:srcRect/>
          <a:stretch>
            <a:fillRect/>
          </a:stretch>
        </p:blipFill>
        <p:spPr bwMode="auto">
          <a:xfrm>
            <a:off x="2555875" y="1989138"/>
            <a:ext cx="3905250" cy="3905250"/>
          </a:xfrm>
          <a:prstGeom prst="rect">
            <a:avLst/>
          </a:prstGeom>
          <a:noFill/>
        </p:spPr>
      </p:pic>
      <p:sp>
        <p:nvSpPr>
          <p:cNvPr id="12292" name="Text Box 4"/>
          <p:cNvSpPr txBox="1">
            <a:spLocks noChangeArrowheads="1"/>
          </p:cNvSpPr>
          <p:nvPr/>
        </p:nvSpPr>
        <p:spPr bwMode="auto">
          <a:xfrm>
            <a:off x="2124075" y="6308725"/>
            <a:ext cx="4608513" cy="228600"/>
          </a:xfrm>
          <a:prstGeom prst="rect">
            <a:avLst/>
          </a:prstGeom>
          <a:noFill/>
          <a:ln w="9525" algn="ctr">
            <a:noFill/>
            <a:miter lim="800000"/>
            <a:headEnd/>
            <a:tailEnd/>
          </a:ln>
          <a:effectLst/>
        </p:spPr>
        <p:txBody>
          <a:bodyPr bIns="0">
            <a:spAutoFit/>
          </a:bodyPr>
          <a:lstStyle/>
          <a:p>
            <a:pPr eaLnBrk="0" hangingPunct="0">
              <a:spcBef>
                <a:spcPct val="50000"/>
              </a:spcBef>
            </a:pPr>
            <a:r>
              <a:rPr lang="es-ES" sz="1200" dirty="0">
                <a:solidFill>
                  <a:schemeClr val="bg1"/>
                </a:solidFill>
                <a:cs typeface="Times New Roman" pitchFamily="18" charset="0"/>
              </a:rPr>
              <a:t>                                        </a:t>
            </a:r>
            <a:r>
              <a:rPr lang="es-ES" sz="1200" b="1" dirty="0">
                <a:solidFill>
                  <a:srgbClr val="0000FF"/>
                </a:solidFill>
                <a:cs typeface="Times New Roman" pitchFamily="18" charset="0"/>
              </a:rPr>
              <a:t>ALONSO CANO</a:t>
            </a:r>
            <a:endParaRPr lang="en-US" sz="1200" b="1" dirty="0">
              <a:solidFill>
                <a:srgbClr val="0000FF"/>
              </a:solidFill>
              <a:cs typeface="Times New Roman" pitchFamily="18"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40" name="WordArt 4"/>
          <p:cNvSpPr>
            <a:spLocks noChangeArrowheads="1" noChangeShapeType="1" noTextEdit="1"/>
          </p:cNvSpPr>
          <p:nvPr/>
        </p:nvSpPr>
        <p:spPr bwMode="auto">
          <a:xfrm>
            <a:off x="900113" y="1700213"/>
            <a:ext cx="7416800" cy="1414462"/>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La temática en la obra de Murillo</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4" name="WordArt 4"/>
          <p:cNvSpPr>
            <a:spLocks noChangeArrowheads="1" noChangeShapeType="1" noTextEdit="1"/>
          </p:cNvSpPr>
          <p:nvPr/>
        </p:nvSpPr>
        <p:spPr bwMode="auto">
          <a:xfrm>
            <a:off x="1116013" y="1412875"/>
            <a:ext cx="7002462" cy="3325813"/>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Su obra está dividida en tres grandes temas:</a:t>
            </a:r>
          </a:p>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La pintura religiosa</a:t>
            </a:r>
          </a:p>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Los niños</a:t>
            </a:r>
          </a:p>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y</a:t>
            </a:r>
          </a:p>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El tema costumbrista</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6" name="WordArt 4"/>
          <p:cNvSpPr>
            <a:spLocks noChangeArrowheads="1" noChangeShapeType="1" noTextEdit="1"/>
          </p:cNvSpPr>
          <p:nvPr/>
        </p:nvSpPr>
        <p:spPr bwMode="auto">
          <a:xfrm>
            <a:off x="827088" y="3284538"/>
            <a:ext cx="3168650" cy="244792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Sus </a:t>
            </a:r>
            <a:r>
              <a:rPr lang="es-ES" sz="3600" kern="10" dirty="0" smtClean="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vírgenes:</a:t>
            </a:r>
            <a:endPar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a:p>
            <a:pPr algn="ctr"/>
            <a:endPar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a:p>
            <a:pPr algn="ctr"/>
            <a:endPar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Temas bíblicos:</a:t>
            </a:r>
          </a:p>
        </p:txBody>
      </p:sp>
      <p:sp>
        <p:nvSpPr>
          <p:cNvPr id="172038" name="WordArt 6"/>
          <p:cNvSpPr>
            <a:spLocks noChangeArrowheads="1" noChangeShapeType="1" noTextEdit="1"/>
          </p:cNvSpPr>
          <p:nvPr/>
        </p:nvSpPr>
        <p:spPr bwMode="auto">
          <a:xfrm>
            <a:off x="2051050" y="549275"/>
            <a:ext cx="5472113" cy="52387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EL TEMA RELIGIOSO</a:t>
            </a:r>
          </a:p>
        </p:txBody>
      </p:sp>
      <p:pic>
        <p:nvPicPr>
          <p:cNvPr id="172039" name="Picture 7" descr="MUI10597A"/>
          <p:cNvPicPr>
            <a:picLocks noChangeAspect="1" noChangeArrowheads="1"/>
          </p:cNvPicPr>
          <p:nvPr/>
        </p:nvPicPr>
        <p:blipFill>
          <a:blip r:embed="rId3"/>
          <a:srcRect/>
          <a:stretch>
            <a:fillRect/>
          </a:stretch>
        </p:blipFill>
        <p:spPr bwMode="auto">
          <a:xfrm>
            <a:off x="6011863" y="2852738"/>
            <a:ext cx="1262062" cy="1728787"/>
          </a:xfrm>
          <a:prstGeom prst="rect">
            <a:avLst/>
          </a:prstGeom>
          <a:noFill/>
        </p:spPr>
      </p:pic>
      <p:pic>
        <p:nvPicPr>
          <p:cNvPr id="172040" name="Picture 8" descr="rebeca"/>
          <p:cNvPicPr>
            <a:picLocks noChangeAspect="1" noChangeArrowheads="1"/>
          </p:cNvPicPr>
          <p:nvPr/>
        </p:nvPicPr>
        <p:blipFill>
          <a:blip r:embed="rId4"/>
          <a:srcRect/>
          <a:stretch>
            <a:fillRect/>
          </a:stretch>
        </p:blipFill>
        <p:spPr bwMode="auto">
          <a:xfrm>
            <a:off x="5580063" y="5013325"/>
            <a:ext cx="1943100" cy="1376363"/>
          </a:xfrm>
          <a:prstGeom prst="rect">
            <a:avLst/>
          </a:prstGeom>
          <a:noFill/>
        </p:spPr>
      </p:pic>
      <p:sp>
        <p:nvSpPr>
          <p:cNvPr id="172042" name="WordArt 10"/>
          <p:cNvSpPr>
            <a:spLocks noChangeArrowheads="1" noChangeShapeType="1" noTextEdit="1"/>
          </p:cNvSpPr>
          <p:nvPr/>
        </p:nvSpPr>
        <p:spPr bwMode="auto">
          <a:xfrm>
            <a:off x="3563938" y="1557338"/>
            <a:ext cx="2047875" cy="52387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Iconografía</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827088" y="549275"/>
            <a:ext cx="7489825" cy="3298825"/>
          </a:xfrm>
          <a:prstGeom prst="rect">
            <a:avLst/>
          </a:prstGeom>
          <a:noFill/>
          <a:ln w="9525" algn="ctr">
            <a:noFill/>
            <a:miter lim="800000"/>
            <a:headEnd/>
            <a:tailEnd/>
          </a:ln>
          <a:effectLst/>
        </p:spPr>
        <p:txBody>
          <a:bodyPr bIns="0">
            <a:spAutoFit/>
          </a:bodyPr>
          <a:lstStyle/>
          <a:p>
            <a:pPr eaLnBrk="0" hangingPunct="0">
              <a:spcBef>
                <a:spcPct val="50000"/>
              </a:spcBef>
            </a:pPr>
            <a:r>
              <a:rPr lang="es-ES" sz="1200" dirty="0">
                <a:solidFill>
                  <a:schemeClr val="bg1"/>
                </a:solidFill>
                <a:cs typeface="Times New Roman" pitchFamily="18" charset="0"/>
              </a:rPr>
              <a:t>                                                                 </a:t>
            </a:r>
            <a:r>
              <a:rPr lang="es-ES" sz="1400" b="1" dirty="0">
                <a:solidFill>
                  <a:srgbClr val="0000FF"/>
                </a:solidFill>
                <a:cs typeface="Times New Roman" pitchFamily="18" charset="0"/>
              </a:rPr>
              <a:t>SU GRAN TEMA</a:t>
            </a:r>
          </a:p>
          <a:p>
            <a:pPr eaLnBrk="0" hangingPunct="0">
              <a:spcBef>
                <a:spcPct val="50000"/>
              </a:spcBef>
            </a:pPr>
            <a:endParaRPr lang="es-ES" sz="1200" dirty="0">
              <a:solidFill>
                <a:schemeClr val="bg1"/>
              </a:solidFill>
              <a:cs typeface="Times New Roman" pitchFamily="18" charset="0"/>
            </a:endParaRPr>
          </a:p>
          <a:p>
            <a:pPr eaLnBrk="0" hangingPunct="0">
              <a:spcBef>
                <a:spcPct val="50000"/>
              </a:spcBef>
            </a:pPr>
            <a:r>
              <a:rPr lang="es-ES" sz="1400" b="1" dirty="0">
                <a:solidFill>
                  <a:schemeClr val="bg1"/>
                </a:solidFill>
                <a:cs typeface="Times New Roman" pitchFamily="18" charset="0"/>
              </a:rPr>
              <a:t>El día de su bautismo recibió el nombre de Bartolomé y la madre lo ofreció al Señor, consagrándolo al servicio de la Virgen María. Ella soñaba con que fuera sacerdote, pero a los doce años de edad, cuando debía comenzar sus estudios en el seminario, el joven Bartolomé insistió que quería en vez dedicarse al arte. </a:t>
            </a:r>
          </a:p>
          <a:p>
            <a:pPr eaLnBrk="0" hangingPunct="0">
              <a:spcBef>
                <a:spcPct val="50000"/>
              </a:spcBef>
            </a:pPr>
            <a:r>
              <a:rPr lang="es-ES" sz="1400" b="1" dirty="0">
                <a:solidFill>
                  <a:schemeClr val="bg1"/>
                </a:solidFill>
                <a:cs typeface="Times New Roman" pitchFamily="18" charset="0"/>
              </a:rPr>
              <a:t>Su padre tampoco estaba feliz. El soñaba con que su hijo fuese mercader.</a:t>
            </a:r>
          </a:p>
          <a:p>
            <a:pPr eaLnBrk="0" hangingPunct="0">
              <a:spcBef>
                <a:spcPct val="50000"/>
              </a:spcBef>
            </a:pPr>
            <a:endParaRPr lang="es-ES" sz="1400" b="1" dirty="0">
              <a:solidFill>
                <a:schemeClr val="bg1"/>
              </a:solidFill>
              <a:cs typeface="Times New Roman" pitchFamily="18" charset="0"/>
            </a:endParaRPr>
          </a:p>
          <a:p>
            <a:pPr eaLnBrk="0" hangingPunct="0"/>
            <a:r>
              <a:rPr lang="es-ES" sz="1400" b="1" dirty="0">
                <a:solidFill>
                  <a:schemeClr val="bg1"/>
                </a:solidFill>
                <a:cs typeface="Times New Roman" pitchFamily="18" charset="0"/>
              </a:rPr>
              <a:t>EL dogma de la Inmaculada Concepción se proclamó e </a:t>
            </a:r>
            <a:r>
              <a:rPr lang="es-ES" sz="1400" b="1" dirty="0">
                <a:solidFill>
                  <a:srgbClr val="0000FF"/>
                </a:solidFill>
                <a:cs typeface="Times New Roman" pitchFamily="18" charset="0"/>
              </a:rPr>
              <a:t>8 de diciembre, de 1854</a:t>
            </a:r>
            <a:r>
              <a:rPr lang="es-ES" sz="1400" b="1" dirty="0">
                <a:solidFill>
                  <a:schemeClr val="bg1"/>
                </a:solidFill>
                <a:cs typeface="Times New Roman" pitchFamily="18" charset="0"/>
              </a:rPr>
              <a:t>. Pero ya dos siglos antes, Murillo que no era ni sacerdote ni teólogo, había preparado el camino dándola a conocer por todo el mundo bajo ese  título. </a:t>
            </a:r>
          </a:p>
          <a:p>
            <a:pPr eaLnBrk="0" hangingPunct="0"/>
            <a:endParaRPr lang="es-ES" sz="1400" b="1" dirty="0">
              <a:solidFill>
                <a:schemeClr val="bg1"/>
              </a:solidFill>
              <a:cs typeface="Times New Roman" pitchFamily="18" charset="0"/>
            </a:endParaRPr>
          </a:p>
          <a:p>
            <a:pPr eaLnBrk="0" hangingPunct="0">
              <a:spcBef>
                <a:spcPct val="50000"/>
              </a:spcBef>
            </a:pPr>
            <a:endParaRPr lang="en-US" sz="1400" b="1" dirty="0">
              <a:solidFill>
                <a:schemeClr val="bg1"/>
              </a:solidFill>
              <a:cs typeface="Times New Roman" pitchFamily="18" charset="0"/>
            </a:endParaRPr>
          </a:p>
        </p:txBody>
      </p:sp>
      <p:grpSp>
        <p:nvGrpSpPr>
          <p:cNvPr id="2" name="Group 8"/>
          <p:cNvGrpSpPr>
            <a:grpSpLocks/>
          </p:cNvGrpSpPr>
          <p:nvPr/>
        </p:nvGrpSpPr>
        <p:grpSpPr bwMode="auto">
          <a:xfrm>
            <a:off x="684213" y="3573463"/>
            <a:ext cx="7862887" cy="3021012"/>
            <a:chOff x="431" y="2251"/>
            <a:chExt cx="4953" cy="1903"/>
          </a:xfrm>
        </p:grpSpPr>
        <p:pic>
          <p:nvPicPr>
            <p:cNvPr id="18435" name="Picture 3" descr="300px-La_Inmaculada_de_Soult_de_Murillo"/>
            <p:cNvPicPr>
              <a:picLocks noChangeAspect="1" noChangeArrowheads="1"/>
            </p:cNvPicPr>
            <p:nvPr/>
          </p:nvPicPr>
          <p:blipFill>
            <a:blip r:embed="rId3"/>
            <a:srcRect/>
            <a:stretch>
              <a:fillRect/>
            </a:stretch>
          </p:blipFill>
          <p:spPr bwMode="auto">
            <a:xfrm rot="-666534">
              <a:off x="431" y="2341"/>
              <a:ext cx="972" cy="1451"/>
            </a:xfrm>
            <a:prstGeom prst="rect">
              <a:avLst/>
            </a:prstGeom>
            <a:noFill/>
          </p:spPr>
        </p:pic>
        <p:pic>
          <p:nvPicPr>
            <p:cNvPr id="18436" name="Picture 4" descr="350px-La_Virgen_del_Rosario_de_Murillo"/>
            <p:cNvPicPr>
              <a:picLocks noChangeAspect="1" noChangeArrowheads="1"/>
            </p:cNvPicPr>
            <p:nvPr/>
          </p:nvPicPr>
          <p:blipFill>
            <a:blip r:embed="rId4"/>
            <a:srcRect/>
            <a:stretch>
              <a:fillRect/>
            </a:stretch>
          </p:blipFill>
          <p:spPr bwMode="auto">
            <a:xfrm>
              <a:off x="1746" y="2251"/>
              <a:ext cx="916" cy="1221"/>
            </a:xfrm>
            <a:prstGeom prst="rect">
              <a:avLst/>
            </a:prstGeom>
            <a:noFill/>
          </p:spPr>
        </p:pic>
        <p:pic>
          <p:nvPicPr>
            <p:cNvPr id="18437" name="Picture 5" descr="inmaesco"/>
            <p:cNvPicPr>
              <a:picLocks noChangeAspect="1" noChangeArrowheads="1"/>
            </p:cNvPicPr>
            <p:nvPr/>
          </p:nvPicPr>
          <p:blipFill>
            <a:blip r:embed="rId5" cstate="print"/>
            <a:srcRect/>
            <a:stretch>
              <a:fillRect/>
            </a:stretch>
          </p:blipFill>
          <p:spPr bwMode="auto">
            <a:xfrm>
              <a:off x="2925" y="2251"/>
              <a:ext cx="912" cy="1256"/>
            </a:xfrm>
            <a:prstGeom prst="rect">
              <a:avLst/>
            </a:prstGeom>
            <a:noFill/>
          </p:spPr>
        </p:pic>
        <p:pic>
          <p:nvPicPr>
            <p:cNvPr id="18438" name="Picture 6" descr="MUI10597A"/>
            <p:cNvPicPr>
              <a:picLocks noChangeAspect="1" noChangeArrowheads="1"/>
            </p:cNvPicPr>
            <p:nvPr/>
          </p:nvPicPr>
          <p:blipFill>
            <a:blip r:embed="rId6"/>
            <a:srcRect/>
            <a:stretch>
              <a:fillRect/>
            </a:stretch>
          </p:blipFill>
          <p:spPr bwMode="auto">
            <a:xfrm rot="537318">
              <a:off x="4195" y="2341"/>
              <a:ext cx="1189" cy="1629"/>
            </a:xfrm>
            <a:prstGeom prst="rect">
              <a:avLst/>
            </a:prstGeom>
            <a:noFill/>
          </p:spPr>
        </p:pic>
        <p:pic>
          <p:nvPicPr>
            <p:cNvPr id="18439" name="Picture 7" descr="murillo41"/>
            <p:cNvPicPr>
              <a:picLocks noChangeAspect="1" noChangeArrowheads="1"/>
            </p:cNvPicPr>
            <p:nvPr/>
          </p:nvPicPr>
          <p:blipFill>
            <a:blip r:embed="rId7"/>
            <a:srcRect/>
            <a:stretch>
              <a:fillRect/>
            </a:stretch>
          </p:blipFill>
          <p:spPr bwMode="auto">
            <a:xfrm>
              <a:off x="2381" y="3158"/>
              <a:ext cx="733" cy="996"/>
            </a:xfrm>
            <a:prstGeom prst="rect">
              <a:avLst/>
            </a:prstGeom>
            <a:noFill/>
          </p:spPr>
        </p:pic>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6" name="Rectangle 4"/>
          <p:cNvSpPr>
            <a:spLocks noChangeArrowheads="1"/>
          </p:cNvSpPr>
          <p:nvPr/>
        </p:nvSpPr>
        <p:spPr bwMode="auto">
          <a:xfrm>
            <a:off x="1116013" y="765175"/>
            <a:ext cx="7129462" cy="4524315"/>
          </a:xfrm>
          <a:prstGeom prst="rect">
            <a:avLst/>
          </a:prstGeom>
          <a:noFill/>
          <a:ln w="9525">
            <a:noFill/>
            <a:miter lim="800000"/>
            <a:headEnd/>
            <a:tailEnd/>
          </a:ln>
          <a:effectLst/>
        </p:spPr>
        <p:txBody>
          <a:bodyPr anchor="ctr">
            <a:spAutoFit/>
          </a:bodyPr>
          <a:lstStyle/>
          <a:p>
            <a:r>
              <a:rPr lang="en-US" sz="2400" dirty="0">
                <a:solidFill>
                  <a:srgbClr val="FF9900"/>
                </a:solidFill>
              </a:rPr>
              <a:t>         </a:t>
            </a:r>
            <a:r>
              <a:rPr lang="en-US" sz="2400" dirty="0">
                <a:solidFill>
                  <a:srgbClr val="A155F5"/>
                </a:solidFill>
              </a:rPr>
              <a:t>Tal </a:t>
            </a:r>
            <a:r>
              <a:rPr lang="en-US" sz="2400" dirty="0" smtClean="0">
                <a:solidFill>
                  <a:srgbClr val="A155F5"/>
                </a:solidFill>
              </a:rPr>
              <a:t>cómo</a:t>
            </a:r>
            <a:r>
              <a:rPr lang="en-US" sz="2400" dirty="0" smtClean="0">
                <a:solidFill>
                  <a:srgbClr val="A155F5"/>
                </a:solidFill>
              </a:rPr>
              <a:t> </a:t>
            </a:r>
            <a:r>
              <a:rPr lang="en-US" sz="2400" dirty="0">
                <a:solidFill>
                  <a:srgbClr val="A155F5"/>
                </a:solidFill>
              </a:rPr>
              <a:t>le </a:t>
            </a:r>
            <a:r>
              <a:rPr lang="en-US" sz="2400" dirty="0">
                <a:solidFill>
                  <a:srgbClr val="A155F5"/>
                </a:solidFill>
              </a:rPr>
              <a:t>dijo</a:t>
            </a:r>
            <a:r>
              <a:rPr lang="en-US" sz="2400" dirty="0">
                <a:solidFill>
                  <a:srgbClr val="A155F5"/>
                </a:solidFill>
              </a:rPr>
              <a:t> </a:t>
            </a:r>
            <a:r>
              <a:rPr lang="en-US" sz="2400" dirty="0">
                <a:solidFill>
                  <a:srgbClr val="A155F5"/>
                </a:solidFill>
              </a:rPr>
              <a:t>su</a:t>
            </a:r>
            <a:r>
              <a:rPr lang="en-US" sz="2400" dirty="0">
                <a:solidFill>
                  <a:srgbClr val="A155F5"/>
                </a:solidFill>
              </a:rPr>
              <a:t> </a:t>
            </a:r>
            <a:r>
              <a:rPr lang="en-US" sz="2400" dirty="0">
                <a:solidFill>
                  <a:srgbClr val="A155F5"/>
                </a:solidFill>
              </a:rPr>
              <a:t>madre</a:t>
            </a:r>
            <a:r>
              <a:rPr lang="en-US" sz="2400" dirty="0">
                <a:solidFill>
                  <a:srgbClr val="A155F5"/>
                </a:solidFill>
              </a:rPr>
              <a:t> </a:t>
            </a:r>
            <a:r>
              <a:rPr lang="en-US" sz="2400" dirty="0">
                <a:solidFill>
                  <a:srgbClr val="A155F5"/>
                </a:solidFill>
              </a:rPr>
              <a:t>cuando</a:t>
            </a:r>
            <a:r>
              <a:rPr lang="en-US" sz="2400" dirty="0">
                <a:solidFill>
                  <a:srgbClr val="A155F5"/>
                </a:solidFill>
              </a:rPr>
              <a:t> </a:t>
            </a:r>
            <a:r>
              <a:rPr lang="en-US" sz="2400" dirty="0">
                <a:solidFill>
                  <a:srgbClr val="A155F5"/>
                </a:solidFill>
              </a:rPr>
              <a:t>tenía</a:t>
            </a:r>
            <a:r>
              <a:rPr lang="en-US" sz="2400" dirty="0">
                <a:solidFill>
                  <a:srgbClr val="A155F5"/>
                </a:solidFill>
              </a:rPr>
              <a:t> </a:t>
            </a:r>
            <a:r>
              <a:rPr lang="en-US" sz="2400" dirty="0">
                <a:solidFill>
                  <a:srgbClr val="A155F5"/>
                </a:solidFill>
              </a:rPr>
              <a:t>doce</a:t>
            </a:r>
            <a:r>
              <a:rPr lang="en-US" sz="2400" dirty="0">
                <a:solidFill>
                  <a:srgbClr val="A155F5"/>
                </a:solidFill>
              </a:rPr>
              <a:t> </a:t>
            </a:r>
            <a:r>
              <a:rPr lang="en-US" sz="2400" dirty="0">
                <a:solidFill>
                  <a:srgbClr val="A155F5"/>
                </a:solidFill>
              </a:rPr>
              <a:t>años</a:t>
            </a:r>
            <a:r>
              <a:rPr lang="en-US" sz="2400" dirty="0">
                <a:solidFill>
                  <a:srgbClr val="A155F5"/>
                </a:solidFill>
              </a:rPr>
              <a:t>, Murillo </a:t>
            </a:r>
            <a:r>
              <a:rPr lang="en-US" sz="2400" dirty="0">
                <a:solidFill>
                  <a:srgbClr val="A155F5"/>
                </a:solidFill>
              </a:rPr>
              <a:t>pintó</a:t>
            </a:r>
            <a:r>
              <a:rPr lang="en-US" sz="2400" dirty="0">
                <a:solidFill>
                  <a:srgbClr val="A155F5"/>
                </a:solidFill>
              </a:rPr>
              <a:t> a la </a:t>
            </a:r>
            <a:r>
              <a:rPr lang="en-US" sz="2400" dirty="0">
                <a:solidFill>
                  <a:srgbClr val="A155F5"/>
                </a:solidFill>
              </a:rPr>
              <a:t>Virgen</a:t>
            </a:r>
            <a:r>
              <a:rPr lang="en-US" sz="2400" dirty="0">
                <a:solidFill>
                  <a:srgbClr val="A155F5"/>
                </a:solidFill>
              </a:rPr>
              <a:t> </a:t>
            </a:r>
            <a:r>
              <a:rPr lang="en-US" sz="2400" dirty="0">
                <a:solidFill>
                  <a:srgbClr val="A155F5"/>
                </a:solidFill>
              </a:rPr>
              <a:t>como</a:t>
            </a:r>
            <a:r>
              <a:rPr lang="en-US" sz="2400" dirty="0">
                <a:solidFill>
                  <a:srgbClr val="A155F5"/>
                </a:solidFill>
              </a:rPr>
              <a:t> </a:t>
            </a:r>
            <a:r>
              <a:rPr lang="en-US" sz="2400" dirty="0">
                <a:solidFill>
                  <a:srgbClr val="A155F5"/>
                </a:solidFill>
              </a:rPr>
              <a:t>nunca</a:t>
            </a:r>
            <a:r>
              <a:rPr lang="en-US" sz="2400" dirty="0">
                <a:solidFill>
                  <a:srgbClr val="A155F5"/>
                </a:solidFill>
              </a:rPr>
              <a:t> se </a:t>
            </a:r>
            <a:r>
              <a:rPr lang="en-US" sz="2400" dirty="0">
                <a:solidFill>
                  <a:srgbClr val="A155F5"/>
                </a:solidFill>
              </a:rPr>
              <a:t>había</a:t>
            </a:r>
            <a:r>
              <a:rPr lang="en-US" sz="2400" dirty="0">
                <a:solidFill>
                  <a:srgbClr val="A155F5"/>
                </a:solidFill>
              </a:rPr>
              <a:t> </a:t>
            </a:r>
            <a:r>
              <a:rPr lang="en-US" sz="2400" dirty="0">
                <a:solidFill>
                  <a:srgbClr val="A155F5"/>
                </a:solidFill>
              </a:rPr>
              <a:t>hecho</a:t>
            </a:r>
            <a:r>
              <a:rPr lang="en-US" sz="2400" dirty="0">
                <a:solidFill>
                  <a:srgbClr val="A155F5"/>
                </a:solidFill>
              </a:rPr>
              <a:t> antes. </a:t>
            </a:r>
          </a:p>
          <a:p>
            <a:r>
              <a:rPr lang="en-US" sz="2400" dirty="0">
                <a:solidFill>
                  <a:srgbClr val="A155F5"/>
                </a:solidFill>
              </a:rPr>
              <a:t>Gracias a </a:t>
            </a:r>
            <a:r>
              <a:rPr lang="en-US" sz="2400" dirty="0">
                <a:solidFill>
                  <a:srgbClr val="A155F5"/>
                </a:solidFill>
              </a:rPr>
              <a:t>sus</a:t>
            </a:r>
            <a:r>
              <a:rPr lang="en-US" sz="2400" dirty="0">
                <a:solidFill>
                  <a:srgbClr val="A155F5"/>
                </a:solidFill>
              </a:rPr>
              <a:t> </a:t>
            </a:r>
            <a:r>
              <a:rPr lang="en-US" sz="2400" dirty="0">
                <a:solidFill>
                  <a:srgbClr val="A155F5"/>
                </a:solidFill>
              </a:rPr>
              <a:t>pinturas</a:t>
            </a:r>
            <a:r>
              <a:rPr lang="en-US" sz="2400" dirty="0">
                <a:solidFill>
                  <a:srgbClr val="A155F5"/>
                </a:solidFill>
              </a:rPr>
              <a:t> se </a:t>
            </a:r>
            <a:r>
              <a:rPr lang="en-US" sz="2400" dirty="0">
                <a:solidFill>
                  <a:srgbClr val="A155F5"/>
                </a:solidFill>
              </a:rPr>
              <a:t>propagó</a:t>
            </a:r>
            <a:r>
              <a:rPr lang="en-US" sz="2400" dirty="0">
                <a:solidFill>
                  <a:srgbClr val="A155F5"/>
                </a:solidFill>
              </a:rPr>
              <a:t> el </a:t>
            </a:r>
            <a:r>
              <a:rPr lang="en-US" sz="2400" dirty="0">
                <a:solidFill>
                  <a:srgbClr val="A155F5"/>
                </a:solidFill>
              </a:rPr>
              <a:t>amor</a:t>
            </a:r>
            <a:r>
              <a:rPr lang="en-US" sz="2400" dirty="0">
                <a:solidFill>
                  <a:srgbClr val="A155F5"/>
                </a:solidFill>
              </a:rPr>
              <a:t> y la </a:t>
            </a:r>
            <a:r>
              <a:rPr lang="en-US" sz="2400" dirty="0">
                <a:solidFill>
                  <a:srgbClr val="A155F5"/>
                </a:solidFill>
              </a:rPr>
              <a:t>devoción</a:t>
            </a:r>
            <a:r>
              <a:rPr lang="en-US" sz="2400" dirty="0">
                <a:solidFill>
                  <a:srgbClr val="A155F5"/>
                </a:solidFill>
              </a:rPr>
              <a:t> a la </a:t>
            </a:r>
            <a:r>
              <a:rPr lang="en-US" sz="2400" dirty="0">
                <a:solidFill>
                  <a:srgbClr val="A155F5"/>
                </a:solidFill>
              </a:rPr>
              <a:t>Inmaculada</a:t>
            </a:r>
            <a:r>
              <a:rPr lang="en-US" sz="2400" dirty="0">
                <a:solidFill>
                  <a:srgbClr val="A155F5"/>
                </a:solidFill>
              </a:rPr>
              <a:t>. </a:t>
            </a:r>
          </a:p>
          <a:p>
            <a:r>
              <a:rPr lang="en-US" sz="2400" dirty="0">
                <a:solidFill>
                  <a:srgbClr val="A155F5"/>
                </a:solidFill>
              </a:rPr>
              <a:t>         </a:t>
            </a:r>
            <a:r>
              <a:rPr lang="en-US" sz="2400" dirty="0">
                <a:solidFill>
                  <a:srgbClr val="A155F5"/>
                </a:solidFill>
              </a:rPr>
              <a:t>Aquella</a:t>
            </a:r>
            <a:r>
              <a:rPr lang="en-US" sz="2400" dirty="0">
                <a:solidFill>
                  <a:srgbClr val="A155F5"/>
                </a:solidFill>
              </a:rPr>
              <a:t> </a:t>
            </a:r>
            <a:r>
              <a:rPr lang="en-US" sz="2400" dirty="0">
                <a:solidFill>
                  <a:srgbClr val="A155F5"/>
                </a:solidFill>
              </a:rPr>
              <a:t>temprana</a:t>
            </a:r>
            <a:r>
              <a:rPr lang="en-US" sz="2400" dirty="0">
                <a:solidFill>
                  <a:srgbClr val="A155F5"/>
                </a:solidFill>
              </a:rPr>
              <a:t> </a:t>
            </a:r>
            <a:r>
              <a:rPr lang="en-US" sz="2400" dirty="0">
                <a:solidFill>
                  <a:srgbClr val="A155F5"/>
                </a:solidFill>
              </a:rPr>
              <a:t>consagración</a:t>
            </a:r>
            <a:r>
              <a:rPr lang="en-US" sz="2400" dirty="0">
                <a:solidFill>
                  <a:srgbClr val="A155F5"/>
                </a:solidFill>
              </a:rPr>
              <a:t> en la </a:t>
            </a:r>
            <a:r>
              <a:rPr lang="en-US" sz="2400" dirty="0">
                <a:solidFill>
                  <a:srgbClr val="A155F5"/>
                </a:solidFill>
              </a:rPr>
              <a:t>que</a:t>
            </a:r>
            <a:r>
              <a:rPr lang="en-US" sz="2400" dirty="0">
                <a:solidFill>
                  <a:srgbClr val="A155F5"/>
                </a:solidFill>
              </a:rPr>
              <a:t> </a:t>
            </a:r>
            <a:r>
              <a:rPr lang="en-US" sz="2400" dirty="0">
                <a:solidFill>
                  <a:srgbClr val="A155F5"/>
                </a:solidFill>
              </a:rPr>
              <a:t>su</a:t>
            </a:r>
            <a:r>
              <a:rPr lang="en-US" sz="2400" dirty="0">
                <a:solidFill>
                  <a:srgbClr val="A155F5"/>
                </a:solidFill>
              </a:rPr>
              <a:t> </a:t>
            </a:r>
            <a:r>
              <a:rPr lang="en-US" sz="2400" dirty="0">
                <a:solidFill>
                  <a:srgbClr val="A155F5"/>
                </a:solidFill>
              </a:rPr>
              <a:t>madre</a:t>
            </a:r>
            <a:r>
              <a:rPr lang="en-US" sz="2400" dirty="0">
                <a:solidFill>
                  <a:srgbClr val="A155F5"/>
                </a:solidFill>
              </a:rPr>
              <a:t> de la </a:t>
            </a:r>
            <a:r>
              <a:rPr lang="en-US" sz="2400" dirty="0">
                <a:solidFill>
                  <a:srgbClr val="A155F5"/>
                </a:solidFill>
              </a:rPr>
              <a:t>tierra</a:t>
            </a:r>
            <a:r>
              <a:rPr lang="en-US" sz="2400" dirty="0">
                <a:solidFill>
                  <a:srgbClr val="A155F5"/>
                </a:solidFill>
              </a:rPr>
              <a:t> lo </a:t>
            </a:r>
            <a:r>
              <a:rPr lang="en-US" sz="2400" dirty="0">
                <a:solidFill>
                  <a:srgbClr val="A155F5"/>
                </a:solidFill>
              </a:rPr>
              <a:t>ofreció</a:t>
            </a:r>
            <a:r>
              <a:rPr lang="en-US" sz="2400" dirty="0">
                <a:solidFill>
                  <a:srgbClr val="A155F5"/>
                </a:solidFill>
              </a:rPr>
              <a:t> a la del </a:t>
            </a:r>
            <a:r>
              <a:rPr lang="en-US" sz="2400" dirty="0">
                <a:solidFill>
                  <a:srgbClr val="A155F5"/>
                </a:solidFill>
              </a:rPr>
              <a:t>cielo</a:t>
            </a:r>
            <a:r>
              <a:rPr lang="en-US" sz="2400" dirty="0">
                <a:solidFill>
                  <a:srgbClr val="A155F5"/>
                </a:solidFill>
              </a:rPr>
              <a:t> </a:t>
            </a:r>
            <a:r>
              <a:rPr lang="en-US" sz="2400" dirty="0">
                <a:solidFill>
                  <a:srgbClr val="A155F5"/>
                </a:solidFill>
              </a:rPr>
              <a:t>dio</a:t>
            </a:r>
            <a:r>
              <a:rPr lang="en-US" sz="2400" dirty="0">
                <a:solidFill>
                  <a:srgbClr val="A155F5"/>
                </a:solidFill>
              </a:rPr>
              <a:t> </a:t>
            </a:r>
            <a:r>
              <a:rPr lang="en-US" sz="2400" dirty="0">
                <a:solidFill>
                  <a:srgbClr val="A155F5"/>
                </a:solidFill>
              </a:rPr>
              <a:t>abundante</a:t>
            </a:r>
            <a:r>
              <a:rPr lang="en-US" sz="2400" dirty="0">
                <a:solidFill>
                  <a:srgbClr val="A155F5"/>
                </a:solidFill>
              </a:rPr>
              <a:t> </a:t>
            </a:r>
            <a:r>
              <a:rPr lang="en-US" sz="2400" dirty="0">
                <a:solidFill>
                  <a:srgbClr val="A155F5"/>
                </a:solidFill>
              </a:rPr>
              <a:t>fruto</a:t>
            </a:r>
            <a:r>
              <a:rPr lang="en-US" sz="2400" dirty="0">
                <a:solidFill>
                  <a:srgbClr val="A155F5"/>
                </a:solidFill>
              </a:rPr>
              <a:t>.</a:t>
            </a:r>
          </a:p>
          <a:p>
            <a:r>
              <a:rPr lang="en-US" sz="2400" dirty="0">
                <a:solidFill>
                  <a:srgbClr val="A155F5"/>
                </a:solidFill>
              </a:rPr>
              <a:t>         La </a:t>
            </a:r>
            <a:r>
              <a:rPr lang="en-US" sz="2400" dirty="0">
                <a:solidFill>
                  <a:srgbClr val="A155F5"/>
                </a:solidFill>
              </a:rPr>
              <a:t>belleza</a:t>
            </a:r>
            <a:r>
              <a:rPr lang="en-US" sz="2400" dirty="0">
                <a:solidFill>
                  <a:srgbClr val="A155F5"/>
                </a:solidFill>
              </a:rPr>
              <a:t> de </a:t>
            </a:r>
            <a:r>
              <a:rPr lang="en-US" sz="2400" dirty="0">
                <a:solidFill>
                  <a:srgbClr val="A155F5"/>
                </a:solidFill>
              </a:rPr>
              <a:t>María</a:t>
            </a:r>
            <a:r>
              <a:rPr lang="en-US" sz="2400" dirty="0">
                <a:solidFill>
                  <a:srgbClr val="A155F5"/>
                </a:solidFill>
              </a:rPr>
              <a:t> </a:t>
            </a:r>
            <a:r>
              <a:rPr lang="en-US" sz="2400" dirty="0">
                <a:solidFill>
                  <a:srgbClr val="A155F5"/>
                </a:solidFill>
              </a:rPr>
              <a:t>Santísima</a:t>
            </a:r>
            <a:r>
              <a:rPr lang="en-US" sz="2400" dirty="0">
                <a:solidFill>
                  <a:srgbClr val="A155F5"/>
                </a:solidFill>
              </a:rPr>
              <a:t>, </a:t>
            </a:r>
            <a:r>
              <a:rPr lang="en-US" sz="2400" dirty="0">
                <a:solidFill>
                  <a:srgbClr val="A155F5"/>
                </a:solidFill>
              </a:rPr>
              <a:t>que</a:t>
            </a:r>
            <a:r>
              <a:rPr lang="en-US" sz="2400" dirty="0">
                <a:solidFill>
                  <a:srgbClr val="A155F5"/>
                </a:solidFill>
              </a:rPr>
              <a:t> </a:t>
            </a:r>
            <a:r>
              <a:rPr lang="en-US" sz="2400" dirty="0">
                <a:solidFill>
                  <a:srgbClr val="A155F5"/>
                </a:solidFill>
              </a:rPr>
              <a:t>siendo</a:t>
            </a:r>
            <a:r>
              <a:rPr lang="en-US" sz="2400" dirty="0">
                <a:solidFill>
                  <a:srgbClr val="A155F5"/>
                </a:solidFill>
              </a:rPr>
              <a:t> tan sublime </a:t>
            </a:r>
            <a:r>
              <a:rPr lang="en-US" sz="2400" dirty="0">
                <a:solidFill>
                  <a:srgbClr val="A155F5"/>
                </a:solidFill>
              </a:rPr>
              <a:t>ningún</a:t>
            </a:r>
            <a:r>
              <a:rPr lang="en-US" sz="2400" dirty="0">
                <a:solidFill>
                  <a:srgbClr val="A155F5"/>
                </a:solidFill>
              </a:rPr>
              <a:t> </a:t>
            </a:r>
            <a:r>
              <a:rPr lang="en-US" sz="2400" dirty="0">
                <a:solidFill>
                  <a:srgbClr val="A155F5"/>
                </a:solidFill>
              </a:rPr>
              <a:t>pintor</a:t>
            </a:r>
            <a:r>
              <a:rPr lang="en-US" sz="2400" dirty="0">
                <a:solidFill>
                  <a:srgbClr val="A155F5"/>
                </a:solidFill>
              </a:rPr>
              <a:t> </a:t>
            </a:r>
            <a:r>
              <a:rPr lang="en-US" sz="2400" dirty="0">
                <a:solidFill>
                  <a:srgbClr val="A155F5"/>
                </a:solidFill>
              </a:rPr>
              <a:t>puede</a:t>
            </a:r>
            <a:r>
              <a:rPr lang="en-US" sz="2400" dirty="0">
                <a:solidFill>
                  <a:srgbClr val="A155F5"/>
                </a:solidFill>
              </a:rPr>
              <a:t> </a:t>
            </a:r>
            <a:r>
              <a:rPr lang="en-US" sz="2400" dirty="0">
                <a:solidFill>
                  <a:srgbClr val="A155F5"/>
                </a:solidFill>
              </a:rPr>
              <a:t>plenamente</a:t>
            </a:r>
            <a:r>
              <a:rPr lang="en-US" sz="2400" dirty="0">
                <a:solidFill>
                  <a:srgbClr val="A155F5"/>
                </a:solidFill>
              </a:rPr>
              <a:t> </a:t>
            </a:r>
            <a:r>
              <a:rPr lang="en-US" sz="2400" dirty="0">
                <a:solidFill>
                  <a:srgbClr val="A155F5"/>
                </a:solidFill>
              </a:rPr>
              <a:t>captar</a:t>
            </a:r>
            <a:r>
              <a:rPr lang="en-US" sz="2400" dirty="0">
                <a:solidFill>
                  <a:srgbClr val="A155F5"/>
                </a:solidFill>
              </a:rPr>
              <a:t>, </a:t>
            </a:r>
            <a:r>
              <a:rPr lang="en-US" sz="2400" dirty="0">
                <a:solidFill>
                  <a:srgbClr val="A155F5"/>
                </a:solidFill>
              </a:rPr>
              <a:t>encontró</a:t>
            </a:r>
            <a:r>
              <a:rPr lang="en-US" sz="2400" dirty="0">
                <a:solidFill>
                  <a:srgbClr val="A155F5"/>
                </a:solidFill>
              </a:rPr>
              <a:t> en Murillo </a:t>
            </a:r>
            <a:r>
              <a:rPr lang="en-US" sz="2400" dirty="0">
                <a:solidFill>
                  <a:srgbClr val="A155F5"/>
                </a:solidFill>
              </a:rPr>
              <a:t>uno</a:t>
            </a:r>
            <a:r>
              <a:rPr lang="en-US" sz="2400" dirty="0">
                <a:solidFill>
                  <a:srgbClr val="A155F5"/>
                </a:solidFill>
              </a:rPr>
              <a:t> de </a:t>
            </a:r>
            <a:r>
              <a:rPr lang="en-US" sz="2400" dirty="0">
                <a:solidFill>
                  <a:srgbClr val="A155F5"/>
                </a:solidFill>
              </a:rPr>
              <a:t>sus</a:t>
            </a:r>
            <a:r>
              <a:rPr lang="en-US" sz="2400" dirty="0">
                <a:solidFill>
                  <a:srgbClr val="A155F5"/>
                </a:solidFill>
              </a:rPr>
              <a:t> más </a:t>
            </a:r>
            <a:r>
              <a:rPr lang="en-US" sz="2400" dirty="0">
                <a:solidFill>
                  <a:srgbClr val="A155F5"/>
                </a:solidFill>
              </a:rPr>
              <a:t>dignos</a:t>
            </a:r>
            <a:r>
              <a:rPr lang="en-US" sz="2400" dirty="0">
                <a:solidFill>
                  <a:srgbClr val="A155F5"/>
                </a:solidFill>
              </a:rPr>
              <a:t> </a:t>
            </a:r>
            <a:r>
              <a:rPr lang="en-US" sz="2400" dirty="0">
                <a:solidFill>
                  <a:srgbClr val="A155F5"/>
                </a:solidFill>
              </a:rPr>
              <a:t>intérpretes</a:t>
            </a:r>
            <a:r>
              <a:rPr lang="en-US" sz="2400" dirty="0">
                <a:solidFill>
                  <a:srgbClr val="A155F5"/>
                </a:solidFill>
              </a:rPr>
              <a:t>. </a:t>
            </a:r>
          </a:p>
        </p:txBody>
      </p:sp>
      <p:pic>
        <p:nvPicPr>
          <p:cNvPr id="315397" name="Picture 5" descr="barra24"/>
          <p:cNvPicPr>
            <a:picLocks noChangeAspect="1" noChangeArrowheads="1"/>
          </p:cNvPicPr>
          <p:nvPr/>
        </p:nvPicPr>
        <p:blipFill>
          <a:blip r:embed="rId3"/>
          <a:srcRect/>
          <a:stretch>
            <a:fillRect/>
          </a:stretch>
        </p:blipFill>
        <p:spPr bwMode="auto">
          <a:xfrm>
            <a:off x="2339975" y="5661025"/>
            <a:ext cx="4772025" cy="285750"/>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468313" y="1500188"/>
            <a:ext cx="8208962" cy="3333750"/>
          </a:xfrm>
          <a:prstGeom prst="rect">
            <a:avLst/>
          </a:prstGeom>
          <a:noFill/>
          <a:ln w="9525">
            <a:solidFill>
              <a:schemeClr val="tx1"/>
            </a:solidFill>
            <a:miter lim="800000"/>
            <a:headEnd/>
            <a:tailEnd/>
          </a:ln>
          <a:effectLst/>
        </p:spPr>
        <p:txBody>
          <a:bodyPr anchor="ctr">
            <a:spAutoFit/>
          </a:bodyPr>
          <a:lstStyle/>
          <a:p>
            <a:r>
              <a:rPr lang="es-ES" sz="1400" dirty="0">
                <a:solidFill>
                  <a:schemeClr val="bg1"/>
                </a:solidFill>
                <a:cs typeface="Times New Roman" pitchFamily="18" charset="0"/>
              </a:rPr>
              <a:t>                       </a:t>
            </a:r>
            <a:r>
              <a:rPr lang="es-ES" sz="2000" b="1" dirty="0">
                <a:solidFill>
                  <a:schemeClr val="bg1"/>
                </a:solidFill>
                <a:cs typeface="Times New Roman" pitchFamily="18" charset="0"/>
              </a:rPr>
              <a:t>La devota sociedad española del Barroco solicitó a los pintores un importante número de imágenes de la </a:t>
            </a:r>
            <a:r>
              <a:rPr lang="es-ES" sz="2000" b="1" dirty="0">
                <a:solidFill>
                  <a:srgbClr val="0066FF"/>
                </a:solidFill>
                <a:cs typeface="Times New Roman" pitchFamily="18" charset="0"/>
              </a:rPr>
              <a:t>Virgen María</a:t>
            </a:r>
            <a:r>
              <a:rPr lang="es-ES" sz="2000" b="1" dirty="0">
                <a:solidFill>
                  <a:schemeClr val="bg1"/>
                </a:solidFill>
                <a:cs typeface="Times New Roman" pitchFamily="18" charset="0"/>
              </a:rPr>
              <a:t>, debido a que </a:t>
            </a:r>
            <a:r>
              <a:rPr lang="es-ES" sz="2000" b="1" dirty="0">
                <a:solidFill>
                  <a:schemeClr val="hlink"/>
                </a:solidFill>
                <a:cs typeface="Times New Roman" pitchFamily="18" charset="0"/>
              </a:rPr>
              <a:t>los protestantes</a:t>
            </a:r>
            <a:r>
              <a:rPr lang="es-ES" sz="2000" b="1" dirty="0">
                <a:solidFill>
                  <a:schemeClr val="bg1"/>
                </a:solidFill>
                <a:cs typeface="Times New Roman" pitchFamily="18" charset="0"/>
              </a:rPr>
              <a:t> estaban cuestionando muchos dogmas relacionados con ella, como la </a:t>
            </a:r>
            <a:r>
              <a:rPr lang="es-ES" sz="2000" b="1" u="sng" dirty="0">
                <a:solidFill>
                  <a:schemeClr val="bg1"/>
                </a:solidFill>
                <a:cs typeface="Times New Roman" pitchFamily="18" charset="0"/>
              </a:rPr>
              <a:t>virginidad o haber sido</a:t>
            </a:r>
            <a:r>
              <a:rPr lang="es-ES" sz="2000" b="1" dirty="0">
                <a:solidFill>
                  <a:schemeClr val="bg1"/>
                </a:solidFill>
                <a:cs typeface="Times New Roman" pitchFamily="18" charset="0"/>
              </a:rPr>
              <a:t> </a:t>
            </a:r>
            <a:r>
              <a:rPr lang="es-ES" sz="2000" b="1" u="sng" dirty="0">
                <a:solidFill>
                  <a:schemeClr val="bg1"/>
                </a:solidFill>
                <a:cs typeface="Times New Roman" pitchFamily="18" charset="0"/>
              </a:rPr>
              <a:t>concebida sin pecado original</a:t>
            </a:r>
            <a:r>
              <a:rPr lang="es-ES" sz="2000" b="1" dirty="0">
                <a:solidFill>
                  <a:schemeClr val="bg1"/>
                </a:solidFill>
                <a:cs typeface="Times New Roman" pitchFamily="18" charset="0"/>
              </a:rPr>
              <a:t>. Esto provocó una inmensa devoción mariana en nuestro país, paladín del catolicismo, frente a la impiedad de los protestantes, </a:t>
            </a:r>
            <a:r>
              <a:rPr lang="es-ES" sz="2000" b="1" dirty="0">
                <a:solidFill>
                  <a:srgbClr val="FF0000"/>
                </a:solidFill>
                <a:cs typeface="Times New Roman" pitchFamily="18" charset="0"/>
              </a:rPr>
              <a:t>según los contemporáneos de</a:t>
            </a:r>
            <a:r>
              <a:rPr lang="es-ES" sz="2000" b="1" dirty="0">
                <a:solidFill>
                  <a:schemeClr val="bg1"/>
                </a:solidFill>
                <a:cs typeface="Times New Roman" pitchFamily="18" charset="0"/>
              </a:rPr>
              <a:t> </a:t>
            </a:r>
            <a:r>
              <a:rPr lang="es-ES" sz="2000" b="1" dirty="0">
                <a:solidFill>
                  <a:srgbClr val="FF0000"/>
                </a:solidFill>
                <a:cs typeface="Times New Roman" pitchFamily="18" charset="0"/>
              </a:rPr>
              <a:t>Murillo</a:t>
            </a:r>
            <a:r>
              <a:rPr lang="es-ES" sz="2000" b="1" dirty="0">
                <a:solidFill>
                  <a:schemeClr val="bg1"/>
                </a:solidFill>
                <a:cs typeface="Times New Roman" pitchFamily="18" charset="0"/>
              </a:rPr>
              <a:t>. Por lo tanto, el pintor aprovechó la enorme demanda de obras marianas para crear iconografías personales.</a:t>
            </a:r>
            <a:endParaRPr lang="en-US" sz="2000" b="1" dirty="0">
              <a:solidFill>
                <a:schemeClr val="bg1"/>
              </a:solidFill>
            </a:endParaRPr>
          </a:p>
          <a:p>
            <a:pPr eaLnBrk="0" hangingPunct="0"/>
            <a:r>
              <a:rPr lang="es-ES" sz="1600" b="1" dirty="0">
                <a:solidFill>
                  <a:schemeClr val="bg1"/>
                </a:solidFill>
                <a:cs typeface="Times New Roman" pitchFamily="18" charset="0"/>
              </a:rPr>
              <a:t>           </a:t>
            </a:r>
          </a:p>
          <a:p>
            <a:pPr eaLnBrk="0" hangingPunct="0"/>
            <a:r>
              <a:rPr lang="es-ES" sz="1600" b="1" dirty="0">
                <a:solidFill>
                  <a:schemeClr val="bg1"/>
                </a:solidFill>
                <a:cs typeface="Times New Roman" pitchFamily="18" charset="0"/>
              </a:rPr>
              <a:t>                       </a:t>
            </a:r>
            <a:endParaRPr lang="en-US" sz="1600" b="1" dirty="0">
              <a:solidFill>
                <a:schemeClr val="bg1"/>
              </a:solidFill>
            </a:endParaRPr>
          </a:p>
        </p:txBody>
      </p:sp>
      <p:pic>
        <p:nvPicPr>
          <p:cNvPr id="20484" name="Picture 4" descr="barra24"/>
          <p:cNvPicPr>
            <a:picLocks noChangeAspect="1" noChangeArrowheads="1"/>
          </p:cNvPicPr>
          <p:nvPr/>
        </p:nvPicPr>
        <p:blipFill>
          <a:blip r:embed="rId3"/>
          <a:srcRect/>
          <a:stretch>
            <a:fillRect/>
          </a:stretch>
        </p:blipFill>
        <p:spPr bwMode="auto">
          <a:xfrm>
            <a:off x="2339975" y="5661025"/>
            <a:ext cx="4772025" cy="285750"/>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inmaesco"/>
          <p:cNvPicPr>
            <a:picLocks noChangeAspect="1" noChangeArrowheads="1"/>
          </p:cNvPicPr>
          <p:nvPr/>
        </p:nvPicPr>
        <p:blipFill>
          <a:blip r:embed="rId3"/>
          <a:srcRect/>
          <a:stretch>
            <a:fillRect/>
          </a:stretch>
        </p:blipFill>
        <p:spPr bwMode="auto">
          <a:xfrm>
            <a:off x="4356100" y="333375"/>
            <a:ext cx="4492625" cy="6191250"/>
          </a:xfrm>
          <a:prstGeom prst="rect">
            <a:avLst/>
          </a:prstGeom>
          <a:noFill/>
        </p:spPr>
      </p:pic>
      <p:sp>
        <p:nvSpPr>
          <p:cNvPr id="22532" name="WordArt 4"/>
          <p:cNvSpPr>
            <a:spLocks noChangeArrowheads="1" noChangeShapeType="1" noTextEdit="1"/>
          </p:cNvSpPr>
          <p:nvPr/>
        </p:nvSpPr>
        <p:spPr bwMode="auto">
          <a:xfrm>
            <a:off x="468313" y="692150"/>
            <a:ext cx="3095625" cy="1081088"/>
          </a:xfrm>
          <a:prstGeom prst="rect">
            <a:avLst/>
          </a:prstGeom>
        </p:spPr>
        <p:txBody>
          <a:bodyPr wrap="none" fromWordArt="1">
            <a:prstTxWarp prst="textPlain">
              <a:avLst>
                <a:gd name="adj" fmla="val 5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1000" kern="10" dirty="0">
                <a:ln w="9525">
                  <a:round/>
                  <a:headEnd/>
                  <a:tailEnd/>
                </a:ln>
                <a:gradFill rotWithShape="0">
                  <a:gsLst>
                    <a:gs pos="0">
                      <a:srgbClr val="FFE701"/>
                    </a:gs>
                    <a:gs pos="100000">
                      <a:srgbClr val="FE3E02"/>
                    </a:gs>
                  </a:gsLst>
                  <a:path path="rect">
                    <a:fillToRect l="50000" t="50000" r="50000" b="50000"/>
                  </a:path>
                </a:gradFill>
                <a:latin typeface="Arial"/>
                <a:cs typeface="Arial"/>
              </a:rPr>
              <a:t>La Inmaculada Concepción del Escorial</a:t>
            </a:r>
          </a:p>
          <a:p>
            <a:pPr algn="ctr"/>
            <a:r>
              <a:rPr lang="es-ES" sz="1000" kern="10" dirty="0">
                <a:ln w="9525">
                  <a:round/>
                  <a:headEnd/>
                  <a:tailEnd/>
                </a:ln>
                <a:gradFill rotWithShape="0">
                  <a:gsLst>
                    <a:gs pos="0">
                      <a:srgbClr val="FFE701"/>
                    </a:gs>
                    <a:gs pos="100000">
                      <a:srgbClr val="FE3E02"/>
                    </a:gs>
                  </a:gsLst>
                  <a:path path="rect">
                    <a:fillToRect l="50000" t="50000" r="50000" b="50000"/>
                  </a:path>
                </a:gradFill>
                <a:latin typeface="Arial"/>
                <a:cs typeface="Arial"/>
              </a:rPr>
              <a:t>             Museo del Prado</a:t>
            </a:r>
          </a:p>
        </p:txBody>
      </p:sp>
      <p:sp>
        <p:nvSpPr>
          <p:cNvPr id="22533" name="Rectangle 5"/>
          <p:cNvSpPr>
            <a:spLocks noChangeArrowheads="1"/>
          </p:cNvSpPr>
          <p:nvPr/>
        </p:nvSpPr>
        <p:spPr bwMode="auto">
          <a:xfrm>
            <a:off x="250825" y="2349500"/>
            <a:ext cx="3744913" cy="3444875"/>
          </a:xfrm>
          <a:prstGeom prst="rect">
            <a:avLst/>
          </a:prstGeom>
          <a:noFill/>
          <a:ln w="9525">
            <a:noFill/>
            <a:miter lim="800000"/>
            <a:headEnd/>
            <a:tailEnd/>
          </a:ln>
          <a:effectLst/>
        </p:spPr>
        <p:txBody>
          <a:bodyPr>
            <a:spAutoFit/>
          </a:bodyPr>
          <a:lstStyle/>
          <a:p>
            <a:r>
              <a:rPr lang="en-US" sz="2000" dirty="0">
                <a:solidFill>
                  <a:srgbClr val="E65F1C"/>
                </a:solidFill>
              </a:rPr>
              <a:t>Tal </a:t>
            </a:r>
            <a:r>
              <a:rPr lang="en-US" sz="2000" dirty="0" smtClean="0">
                <a:solidFill>
                  <a:srgbClr val="E65F1C"/>
                </a:solidFill>
              </a:rPr>
              <a:t>cómo</a:t>
            </a:r>
            <a:r>
              <a:rPr lang="en-US" sz="2000" dirty="0" smtClean="0">
                <a:solidFill>
                  <a:srgbClr val="E65F1C"/>
                </a:solidFill>
              </a:rPr>
              <a:t> </a:t>
            </a:r>
            <a:r>
              <a:rPr lang="en-US" sz="2000" dirty="0">
                <a:solidFill>
                  <a:srgbClr val="E65F1C"/>
                </a:solidFill>
              </a:rPr>
              <a:t>le </a:t>
            </a:r>
            <a:r>
              <a:rPr lang="en-US" sz="2000" dirty="0">
                <a:solidFill>
                  <a:srgbClr val="E65F1C"/>
                </a:solidFill>
              </a:rPr>
              <a:t>dijo</a:t>
            </a:r>
            <a:r>
              <a:rPr lang="en-US" sz="2000" dirty="0">
                <a:solidFill>
                  <a:srgbClr val="E65F1C"/>
                </a:solidFill>
              </a:rPr>
              <a:t> </a:t>
            </a:r>
            <a:r>
              <a:rPr lang="en-US" sz="2000" dirty="0">
                <a:solidFill>
                  <a:srgbClr val="E65F1C"/>
                </a:solidFill>
              </a:rPr>
              <a:t>su</a:t>
            </a:r>
            <a:r>
              <a:rPr lang="en-US" sz="2000" dirty="0">
                <a:solidFill>
                  <a:srgbClr val="E65F1C"/>
                </a:solidFill>
              </a:rPr>
              <a:t> </a:t>
            </a:r>
            <a:r>
              <a:rPr lang="en-US" sz="2000" dirty="0">
                <a:solidFill>
                  <a:srgbClr val="E65F1C"/>
                </a:solidFill>
              </a:rPr>
              <a:t>madre</a:t>
            </a:r>
            <a:r>
              <a:rPr lang="en-US" sz="2000" dirty="0">
                <a:solidFill>
                  <a:srgbClr val="E65F1C"/>
                </a:solidFill>
              </a:rPr>
              <a:t> </a:t>
            </a:r>
            <a:r>
              <a:rPr lang="en-US" sz="2000" dirty="0">
                <a:solidFill>
                  <a:srgbClr val="E65F1C"/>
                </a:solidFill>
              </a:rPr>
              <a:t>cuando</a:t>
            </a:r>
            <a:r>
              <a:rPr lang="en-US" sz="2000" dirty="0">
                <a:solidFill>
                  <a:srgbClr val="E65F1C"/>
                </a:solidFill>
              </a:rPr>
              <a:t> </a:t>
            </a:r>
            <a:r>
              <a:rPr lang="en-US" sz="2000" dirty="0">
                <a:solidFill>
                  <a:srgbClr val="E65F1C"/>
                </a:solidFill>
              </a:rPr>
              <a:t>tenía</a:t>
            </a:r>
            <a:r>
              <a:rPr lang="en-US" sz="2000" dirty="0">
                <a:solidFill>
                  <a:srgbClr val="E65F1C"/>
                </a:solidFill>
              </a:rPr>
              <a:t> </a:t>
            </a:r>
            <a:r>
              <a:rPr lang="en-US" sz="2000" dirty="0">
                <a:solidFill>
                  <a:srgbClr val="E65F1C"/>
                </a:solidFill>
              </a:rPr>
              <a:t>doce</a:t>
            </a:r>
            <a:r>
              <a:rPr lang="en-US" sz="2000" dirty="0">
                <a:solidFill>
                  <a:srgbClr val="E65F1C"/>
                </a:solidFill>
              </a:rPr>
              <a:t> </a:t>
            </a:r>
            <a:r>
              <a:rPr lang="en-US" sz="2000" dirty="0">
                <a:solidFill>
                  <a:srgbClr val="E65F1C"/>
                </a:solidFill>
              </a:rPr>
              <a:t>años</a:t>
            </a:r>
            <a:r>
              <a:rPr lang="en-US" sz="2000" dirty="0">
                <a:solidFill>
                  <a:srgbClr val="E65F1C"/>
                </a:solidFill>
              </a:rPr>
              <a:t>, Murillo </a:t>
            </a:r>
            <a:r>
              <a:rPr lang="en-US" sz="2000" dirty="0">
                <a:solidFill>
                  <a:srgbClr val="E65F1C"/>
                </a:solidFill>
              </a:rPr>
              <a:t>pintó</a:t>
            </a:r>
            <a:r>
              <a:rPr lang="en-US" sz="2000" dirty="0">
                <a:solidFill>
                  <a:srgbClr val="E65F1C"/>
                </a:solidFill>
              </a:rPr>
              <a:t> a la </a:t>
            </a:r>
            <a:r>
              <a:rPr lang="en-US" sz="2000" dirty="0">
                <a:solidFill>
                  <a:srgbClr val="E65F1C"/>
                </a:solidFill>
              </a:rPr>
              <a:t>Virgen</a:t>
            </a:r>
            <a:r>
              <a:rPr lang="en-US" sz="2000" dirty="0">
                <a:solidFill>
                  <a:srgbClr val="E65F1C"/>
                </a:solidFill>
              </a:rPr>
              <a:t> </a:t>
            </a:r>
            <a:r>
              <a:rPr lang="en-US" sz="2000" dirty="0">
                <a:solidFill>
                  <a:srgbClr val="E65F1C"/>
                </a:solidFill>
              </a:rPr>
              <a:t>como</a:t>
            </a:r>
            <a:r>
              <a:rPr lang="en-US" sz="2000" dirty="0">
                <a:solidFill>
                  <a:srgbClr val="E65F1C"/>
                </a:solidFill>
              </a:rPr>
              <a:t> </a:t>
            </a:r>
            <a:r>
              <a:rPr lang="en-US" sz="2000" dirty="0">
                <a:solidFill>
                  <a:srgbClr val="E65F1C"/>
                </a:solidFill>
              </a:rPr>
              <a:t>nunca</a:t>
            </a:r>
            <a:r>
              <a:rPr lang="en-US" sz="2000" dirty="0">
                <a:solidFill>
                  <a:srgbClr val="E65F1C"/>
                </a:solidFill>
              </a:rPr>
              <a:t> se </a:t>
            </a:r>
            <a:r>
              <a:rPr lang="en-US" sz="2000" dirty="0">
                <a:solidFill>
                  <a:srgbClr val="E65F1C"/>
                </a:solidFill>
              </a:rPr>
              <a:t>había</a:t>
            </a:r>
            <a:r>
              <a:rPr lang="en-US" sz="2000" dirty="0">
                <a:solidFill>
                  <a:srgbClr val="E65F1C"/>
                </a:solidFill>
              </a:rPr>
              <a:t> </a:t>
            </a:r>
            <a:r>
              <a:rPr lang="en-US" sz="2000" dirty="0">
                <a:solidFill>
                  <a:srgbClr val="E65F1C"/>
                </a:solidFill>
              </a:rPr>
              <a:t>hecho</a:t>
            </a:r>
            <a:r>
              <a:rPr lang="en-US" sz="2000" dirty="0">
                <a:solidFill>
                  <a:srgbClr val="E65F1C"/>
                </a:solidFill>
              </a:rPr>
              <a:t> antes. </a:t>
            </a:r>
          </a:p>
          <a:p>
            <a:r>
              <a:rPr lang="en-US" sz="2000" dirty="0">
                <a:solidFill>
                  <a:srgbClr val="E65F1C"/>
                </a:solidFill>
              </a:rPr>
              <a:t>Gracias a </a:t>
            </a:r>
            <a:r>
              <a:rPr lang="en-US" sz="2000" dirty="0">
                <a:solidFill>
                  <a:srgbClr val="E65F1C"/>
                </a:solidFill>
              </a:rPr>
              <a:t>sus</a:t>
            </a:r>
            <a:r>
              <a:rPr lang="en-US" sz="2000" dirty="0">
                <a:solidFill>
                  <a:srgbClr val="E65F1C"/>
                </a:solidFill>
              </a:rPr>
              <a:t> </a:t>
            </a:r>
            <a:r>
              <a:rPr lang="en-US" sz="2000" dirty="0">
                <a:solidFill>
                  <a:srgbClr val="E65F1C"/>
                </a:solidFill>
              </a:rPr>
              <a:t>pinturas</a:t>
            </a:r>
            <a:r>
              <a:rPr lang="en-US" sz="2000" dirty="0">
                <a:solidFill>
                  <a:srgbClr val="E65F1C"/>
                </a:solidFill>
              </a:rPr>
              <a:t> se </a:t>
            </a:r>
            <a:r>
              <a:rPr lang="en-US" sz="2000" dirty="0">
                <a:solidFill>
                  <a:srgbClr val="E65F1C"/>
                </a:solidFill>
              </a:rPr>
              <a:t>propagó</a:t>
            </a:r>
            <a:r>
              <a:rPr lang="en-US" sz="2000" dirty="0">
                <a:solidFill>
                  <a:srgbClr val="E65F1C"/>
                </a:solidFill>
              </a:rPr>
              <a:t> el </a:t>
            </a:r>
            <a:r>
              <a:rPr lang="en-US" sz="2000" dirty="0">
                <a:solidFill>
                  <a:srgbClr val="E65F1C"/>
                </a:solidFill>
              </a:rPr>
              <a:t>amor</a:t>
            </a:r>
            <a:r>
              <a:rPr lang="en-US" sz="2000" dirty="0">
                <a:solidFill>
                  <a:srgbClr val="E65F1C"/>
                </a:solidFill>
              </a:rPr>
              <a:t> y la </a:t>
            </a:r>
            <a:r>
              <a:rPr lang="en-US" sz="2000" dirty="0">
                <a:solidFill>
                  <a:srgbClr val="E65F1C"/>
                </a:solidFill>
              </a:rPr>
              <a:t>devoción</a:t>
            </a:r>
            <a:r>
              <a:rPr lang="en-US" sz="2000" dirty="0">
                <a:solidFill>
                  <a:srgbClr val="E65F1C"/>
                </a:solidFill>
              </a:rPr>
              <a:t> a la </a:t>
            </a:r>
            <a:r>
              <a:rPr lang="en-US" sz="2000" dirty="0">
                <a:solidFill>
                  <a:srgbClr val="E65F1C"/>
                </a:solidFill>
              </a:rPr>
              <a:t>Inmaculada</a:t>
            </a:r>
            <a:r>
              <a:rPr lang="en-US" sz="2000" dirty="0">
                <a:solidFill>
                  <a:srgbClr val="E65F1C"/>
                </a:solidFill>
              </a:rPr>
              <a:t>. </a:t>
            </a:r>
          </a:p>
          <a:p>
            <a:r>
              <a:rPr lang="en-US" sz="2000" dirty="0">
                <a:solidFill>
                  <a:srgbClr val="E65F1C"/>
                </a:solidFill>
              </a:rPr>
              <a:t>         </a:t>
            </a:r>
            <a:r>
              <a:rPr lang="en-US" sz="2000" dirty="0">
                <a:solidFill>
                  <a:srgbClr val="E65F1C"/>
                </a:solidFill>
              </a:rPr>
              <a:t>Aquella</a:t>
            </a:r>
            <a:r>
              <a:rPr lang="en-US" sz="2000" dirty="0">
                <a:solidFill>
                  <a:srgbClr val="E65F1C"/>
                </a:solidFill>
              </a:rPr>
              <a:t> </a:t>
            </a:r>
            <a:r>
              <a:rPr lang="en-US" sz="2000" dirty="0">
                <a:solidFill>
                  <a:srgbClr val="E65F1C"/>
                </a:solidFill>
              </a:rPr>
              <a:t>temprana</a:t>
            </a:r>
            <a:r>
              <a:rPr lang="en-US" sz="2000" dirty="0">
                <a:solidFill>
                  <a:srgbClr val="E65F1C"/>
                </a:solidFill>
              </a:rPr>
              <a:t> </a:t>
            </a:r>
            <a:r>
              <a:rPr lang="en-US" sz="2000" dirty="0">
                <a:solidFill>
                  <a:srgbClr val="E65F1C"/>
                </a:solidFill>
              </a:rPr>
              <a:t>consagración</a:t>
            </a:r>
            <a:r>
              <a:rPr lang="en-US" sz="2000" dirty="0">
                <a:solidFill>
                  <a:srgbClr val="E65F1C"/>
                </a:solidFill>
              </a:rPr>
              <a:t> en la </a:t>
            </a:r>
            <a:r>
              <a:rPr lang="en-US" sz="2000" dirty="0">
                <a:solidFill>
                  <a:srgbClr val="E65F1C"/>
                </a:solidFill>
              </a:rPr>
              <a:t>que</a:t>
            </a:r>
            <a:r>
              <a:rPr lang="en-US" sz="2000" dirty="0">
                <a:solidFill>
                  <a:srgbClr val="E65F1C"/>
                </a:solidFill>
              </a:rPr>
              <a:t> </a:t>
            </a:r>
            <a:r>
              <a:rPr lang="en-US" sz="2000" dirty="0">
                <a:solidFill>
                  <a:srgbClr val="E65F1C"/>
                </a:solidFill>
              </a:rPr>
              <a:t>su</a:t>
            </a:r>
            <a:r>
              <a:rPr lang="en-US" sz="2000" dirty="0">
                <a:solidFill>
                  <a:srgbClr val="E65F1C"/>
                </a:solidFill>
              </a:rPr>
              <a:t> </a:t>
            </a:r>
            <a:r>
              <a:rPr lang="en-US" sz="2000" dirty="0">
                <a:solidFill>
                  <a:srgbClr val="E65F1C"/>
                </a:solidFill>
              </a:rPr>
              <a:t>madre</a:t>
            </a:r>
            <a:r>
              <a:rPr lang="en-US" sz="2000" dirty="0">
                <a:solidFill>
                  <a:srgbClr val="E65F1C"/>
                </a:solidFill>
              </a:rPr>
              <a:t> de la </a:t>
            </a:r>
            <a:r>
              <a:rPr lang="en-US" sz="2000" dirty="0">
                <a:solidFill>
                  <a:srgbClr val="E65F1C"/>
                </a:solidFill>
              </a:rPr>
              <a:t>tierra</a:t>
            </a:r>
            <a:r>
              <a:rPr lang="en-US" sz="2000" dirty="0">
                <a:solidFill>
                  <a:srgbClr val="E65F1C"/>
                </a:solidFill>
              </a:rPr>
              <a:t> lo </a:t>
            </a:r>
            <a:r>
              <a:rPr lang="en-US" sz="2000" dirty="0">
                <a:solidFill>
                  <a:srgbClr val="E65F1C"/>
                </a:solidFill>
              </a:rPr>
              <a:t>ofreció</a:t>
            </a:r>
            <a:r>
              <a:rPr lang="en-US" sz="2000" dirty="0">
                <a:solidFill>
                  <a:srgbClr val="E65F1C"/>
                </a:solidFill>
              </a:rPr>
              <a:t> a la del </a:t>
            </a:r>
            <a:r>
              <a:rPr lang="en-US" sz="2000" dirty="0">
                <a:solidFill>
                  <a:srgbClr val="E65F1C"/>
                </a:solidFill>
              </a:rPr>
              <a:t>cielo</a:t>
            </a:r>
            <a:r>
              <a:rPr lang="en-US" sz="2000" dirty="0">
                <a:solidFill>
                  <a:srgbClr val="E65F1C"/>
                </a:solidFill>
              </a:rPr>
              <a:t> </a:t>
            </a:r>
            <a:r>
              <a:rPr lang="en-US" sz="2000" dirty="0">
                <a:solidFill>
                  <a:srgbClr val="E65F1C"/>
                </a:solidFill>
              </a:rPr>
              <a:t>dio</a:t>
            </a:r>
            <a:r>
              <a:rPr lang="en-US" sz="2000" dirty="0">
                <a:solidFill>
                  <a:srgbClr val="E65F1C"/>
                </a:solidFill>
              </a:rPr>
              <a:t> </a:t>
            </a:r>
            <a:r>
              <a:rPr lang="en-US" sz="2000" dirty="0">
                <a:solidFill>
                  <a:srgbClr val="E65F1C"/>
                </a:solidFill>
              </a:rPr>
              <a:t>abundante</a:t>
            </a:r>
            <a:r>
              <a:rPr lang="en-US" sz="2000" dirty="0">
                <a:solidFill>
                  <a:srgbClr val="E65F1C"/>
                </a:solidFill>
              </a:rPr>
              <a:t> </a:t>
            </a:r>
            <a:r>
              <a:rPr lang="en-US" sz="2000" dirty="0">
                <a:solidFill>
                  <a:srgbClr val="E65F1C"/>
                </a:solidFill>
              </a:rPr>
              <a:t>fruto</a:t>
            </a:r>
            <a:r>
              <a:rPr lang="en-US" sz="2000" dirty="0">
                <a:solidFill>
                  <a:srgbClr val="A155F5"/>
                </a:solidFill>
              </a:rPr>
              <a: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396" name="Object 4"/>
          <p:cNvGraphicFramePr>
            <a:graphicFrameLocks noChangeAspect="1"/>
          </p:cNvGraphicFramePr>
          <p:nvPr/>
        </p:nvGraphicFramePr>
        <p:xfrm>
          <a:off x="395288" y="260350"/>
          <a:ext cx="4311650" cy="6264275"/>
        </p:xfrm>
        <a:graphic>
          <a:graphicData uri="http://schemas.openxmlformats.org/presentationml/2006/ole">
            <p:oleObj spid="_x0000_s1026" name="Fotografía de Photo Editor" r:id="rId4" imgW="1619476" imgH="2352381" progId="">
              <p:embed/>
            </p:oleObj>
          </a:graphicData>
        </a:graphic>
      </p:graphicFrame>
      <p:sp>
        <p:nvSpPr>
          <p:cNvPr id="187397" name="WordArt 5"/>
          <p:cNvSpPr>
            <a:spLocks noChangeArrowheads="1" noChangeShapeType="1" noTextEdit="1"/>
          </p:cNvSpPr>
          <p:nvPr/>
        </p:nvSpPr>
        <p:spPr bwMode="auto">
          <a:xfrm>
            <a:off x="5003800" y="1052513"/>
            <a:ext cx="3905250" cy="360362"/>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gradFill rotWithShape="1">
                  <a:gsLst>
                    <a:gs pos="0">
                      <a:srgbClr val="F77C1F"/>
                    </a:gs>
                    <a:gs pos="100000">
                      <a:srgbClr val="111135"/>
                    </a:gs>
                  </a:gsLst>
                  <a:lin ang="5400000" scaled="1"/>
                </a:gradFill>
                <a:effectLst>
                  <a:outerShdw dist="45791" dir="2021404" algn="ctr" rotWithShape="0">
                    <a:srgbClr val="B2B2B2">
                      <a:alpha val="80000"/>
                    </a:srgbClr>
                  </a:outerShdw>
                </a:effectLst>
                <a:latin typeface="Times New Roman"/>
                <a:cs typeface="Times New Roman"/>
              </a:rPr>
              <a:t>Inmaculada de la Media Luna</a:t>
            </a:r>
          </a:p>
        </p:txBody>
      </p:sp>
      <p:sp>
        <p:nvSpPr>
          <p:cNvPr id="187398" name="Rectangle 6"/>
          <p:cNvSpPr>
            <a:spLocks noChangeArrowheads="1"/>
          </p:cNvSpPr>
          <p:nvPr/>
        </p:nvSpPr>
        <p:spPr bwMode="auto">
          <a:xfrm>
            <a:off x="5580063" y="2060575"/>
            <a:ext cx="2914650" cy="3785652"/>
          </a:xfrm>
          <a:prstGeom prst="rect">
            <a:avLst/>
          </a:prstGeom>
          <a:noFill/>
          <a:ln w="9525">
            <a:noFill/>
            <a:miter lim="800000"/>
            <a:headEnd/>
            <a:tailEnd/>
          </a:ln>
          <a:effectLst/>
        </p:spPr>
        <p:txBody>
          <a:bodyPr>
            <a:spAutoFit/>
          </a:bodyPr>
          <a:lstStyle/>
          <a:p>
            <a:r>
              <a:rPr lang="en-US" sz="2400" dirty="0">
                <a:solidFill>
                  <a:srgbClr val="E65F1C"/>
                </a:solidFill>
              </a:rPr>
              <a:t>Llamada</a:t>
            </a:r>
            <a:r>
              <a:rPr lang="en-US" sz="2400" dirty="0">
                <a:solidFill>
                  <a:srgbClr val="E65F1C"/>
                </a:solidFill>
              </a:rPr>
              <a:t> de la Media Luna </a:t>
            </a:r>
            <a:r>
              <a:rPr lang="en-US" sz="2400" dirty="0">
                <a:solidFill>
                  <a:srgbClr val="E65F1C"/>
                </a:solidFill>
              </a:rPr>
              <a:t>porque</a:t>
            </a:r>
            <a:r>
              <a:rPr lang="en-US" sz="2400" dirty="0">
                <a:solidFill>
                  <a:srgbClr val="E65F1C"/>
                </a:solidFill>
              </a:rPr>
              <a:t> </a:t>
            </a:r>
            <a:r>
              <a:rPr lang="en-US" sz="2400" dirty="0">
                <a:solidFill>
                  <a:srgbClr val="E65F1C"/>
                </a:solidFill>
              </a:rPr>
              <a:t>así</a:t>
            </a:r>
            <a:r>
              <a:rPr lang="en-US" sz="2400" dirty="0">
                <a:solidFill>
                  <a:srgbClr val="E65F1C"/>
                </a:solidFill>
              </a:rPr>
              <a:t> </a:t>
            </a:r>
            <a:r>
              <a:rPr lang="en-US" sz="2400" dirty="0">
                <a:solidFill>
                  <a:srgbClr val="E65F1C"/>
                </a:solidFill>
              </a:rPr>
              <a:t>como</a:t>
            </a:r>
            <a:r>
              <a:rPr lang="en-US" sz="2400" dirty="0">
                <a:solidFill>
                  <a:srgbClr val="E65F1C"/>
                </a:solidFill>
              </a:rPr>
              <a:t> en </a:t>
            </a:r>
            <a:r>
              <a:rPr lang="en-US" sz="2400" dirty="0">
                <a:solidFill>
                  <a:srgbClr val="E65F1C"/>
                </a:solidFill>
              </a:rPr>
              <a:t>otras</a:t>
            </a:r>
            <a:r>
              <a:rPr lang="en-US" sz="2400" dirty="0">
                <a:solidFill>
                  <a:srgbClr val="E65F1C"/>
                </a:solidFill>
              </a:rPr>
              <a:t> </a:t>
            </a:r>
            <a:r>
              <a:rPr lang="en-US" sz="2400" dirty="0">
                <a:solidFill>
                  <a:srgbClr val="E65F1C"/>
                </a:solidFill>
              </a:rPr>
              <a:t>Inmaculadas</a:t>
            </a:r>
            <a:r>
              <a:rPr lang="en-US" sz="2400" dirty="0">
                <a:solidFill>
                  <a:srgbClr val="E65F1C"/>
                </a:solidFill>
              </a:rPr>
              <a:t> </a:t>
            </a:r>
            <a:r>
              <a:rPr lang="en-US" sz="2400" dirty="0">
                <a:solidFill>
                  <a:srgbClr val="E65F1C"/>
                </a:solidFill>
              </a:rPr>
              <a:t>aparecen</a:t>
            </a:r>
            <a:r>
              <a:rPr lang="en-US" sz="2400" dirty="0">
                <a:solidFill>
                  <a:srgbClr val="E65F1C"/>
                </a:solidFill>
              </a:rPr>
              <a:t> los dos </a:t>
            </a:r>
            <a:r>
              <a:rPr lang="en-US" sz="2400" dirty="0">
                <a:solidFill>
                  <a:srgbClr val="E65F1C"/>
                </a:solidFill>
              </a:rPr>
              <a:t>cuernos</a:t>
            </a:r>
            <a:r>
              <a:rPr lang="en-US" sz="2400" dirty="0">
                <a:solidFill>
                  <a:srgbClr val="E65F1C"/>
                </a:solidFill>
              </a:rPr>
              <a:t> de la Luna, en </a:t>
            </a:r>
            <a:r>
              <a:rPr lang="en-US" sz="2400" dirty="0">
                <a:solidFill>
                  <a:srgbClr val="E65F1C"/>
                </a:solidFill>
              </a:rPr>
              <a:t>éste</a:t>
            </a:r>
            <a:r>
              <a:rPr lang="en-US" sz="2400" dirty="0">
                <a:solidFill>
                  <a:srgbClr val="E65F1C"/>
                </a:solidFill>
              </a:rPr>
              <a:t> </a:t>
            </a:r>
            <a:r>
              <a:rPr lang="en-US" sz="2400" dirty="0">
                <a:solidFill>
                  <a:srgbClr val="E65F1C"/>
                </a:solidFill>
              </a:rPr>
              <a:t>sólo</a:t>
            </a:r>
            <a:r>
              <a:rPr lang="en-US" sz="2400" dirty="0">
                <a:solidFill>
                  <a:srgbClr val="E65F1C"/>
                </a:solidFill>
              </a:rPr>
              <a:t> </a:t>
            </a:r>
            <a:r>
              <a:rPr lang="en-US" sz="2400" dirty="0">
                <a:solidFill>
                  <a:srgbClr val="E65F1C"/>
                </a:solidFill>
              </a:rPr>
              <a:t>aparece</a:t>
            </a:r>
            <a:r>
              <a:rPr lang="en-US" sz="2400" dirty="0">
                <a:solidFill>
                  <a:srgbClr val="E65F1C"/>
                </a:solidFill>
              </a:rPr>
              <a:t> en el </a:t>
            </a:r>
            <a:r>
              <a:rPr lang="en-US" sz="2400" dirty="0">
                <a:solidFill>
                  <a:srgbClr val="E65F1C"/>
                </a:solidFill>
              </a:rPr>
              <a:t>extremo</a:t>
            </a:r>
            <a:r>
              <a:rPr lang="en-US" sz="2400" dirty="0">
                <a:solidFill>
                  <a:srgbClr val="E65F1C"/>
                </a:solidFill>
              </a:rPr>
              <a:t> inferior </a:t>
            </a:r>
            <a:r>
              <a:rPr lang="en-US" sz="2400" dirty="0">
                <a:solidFill>
                  <a:srgbClr val="E65F1C"/>
                </a:solidFill>
              </a:rPr>
              <a:t>derecho</a:t>
            </a:r>
            <a:r>
              <a:rPr lang="en-US" sz="2400" dirty="0">
                <a:solidFill>
                  <a:srgbClr val="E65F1C"/>
                </a:solidFill>
              </a:rPr>
              <a:t>.</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300px-La_Inmaculada_de_Soult_de_Murillo"/>
          <p:cNvPicPr>
            <a:picLocks noChangeAspect="1" noChangeArrowheads="1"/>
          </p:cNvPicPr>
          <p:nvPr/>
        </p:nvPicPr>
        <p:blipFill>
          <a:blip r:embed="rId3"/>
          <a:srcRect/>
          <a:stretch>
            <a:fillRect/>
          </a:stretch>
        </p:blipFill>
        <p:spPr bwMode="auto">
          <a:xfrm>
            <a:off x="4500563" y="260350"/>
            <a:ext cx="4292600" cy="6408738"/>
          </a:xfrm>
          <a:prstGeom prst="rect">
            <a:avLst/>
          </a:prstGeom>
          <a:noFill/>
        </p:spPr>
      </p:pic>
      <p:sp>
        <p:nvSpPr>
          <p:cNvPr id="24579" name="WordArt 3"/>
          <p:cNvSpPr>
            <a:spLocks noChangeArrowheads="1" noChangeShapeType="1" noTextEdit="1"/>
          </p:cNvSpPr>
          <p:nvPr/>
        </p:nvSpPr>
        <p:spPr bwMode="auto">
          <a:xfrm>
            <a:off x="323850" y="836613"/>
            <a:ext cx="3744913" cy="576262"/>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Inmaculada de los Venerables</a:t>
            </a:r>
          </a:p>
        </p:txBody>
      </p:sp>
      <p:sp>
        <p:nvSpPr>
          <p:cNvPr id="24580" name="WordArt 4"/>
          <p:cNvSpPr>
            <a:spLocks noChangeArrowheads="1" noChangeShapeType="1" noTextEdit="1"/>
          </p:cNvSpPr>
          <p:nvPr/>
        </p:nvSpPr>
        <p:spPr bwMode="auto">
          <a:xfrm>
            <a:off x="1258888" y="1628775"/>
            <a:ext cx="1885950" cy="144463"/>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Sevilla</a:t>
            </a:r>
          </a:p>
        </p:txBody>
      </p:sp>
      <p:sp>
        <p:nvSpPr>
          <p:cNvPr id="24581" name="Rectangle 5"/>
          <p:cNvSpPr>
            <a:spLocks noChangeArrowheads="1"/>
          </p:cNvSpPr>
          <p:nvPr/>
        </p:nvSpPr>
        <p:spPr bwMode="auto">
          <a:xfrm>
            <a:off x="611188" y="2708275"/>
            <a:ext cx="2936875" cy="3046988"/>
          </a:xfrm>
          <a:prstGeom prst="rect">
            <a:avLst/>
          </a:prstGeom>
          <a:noFill/>
          <a:ln w="9525">
            <a:noFill/>
            <a:miter lim="800000"/>
            <a:headEnd/>
            <a:tailEnd/>
          </a:ln>
          <a:effectLst/>
        </p:spPr>
        <p:txBody>
          <a:bodyPr>
            <a:spAutoFit/>
          </a:bodyPr>
          <a:lstStyle/>
          <a:p>
            <a:r>
              <a:rPr lang="en-US" sz="2400" dirty="0">
                <a:solidFill>
                  <a:srgbClr val="274E9D"/>
                </a:solidFill>
              </a:rPr>
              <a:t>La </a:t>
            </a:r>
            <a:r>
              <a:rPr lang="en-US" sz="2400" dirty="0">
                <a:solidFill>
                  <a:srgbClr val="274E9D"/>
                </a:solidFill>
              </a:rPr>
              <a:t>belleza</a:t>
            </a:r>
            <a:r>
              <a:rPr lang="en-US" sz="2400" dirty="0">
                <a:solidFill>
                  <a:srgbClr val="274E9D"/>
                </a:solidFill>
              </a:rPr>
              <a:t> de </a:t>
            </a:r>
            <a:r>
              <a:rPr lang="en-US" sz="2400" dirty="0">
                <a:solidFill>
                  <a:srgbClr val="274E9D"/>
                </a:solidFill>
              </a:rPr>
              <a:t>María</a:t>
            </a:r>
            <a:r>
              <a:rPr lang="en-US" sz="2400" dirty="0">
                <a:solidFill>
                  <a:srgbClr val="274E9D"/>
                </a:solidFill>
              </a:rPr>
              <a:t> </a:t>
            </a:r>
            <a:r>
              <a:rPr lang="en-US" sz="2400" dirty="0">
                <a:solidFill>
                  <a:srgbClr val="274E9D"/>
                </a:solidFill>
              </a:rPr>
              <a:t>Santísima</a:t>
            </a:r>
            <a:r>
              <a:rPr lang="en-US" sz="2400" dirty="0">
                <a:solidFill>
                  <a:srgbClr val="274E9D"/>
                </a:solidFill>
              </a:rPr>
              <a:t>, </a:t>
            </a:r>
            <a:r>
              <a:rPr lang="en-US" sz="2400" dirty="0">
                <a:solidFill>
                  <a:srgbClr val="274E9D"/>
                </a:solidFill>
              </a:rPr>
              <a:t>que</a:t>
            </a:r>
            <a:r>
              <a:rPr lang="en-US" sz="2400" dirty="0">
                <a:solidFill>
                  <a:srgbClr val="274E9D"/>
                </a:solidFill>
              </a:rPr>
              <a:t> </a:t>
            </a:r>
            <a:r>
              <a:rPr lang="en-US" sz="2400" dirty="0">
                <a:solidFill>
                  <a:srgbClr val="274E9D"/>
                </a:solidFill>
              </a:rPr>
              <a:t>siendo</a:t>
            </a:r>
            <a:r>
              <a:rPr lang="en-US" sz="2400" dirty="0">
                <a:solidFill>
                  <a:srgbClr val="274E9D"/>
                </a:solidFill>
              </a:rPr>
              <a:t> tan sublime </a:t>
            </a:r>
            <a:r>
              <a:rPr lang="en-US" sz="2400" dirty="0">
                <a:solidFill>
                  <a:srgbClr val="274E9D"/>
                </a:solidFill>
              </a:rPr>
              <a:t>ningún</a:t>
            </a:r>
            <a:r>
              <a:rPr lang="en-US" sz="2400" dirty="0">
                <a:solidFill>
                  <a:srgbClr val="274E9D"/>
                </a:solidFill>
              </a:rPr>
              <a:t> </a:t>
            </a:r>
            <a:r>
              <a:rPr lang="en-US" sz="2400" dirty="0">
                <a:solidFill>
                  <a:srgbClr val="274E9D"/>
                </a:solidFill>
              </a:rPr>
              <a:t>pintor</a:t>
            </a:r>
            <a:r>
              <a:rPr lang="en-US" sz="2400" dirty="0">
                <a:solidFill>
                  <a:srgbClr val="274E9D"/>
                </a:solidFill>
              </a:rPr>
              <a:t> </a:t>
            </a:r>
            <a:r>
              <a:rPr lang="en-US" sz="2400" dirty="0">
                <a:solidFill>
                  <a:srgbClr val="274E9D"/>
                </a:solidFill>
              </a:rPr>
              <a:t>puede</a:t>
            </a:r>
            <a:r>
              <a:rPr lang="en-US" sz="2400" dirty="0">
                <a:solidFill>
                  <a:srgbClr val="274E9D"/>
                </a:solidFill>
              </a:rPr>
              <a:t> </a:t>
            </a:r>
            <a:r>
              <a:rPr lang="en-US" sz="2400" dirty="0">
                <a:solidFill>
                  <a:srgbClr val="274E9D"/>
                </a:solidFill>
              </a:rPr>
              <a:t>plenamente</a:t>
            </a:r>
            <a:r>
              <a:rPr lang="en-US" sz="2400" dirty="0">
                <a:solidFill>
                  <a:srgbClr val="274E9D"/>
                </a:solidFill>
              </a:rPr>
              <a:t> </a:t>
            </a:r>
            <a:r>
              <a:rPr lang="en-US" sz="2400" dirty="0">
                <a:solidFill>
                  <a:srgbClr val="274E9D"/>
                </a:solidFill>
              </a:rPr>
              <a:t>captar</a:t>
            </a:r>
            <a:r>
              <a:rPr lang="en-US" sz="2400" dirty="0">
                <a:solidFill>
                  <a:srgbClr val="274E9D"/>
                </a:solidFill>
              </a:rPr>
              <a:t>, </a:t>
            </a:r>
            <a:r>
              <a:rPr lang="en-US" sz="2400" dirty="0">
                <a:solidFill>
                  <a:srgbClr val="274E9D"/>
                </a:solidFill>
              </a:rPr>
              <a:t>encontró</a:t>
            </a:r>
            <a:r>
              <a:rPr lang="en-US" sz="2400" dirty="0">
                <a:solidFill>
                  <a:srgbClr val="274E9D"/>
                </a:solidFill>
              </a:rPr>
              <a:t> en Murillo </a:t>
            </a:r>
            <a:r>
              <a:rPr lang="en-US" sz="2400" dirty="0">
                <a:solidFill>
                  <a:srgbClr val="274E9D"/>
                </a:solidFill>
              </a:rPr>
              <a:t>uno</a:t>
            </a:r>
            <a:r>
              <a:rPr lang="en-US" sz="2400" dirty="0">
                <a:solidFill>
                  <a:srgbClr val="274E9D"/>
                </a:solidFill>
              </a:rPr>
              <a:t> de </a:t>
            </a:r>
            <a:r>
              <a:rPr lang="en-US" sz="2400" dirty="0">
                <a:solidFill>
                  <a:srgbClr val="274E9D"/>
                </a:solidFill>
              </a:rPr>
              <a:t>sus</a:t>
            </a:r>
            <a:r>
              <a:rPr lang="en-US" sz="2400" dirty="0">
                <a:solidFill>
                  <a:srgbClr val="274E9D"/>
                </a:solidFill>
              </a:rPr>
              <a:t> más </a:t>
            </a:r>
            <a:r>
              <a:rPr lang="en-US" sz="2400" dirty="0">
                <a:solidFill>
                  <a:srgbClr val="274E9D"/>
                </a:solidFill>
              </a:rPr>
              <a:t>dignos</a:t>
            </a:r>
            <a:r>
              <a:rPr lang="en-US" sz="2400" dirty="0">
                <a:solidFill>
                  <a:srgbClr val="274E9D"/>
                </a:solidFill>
              </a:rPr>
              <a:t> </a:t>
            </a:r>
            <a:r>
              <a:rPr lang="en-US" sz="2400" dirty="0">
                <a:solidFill>
                  <a:srgbClr val="274E9D"/>
                </a:solidFill>
              </a:rPr>
              <a:t>intérpretes</a:t>
            </a:r>
            <a:r>
              <a:rPr lang="en-US" sz="2400" dirty="0">
                <a:solidFill>
                  <a:srgbClr val="274E9D"/>
                </a:solidFill>
              </a:rPr>
              <a:t>.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MUI10597A"/>
          <p:cNvPicPr>
            <a:picLocks noChangeAspect="1" noChangeArrowheads="1"/>
          </p:cNvPicPr>
          <p:nvPr/>
        </p:nvPicPr>
        <p:blipFill>
          <a:blip r:embed="rId3"/>
          <a:srcRect/>
          <a:stretch>
            <a:fillRect/>
          </a:stretch>
        </p:blipFill>
        <p:spPr bwMode="auto">
          <a:xfrm>
            <a:off x="539750" y="333375"/>
            <a:ext cx="4572000" cy="6264275"/>
          </a:xfrm>
          <a:prstGeom prst="rect">
            <a:avLst/>
          </a:prstGeom>
          <a:noFill/>
        </p:spPr>
      </p:pic>
      <p:sp>
        <p:nvSpPr>
          <p:cNvPr id="26627" name="WordArt 3"/>
          <p:cNvSpPr>
            <a:spLocks noChangeArrowheads="1" noChangeShapeType="1" noTextEdit="1"/>
          </p:cNvSpPr>
          <p:nvPr/>
        </p:nvSpPr>
        <p:spPr bwMode="auto">
          <a:xfrm>
            <a:off x="5795963" y="765175"/>
            <a:ext cx="2808287" cy="52387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Inmacula</a:t>
            </a:r>
            <a:endPar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p:txBody>
      </p:sp>
      <p:sp>
        <p:nvSpPr>
          <p:cNvPr id="26628" name="WordArt 4"/>
          <p:cNvSpPr>
            <a:spLocks noChangeArrowheads="1" noChangeShapeType="1" noTextEdit="1"/>
          </p:cNvSpPr>
          <p:nvPr/>
        </p:nvSpPr>
        <p:spPr bwMode="auto">
          <a:xfrm>
            <a:off x="6588125" y="1557338"/>
            <a:ext cx="1187450" cy="40322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(La Colosal)</a:t>
            </a:r>
          </a:p>
        </p:txBody>
      </p:sp>
      <p:sp>
        <p:nvSpPr>
          <p:cNvPr id="26630" name="Rectangle 6"/>
          <p:cNvSpPr>
            <a:spLocks noChangeArrowheads="1"/>
          </p:cNvSpPr>
          <p:nvPr/>
        </p:nvSpPr>
        <p:spPr bwMode="auto">
          <a:xfrm>
            <a:off x="5867400" y="2060575"/>
            <a:ext cx="2879725" cy="581025"/>
          </a:xfrm>
          <a:prstGeom prst="rect">
            <a:avLst/>
          </a:prstGeom>
          <a:noFill/>
          <a:ln w="9525">
            <a:noFill/>
            <a:miter lim="800000"/>
            <a:headEnd/>
            <a:tailEnd/>
          </a:ln>
          <a:effectLst/>
        </p:spPr>
        <p:txBody>
          <a:bodyPr>
            <a:spAutoFit/>
          </a:bodyPr>
          <a:lstStyle/>
          <a:p>
            <a:pPr algn="ctr"/>
            <a:r>
              <a:rPr lang="en-US" sz="1600" dirty="0">
                <a:solidFill>
                  <a:srgbClr val="274E9D"/>
                </a:solidFill>
              </a:rPr>
              <a:t>Convento de San Francisco Sevilla</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murillo41"/>
          <p:cNvPicPr>
            <a:picLocks noChangeAspect="1" noChangeArrowheads="1"/>
          </p:cNvPicPr>
          <p:nvPr/>
        </p:nvPicPr>
        <p:blipFill>
          <a:blip r:embed="rId3"/>
          <a:srcRect/>
          <a:stretch>
            <a:fillRect/>
          </a:stretch>
        </p:blipFill>
        <p:spPr bwMode="auto">
          <a:xfrm>
            <a:off x="4427538" y="549275"/>
            <a:ext cx="4184650" cy="5688013"/>
          </a:xfrm>
          <a:prstGeom prst="rect">
            <a:avLst/>
          </a:prstGeom>
          <a:noFill/>
        </p:spPr>
      </p:pic>
      <p:sp>
        <p:nvSpPr>
          <p:cNvPr id="28675" name="WordArt 3"/>
          <p:cNvSpPr>
            <a:spLocks noChangeArrowheads="1" noChangeShapeType="1" noTextEdit="1"/>
          </p:cNvSpPr>
          <p:nvPr/>
        </p:nvSpPr>
        <p:spPr bwMode="auto">
          <a:xfrm>
            <a:off x="539750" y="1125538"/>
            <a:ext cx="3200400" cy="523875"/>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Virgen en la nube</a:t>
            </a:r>
          </a:p>
        </p:txBody>
      </p:sp>
      <p:sp>
        <p:nvSpPr>
          <p:cNvPr id="28676" name="Rectangle 4"/>
          <p:cNvSpPr>
            <a:spLocks noChangeArrowheads="1"/>
          </p:cNvSpPr>
          <p:nvPr/>
        </p:nvSpPr>
        <p:spPr bwMode="auto">
          <a:xfrm>
            <a:off x="323850" y="1878013"/>
            <a:ext cx="3455988" cy="517525"/>
          </a:xfrm>
          <a:prstGeom prst="rect">
            <a:avLst/>
          </a:prstGeom>
          <a:noFill/>
          <a:ln w="9525">
            <a:noFill/>
            <a:miter lim="800000"/>
            <a:headEnd/>
            <a:tailEnd/>
          </a:ln>
          <a:effectLst/>
        </p:spPr>
        <p:txBody>
          <a:bodyPr anchor="ctr">
            <a:spAutoFit/>
          </a:bodyPr>
          <a:lstStyle/>
          <a:p>
            <a:pPr algn="ctr"/>
            <a:r>
              <a:rPr lang="en-US" sz="1400" dirty="0">
                <a:solidFill>
                  <a:srgbClr val="F77C1F"/>
                </a:solidFill>
              </a:rPr>
              <a:t>Rijksmuseum the Netherlands</a:t>
            </a:r>
          </a:p>
          <a:p>
            <a:pPr algn="ctr"/>
            <a:r>
              <a:rPr lang="en-US" sz="1400" dirty="0">
                <a:solidFill>
                  <a:srgbClr val="F77C1F"/>
                </a:solidFill>
              </a:rPr>
              <a:t>Amsterdam</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8" name="Rectangle 4"/>
          <p:cNvSpPr>
            <a:spLocks noChangeArrowheads="1"/>
          </p:cNvSpPr>
          <p:nvPr/>
        </p:nvSpPr>
        <p:spPr bwMode="auto">
          <a:xfrm>
            <a:off x="1331913" y="765175"/>
            <a:ext cx="6480175" cy="5203825"/>
          </a:xfrm>
          <a:prstGeom prst="rect">
            <a:avLst/>
          </a:prstGeom>
          <a:noFill/>
          <a:ln w="9525">
            <a:noFill/>
            <a:miter lim="800000"/>
            <a:headEnd/>
            <a:tailEnd/>
          </a:ln>
          <a:effectLst/>
        </p:spPr>
        <p:txBody>
          <a:bodyPr anchor="ctr">
            <a:spAutoFit/>
          </a:bodyPr>
          <a:lstStyle/>
          <a:p>
            <a:r>
              <a:rPr lang="en-US" sz="2400" b="1" dirty="0">
                <a:solidFill>
                  <a:srgbClr val="FF9900"/>
                </a:solidFill>
              </a:rPr>
              <a:t>Uno de los cuadros más entrañables y representativos es el </a:t>
            </a:r>
            <a:r>
              <a:rPr lang="en-US" sz="2400" b="1" dirty="0" err="1">
                <a:solidFill>
                  <a:srgbClr val="FF9900"/>
                </a:solidFill>
              </a:rPr>
              <a:t>que</a:t>
            </a:r>
            <a:r>
              <a:rPr lang="en-US" sz="2400" b="1" dirty="0">
                <a:solidFill>
                  <a:srgbClr val="FF9900"/>
                </a:solidFill>
              </a:rPr>
              <a:t> </a:t>
            </a:r>
            <a:r>
              <a:rPr lang="en-US" sz="2400" b="1" dirty="0" err="1">
                <a:solidFill>
                  <a:srgbClr val="FF9900"/>
                </a:solidFill>
              </a:rPr>
              <a:t>veremos</a:t>
            </a:r>
            <a:r>
              <a:rPr lang="en-US" sz="2400" b="1" dirty="0">
                <a:solidFill>
                  <a:srgbClr val="FF9900"/>
                </a:solidFill>
              </a:rPr>
              <a:t> a </a:t>
            </a:r>
            <a:r>
              <a:rPr lang="en-US" sz="2400" b="1" dirty="0" err="1">
                <a:solidFill>
                  <a:srgbClr val="FF9900"/>
                </a:solidFill>
              </a:rPr>
              <a:t>continuación</a:t>
            </a:r>
            <a:r>
              <a:rPr lang="en-US" sz="2400" b="1" dirty="0">
                <a:solidFill>
                  <a:srgbClr val="FF9900"/>
                </a:solidFill>
              </a:rPr>
              <a:t>, </a:t>
            </a:r>
            <a:r>
              <a:rPr lang="en-US" sz="2400" b="1" dirty="0" err="1">
                <a:solidFill>
                  <a:srgbClr val="FF9900"/>
                </a:solidFill>
              </a:rPr>
              <a:t>llamado</a:t>
            </a:r>
            <a:r>
              <a:rPr lang="en-US" sz="2400" b="1" dirty="0">
                <a:solidFill>
                  <a:srgbClr val="FF9900"/>
                </a:solidFill>
              </a:rPr>
              <a:t> La </a:t>
            </a:r>
            <a:r>
              <a:rPr lang="en-US" sz="2400" b="1" dirty="0" err="1">
                <a:solidFill>
                  <a:srgbClr val="FF9900"/>
                </a:solidFill>
              </a:rPr>
              <a:t>Virgen</a:t>
            </a:r>
            <a:r>
              <a:rPr lang="en-US" sz="2400" b="1" dirty="0">
                <a:solidFill>
                  <a:srgbClr val="FF9900"/>
                </a:solidFill>
              </a:rPr>
              <a:t> de la </a:t>
            </a:r>
            <a:r>
              <a:rPr lang="en-US" sz="2400" b="1" dirty="0" err="1">
                <a:solidFill>
                  <a:srgbClr val="FF9900"/>
                </a:solidFill>
              </a:rPr>
              <a:t>Servilleta</a:t>
            </a:r>
            <a:r>
              <a:rPr lang="en-US" sz="2400" b="1" dirty="0">
                <a:solidFill>
                  <a:srgbClr val="FF9900"/>
                </a:solidFill>
              </a:rPr>
              <a:t>, no es un </a:t>
            </a:r>
            <a:r>
              <a:rPr lang="en-US" sz="2400" b="1" dirty="0" err="1">
                <a:solidFill>
                  <a:srgbClr val="FF9900"/>
                </a:solidFill>
              </a:rPr>
              <a:t>cuadro</a:t>
            </a:r>
            <a:r>
              <a:rPr lang="en-US" sz="2400" b="1" dirty="0">
                <a:solidFill>
                  <a:srgbClr val="FF9900"/>
                </a:solidFill>
              </a:rPr>
              <a:t> </a:t>
            </a:r>
            <a:r>
              <a:rPr lang="en-US" sz="2400" b="1" dirty="0" err="1">
                <a:solidFill>
                  <a:srgbClr val="FF9900"/>
                </a:solidFill>
              </a:rPr>
              <a:t>espectacular</a:t>
            </a:r>
            <a:r>
              <a:rPr lang="en-US" sz="2400" b="1" dirty="0">
                <a:solidFill>
                  <a:srgbClr val="FF9900"/>
                </a:solidFill>
              </a:rPr>
              <a:t> en </a:t>
            </a:r>
            <a:r>
              <a:rPr lang="en-US" sz="2400" b="1" dirty="0" err="1">
                <a:solidFill>
                  <a:srgbClr val="FF9900"/>
                </a:solidFill>
              </a:rPr>
              <a:t>contenido</a:t>
            </a:r>
            <a:r>
              <a:rPr lang="en-US" sz="2400" b="1" dirty="0">
                <a:solidFill>
                  <a:srgbClr val="FF9900"/>
                </a:solidFill>
              </a:rPr>
              <a:t> y </a:t>
            </a:r>
            <a:r>
              <a:rPr lang="en-US" sz="2400" b="1" dirty="0" err="1">
                <a:solidFill>
                  <a:srgbClr val="FF9900"/>
                </a:solidFill>
              </a:rPr>
              <a:t>dimenciones</a:t>
            </a:r>
            <a:r>
              <a:rPr lang="en-US" sz="2400" b="1" dirty="0">
                <a:solidFill>
                  <a:srgbClr val="FF9900"/>
                </a:solidFill>
              </a:rPr>
              <a:t> </a:t>
            </a:r>
            <a:r>
              <a:rPr lang="en-US" sz="2400" b="1" dirty="0" err="1">
                <a:solidFill>
                  <a:srgbClr val="FF9900"/>
                </a:solidFill>
              </a:rPr>
              <a:t>pero</a:t>
            </a:r>
            <a:r>
              <a:rPr lang="en-US" sz="2400" b="1" dirty="0">
                <a:solidFill>
                  <a:srgbClr val="FF9900"/>
                </a:solidFill>
              </a:rPr>
              <a:t> es </a:t>
            </a:r>
            <a:r>
              <a:rPr lang="en-US" sz="2400" b="1" dirty="0" err="1">
                <a:solidFill>
                  <a:srgbClr val="FF9900"/>
                </a:solidFill>
              </a:rPr>
              <a:t>una</a:t>
            </a:r>
            <a:r>
              <a:rPr lang="en-US" sz="2400" b="1" dirty="0">
                <a:solidFill>
                  <a:srgbClr val="FF9900"/>
                </a:solidFill>
              </a:rPr>
              <a:t> </a:t>
            </a:r>
            <a:r>
              <a:rPr lang="en-US" sz="2400" b="1" dirty="0" err="1">
                <a:solidFill>
                  <a:srgbClr val="FF9900"/>
                </a:solidFill>
              </a:rPr>
              <a:t>especie</a:t>
            </a:r>
            <a:r>
              <a:rPr lang="en-US" sz="2400" b="1" dirty="0">
                <a:solidFill>
                  <a:srgbClr val="FF9900"/>
                </a:solidFill>
              </a:rPr>
              <a:t> de </a:t>
            </a:r>
            <a:r>
              <a:rPr lang="en-US" sz="2400" b="1" dirty="0" err="1">
                <a:solidFill>
                  <a:srgbClr val="FF9900"/>
                </a:solidFill>
              </a:rPr>
              <a:t>cuadro</a:t>
            </a:r>
            <a:r>
              <a:rPr lang="en-US" sz="2400" b="1" dirty="0">
                <a:solidFill>
                  <a:srgbClr val="FF9900"/>
                </a:solidFill>
              </a:rPr>
              <a:t> </a:t>
            </a:r>
            <a:r>
              <a:rPr lang="en-US" sz="2400" b="1" dirty="0" err="1">
                <a:solidFill>
                  <a:srgbClr val="FF9900"/>
                </a:solidFill>
              </a:rPr>
              <a:t>como</a:t>
            </a:r>
            <a:r>
              <a:rPr lang="en-US" sz="2400" b="1" dirty="0">
                <a:solidFill>
                  <a:srgbClr val="FF9900"/>
                </a:solidFill>
              </a:rPr>
              <a:t> la </a:t>
            </a:r>
            <a:r>
              <a:rPr lang="en-US" sz="2400" b="1" dirty="0" err="1">
                <a:solidFill>
                  <a:srgbClr val="FF9900"/>
                </a:solidFill>
              </a:rPr>
              <a:t>Gioconda</a:t>
            </a:r>
            <a:r>
              <a:rPr lang="en-US" sz="2400" b="1" dirty="0">
                <a:solidFill>
                  <a:srgbClr val="FF9900"/>
                </a:solidFill>
              </a:rPr>
              <a:t> de Leonardo </a:t>
            </a:r>
            <a:r>
              <a:rPr lang="en-US" sz="2400" b="1" dirty="0" err="1">
                <a:solidFill>
                  <a:srgbClr val="FF9900"/>
                </a:solidFill>
              </a:rPr>
              <a:t>da</a:t>
            </a:r>
            <a:r>
              <a:rPr lang="en-US" sz="2400" b="1" dirty="0">
                <a:solidFill>
                  <a:srgbClr val="FF9900"/>
                </a:solidFill>
              </a:rPr>
              <a:t> Vinci: </a:t>
            </a:r>
            <a:r>
              <a:rPr lang="en-US" sz="2400" b="1" dirty="0" err="1">
                <a:solidFill>
                  <a:srgbClr val="FF9900"/>
                </a:solidFill>
              </a:rPr>
              <a:t>una</a:t>
            </a:r>
            <a:r>
              <a:rPr lang="en-US" sz="2400" b="1" dirty="0">
                <a:solidFill>
                  <a:srgbClr val="FF9900"/>
                </a:solidFill>
              </a:rPr>
              <a:t> </a:t>
            </a:r>
            <a:r>
              <a:rPr lang="en-US" sz="2400" b="1" dirty="0" err="1">
                <a:solidFill>
                  <a:srgbClr val="FF9900"/>
                </a:solidFill>
              </a:rPr>
              <a:t>auténtica</a:t>
            </a:r>
            <a:r>
              <a:rPr lang="en-US" sz="2400" b="1" dirty="0">
                <a:solidFill>
                  <a:srgbClr val="FF9900"/>
                </a:solidFill>
              </a:rPr>
              <a:t> </a:t>
            </a:r>
            <a:r>
              <a:rPr lang="en-US" sz="2400" b="1" dirty="0" err="1">
                <a:solidFill>
                  <a:srgbClr val="FF9900"/>
                </a:solidFill>
              </a:rPr>
              <a:t>joya</a:t>
            </a:r>
            <a:r>
              <a:rPr lang="en-US" sz="2400" b="1" dirty="0">
                <a:solidFill>
                  <a:srgbClr val="FF9900"/>
                </a:solidFill>
              </a:rPr>
              <a:t>.</a:t>
            </a:r>
          </a:p>
          <a:p>
            <a:r>
              <a:rPr lang="en-US" sz="2400" b="1" dirty="0" err="1">
                <a:solidFill>
                  <a:srgbClr val="FF9900"/>
                </a:solidFill>
              </a:rPr>
              <a:t>Vemos</a:t>
            </a:r>
            <a:r>
              <a:rPr lang="en-US" sz="2400" b="1" dirty="0">
                <a:solidFill>
                  <a:srgbClr val="FF9900"/>
                </a:solidFill>
              </a:rPr>
              <a:t> </a:t>
            </a:r>
            <a:r>
              <a:rPr lang="en-US" sz="2400" b="1" dirty="0" err="1">
                <a:solidFill>
                  <a:srgbClr val="FF9900"/>
                </a:solidFill>
              </a:rPr>
              <a:t>reflejada</a:t>
            </a:r>
            <a:r>
              <a:rPr lang="en-US" sz="2400" b="1" dirty="0">
                <a:solidFill>
                  <a:srgbClr val="FF9900"/>
                </a:solidFill>
              </a:rPr>
              <a:t> la </a:t>
            </a:r>
            <a:r>
              <a:rPr lang="en-US" sz="2400" b="1" dirty="0" err="1">
                <a:solidFill>
                  <a:srgbClr val="FF9900"/>
                </a:solidFill>
              </a:rPr>
              <a:t>dulzura</a:t>
            </a:r>
            <a:r>
              <a:rPr lang="en-US" sz="2400" b="1" dirty="0">
                <a:solidFill>
                  <a:srgbClr val="FF9900"/>
                </a:solidFill>
              </a:rPr>
              <a:t> </a:t>
            </a:r>
            <a:r>
              <a:rPr lang="en-US" sz="2400" b="1" dirty="0" err="1">
                <a:solidFill>
                  <a:srgbClr val="FF9900"/>
                </a:solidFill>
              </a:rPr>
              <a:t>tanto</a:t>
            </a:r>
            <a:r>
              <a:rPr lang="en-US" sz="2400" b="1" dirty="0">
                <a:solidFill>
                  <a:srgbClr val="FF9900"/>
                </a:solidFill>
              </a:rPr>
              <a:t> de la </a:t>
            </a:r>
            <a:r>
              <a:rPr lang="en-US" sz="2400" b="1" dirty="0" err="1">
                <a:solidFill>
                  <a:srgbClr val="FF9900"/>
                </a:solidFill>
              </a:rPr>
              <a:t>Virgen</a:t>
            </a:r>
            <a:r>
              <a:rPr lang="en-US" sz="2400" b="1" dirty="0">
                <a:solidFill>
                  <a:srgbClr val="FF9900"/>
                </a:solidFill>
              </a:rPr>
              <a:t> </a:t>
            </a:r>
            <a:r>
              <a:rPr lang="en-US" sz="2400" b="1" dirty="0" err="1">
                <a:solidFill>
                  <a:srgbClr val="FF9900"/>
                </a:solidFill>
              </a:rPr>
              <a:t>como</a:t>
            </a:r>
            <a:r>
              <a:rPr lang="en-US" sz="2400" b="1" dirty="0">
                <a:solidFill>
                  <a:srgbClr val="FF9900"/>
                </a:solidFill>
              </a:rPr>
              <a:t> la del </a:t>
            </a:r>
            <a:r>
              <a:rPr lang="en-US" sz="2400" b="1" dirty="0" err="1">
                <a:solidFill>
                  <a:srgbClr val="FF9900"/>
                </a:solidFill>
              </a:rPr>
              <a:t>niño</a:t>
            </a:r>
            <a:r>
              <a:rPr lang="en-US" sz="2400" b="1" dirty="0">
                <a:solidFill>
                  <a:srgbClr val="FF9900"/>
                </a:solidFill>
              </a:rPr>
              <a:t> </a:t>
            </a:r>
            <a:r>
              <a:rPr lang="en-US" sz="2400" b="1" dirty="0" err="1">
                <a:solidFill>
                  <a:srgbClr val="FF9900"/>
                </a:solidFill>
              </a:rPr>
              <a:t>que</a:t>
            </a:r>
            <a:r>
              <a:rPr lang="en-US" sz="2400" b="1" dirty="0">
                <a:solidFill>
                  <a:srgbClr val="FF9900"/>
                </a:solidFill>
              </a:rPr>
              <a:t> </a:t>
            </a:r>
            <a:r>
              <a:rPr lang="en-US" sz="2400" b="1" dirty="0" err="1">
                <a:solidFill>
                  <a:srgbClr val="FF9900"/>
                </a:solidFill>
              </a:rPr>
              <a:t>miran</a:t>
            </a:r>
            <a:r>
              <a:rPr lang="en-US" sz="2400" b="1" dirty="0">
                <a:solidFill>
                  <a:srgbClr val="FF9900"/>
                </a:solidFill>
              </a:rPr>
              <a:t> </a:t>
            </a:r>
            <a:r>
              <a:rPr lang="en-US" sz="2400" b="1" dirty="0" err="1">
                <a:solidFill>
                  <a:srgbClr val="FF9900"/>
                </a:solidFill>
              </a:rPr>
              <a:t>directamente</a:t>
            </a:r>
            <a:r>
              <a:rPr lang="en-US" sz="2400" b="1" dirty="0">
                <a:solidFill>
                  <a:srgbClr val="FF9900"/>
                </a:solidFill>
              </a:rPr>
              <a:t> al </a:t>
            </a:r>
            <a:r>
              <a:rPr lang="en-US" sz="2400" b="1" dirty="0" err="1">
                <a:solidFill>
                  <a:srgbClr val="FF9900"/>
                </a:solidFill>
              </a:rPr>
              <a:t>espectador</a:t>
            </a:r>
            <a:r>
              <a:rPr lang="en-US" sz="2400" b="1" dirty="0">
                <a:solidFill>
                  <a:srgbClr val="FF9900"/>
                </a:solidFill>
              </a:rPr>
              <a:t>. La </a:t>
            </a:r>
            <a:r>
              <a:rPr lang="en-US" sz="2400" b="1" dirty="0" err="1">
                <a:solidFill>
                  <a:srgbClr val="FF9900"/>
                </a:solidFill>
              </a:rPr>
              <a:t>Virgen</a:t>
            </a:r>
            <a:r>
              <a:rPr lang="en-US" sz="2400" b="1" dirty="0">
                <a:solidFill>
                  <a:srgbClr val="FF9900"/>
                </a:solidFill>
              </a:rPr>
              <a:t> </a:t>
            </a:r>
            <a:r>
              <a:rPr lang="en-US" sz="2400" b="1" dirty="0" err="1">
                <a:solidFill>
                  <a:srgbClr val="FF9900"/>
                </a:solidFill>
              </a:rPr>
              <a:t>como</a:t>
            </a:r>
            <a:r>
              <a:rPr lang="en-US" sz="2400" b="1" dirty="0">
                <a:solidFill>
                  <a:srgbClr val="FF9900"/>
                </a:solidFill>
              </a:rPr>
              <a:t> </a:t>
            </a:r>
            <a:r>
              <a:rPr lang="en-US" sz="2400" b="1" dirty="0" err="1">
                <a:solidFill>
                  <a:srgbClr val="FF9900"/>
                </a:solidFill>
              </a:rPr>
              <a:t>diciendo</a:t>
            </a:r>
            <a:r>
              <a:rPr lang="en-US" sz="2400" b="1" dirty="0">
                <a:solidFill>
                  <a:srgbClr val="FF9900"/>
                </a:solidFill>
              </a:rPr>
              <a:t>: </a:t>
            </a:r>
            <a:r>
              <a:rPr lang="en-US" sz="2400" b="1" dirty="0" err="1">
                <a:solidFill>
                  <a:srgbClr val="FF9900"/>
                </a:solidFill>
              </a:rPr>
              <a:t>éste</a:t>
            </a:r>
            <a:r>
              <a:rPr lang="en-US" sz="2400" b="1" dirty="0">
                <a:solidFill>
                  <a:srgbClr val="FF9900"/>
                </a:solidFill>
              </a:rPr>
              <a:t> es mi </a:t>
            </a:r>
            <a:r>
              <a:rPr lang="en-US" sz="2400" b="1" dirty="0" err="1">
                <a:solidFill>
                  <a:srgbClr val="FF9900"/>
                </a:solidFill>
              </a:rPr>
              <a:t>hijo</a:t>
            </a:r>
            <a:r>
              <a:rPr lang="en-US" sz="2400" b="1" dirty="0">
                <a:solidFill>
                  <a:srgbClr val="FF9900"/>
                </a:solidFill>
              </a:rPr>
              <a:t> </a:t>
            </a:r>
            <a:r>
              <a:rPr lang="en-US" sz="2400" b="1" dirty="0" err="1">
                <a:solidFill>
                  <a:srgbClr val="FF9900"/>
                </a:solidFill>
              </a:rPr>
              <a:t>que</a:t>
            </a:r>
            <a:r>
              <a:rPr lang="en-US" sz="2400" b="1" dirty="0">
                <a:solidFill>
                  <a:srgbClr val="FF9900"/>
                </a:solidFill>
              </a:rPr>
              <a:t> </a:t>
            </a:r>
            <a:r>
              <a:rPr lang="en-US" sz="2400" b="1" dirty="0" err="1">
                <a:solidFill>
                  <a:srgbClr val="FF9900"/>
                </a:solidFill>
              </a:rPr>
              <a:t>será</a:t>
            </a:r>
            <a:r>
              <a:rPr lang="en-US" sz="2400" b="1" dirty="0">
                <a:solidFill>
                  <a:srgbClr val="FF9900"/>
                </a:solidFill>
              </a:rPr>
              <a:t> </a:t>
            </a:r>
            <a:r>
              <a:rPr lang="en-US" sz="2400" b="1" dirty="0" err="1">
                <a:solidFill>
                  <a:srgbClr val="FF9900"/>
                </a:solidFill>
              </a:rPr>
              <a:t>entregado</a:t>
            </a:r>
            <a:r>
              <a:rPr lang="en-US" sz="2400" b="1" dirty="0">
                <a:solidFill>
                  <a:srgbClr val="FF9900"/>
                </a:solidFill>
              </a:rPr>
              <a:t> </a:t>
            </a:r>
            <a:r>
              <a:rPr lang="en-US" sz="2400" b="1" dirty="0" err="1">
                <a:solidFill>
                  <a:srgbClr val="FF9900"/>
                </a:solidFill>
              </a:rPr>
              <a:t>por</a:t>
            </a:r>
            <a:r>
              <a:rPr lang="en-US" sz="2400" b="1" dirty="0">
                <a:solidFill>
                  <a:srgbClr val="FF9900"/>
                </a:solidFill>
              </a:rPr>
              <a:t> la </a:t>
            </a:r>
            <a:r>
              <a:rPr lang="en-US" sz="2400" b="1" dirty="0" err="1">
                <a:solidFill>
                  <a:srgbClr val="FF9900"/>
                </a:solidFill>
              </a:rPr>
              <a:t>humanidad</a:t>
            </a:r>
            <a:r>
              <a:rPr lang="en-US" sz="2400" b="1" dirty="0">
                <a:solidFill>
                  <a:srgbClr val="FF9900"/>
                </a:solidFill>
              </a:rPr>
              <a:t>, y el </a:t>
            </a:r>
            <a:r>
              <a:rPr lang="en-US" sz="2400" b="1" dirty="0" err="1">
                <a:solidFill>
                  <a:srgbClr val="FF9900"/>
                </a:solidFill>
              </a:rPr>
              <a:t>niño</a:t>
            </a:r>
            <a:r>
              <a:rPr lang="en-US" sz="2400" b="1" dirty="0">
                <a:solidFill>
                  <a:srgbClr val="FF9900"/>
                </a:solidFill>
              </a:rPr>
              <a:t> </a:t>
            </a:r>
            <a:r>
              <a:rPr lang="en-US" sz="2400" b="1" dirty="0" err="1">
                <a:solidFill>
                  <a:srgbClr val="FF9900"/>
                </a:solidFill>
              </a:rPr>
              <a:t>avanza</a:t>
            </a:r>
            <a:r>
              <a:rPr lang="en-US" sz="2400" b="1" dirty="0">
                <a:solidFill>
                  <a:srgbClr val="FF9900"/>
                </a:solidFill>
              </a:rPr>
              <a:t> </a:t>
            </a:r>
            <a:r>
              <a:rPr lang="en-US" sz="2400" b="1" dirty="0" err="1">
                <a:solidFill>
                  <a:srgbClr val="FF9900"/>
                </a:solidFill>
              </a:rPr>
              <a:t>hacia</a:t>
            </a:r>
            <a:r>
              <a:rPr lang="en-US" sz="2400" b="1" dirty="0">
                <a:solidFill>
                  <a:srgbClr val="FF9900"/>
                </a:solidFill>
              </a:rPr>
              <a:t> </a:t>
            </a:r>
            <a:r>
              <a:rPr lang="en-US" sz="2400" b="1" dirty="0" err="1">
                <a:solidFill>
                  <a:srgbClr val="FF9900"/>
                </a:solidFill>
              </a:rPr>
              <a:t>delante</a:t>
            </a:r>
            <a:r>
              <a:rPr lang="en-US" sz="2400" b="1" dirty="0">
                <a:solidFill>
                  <a:srgbClr val="FF9900"/>
                </a:solidFill>
              </a:rPr>
              <a:t> </a:t>
            </a:r>
            <a:r>
              <a:rPr lang="en-US" sz="2400" b="1" dirty="0" err="1">
                <a:solidFill>
                  <a:srgbClr val="FF9900"/>
                </a:solidFill>
              </a:rPr>
              <a:t>como</a:t>
            </a:r>
            <a:r>
              <a:rPr lang="en-US" sz="2400" b="1" dirty="0">
                <a:solidFill>
                  <a:srgbClr val="FF9900"/>
                </a:solidFill>
              </a:rPr>
              <a:t> </a:t>
            </a:r>
            <a:r>
              <a:rPr lang="en-US" sz="2400" b="1" dirty="0" err="1">
                <a:solidFill>
                  <a:srgbClr val="FF9900"/>
                </a:solidFill>
              </a:rPr>
              <a:t>manifestando</a:t>
            </a:r>
            <a:r>
              <a:rPr lang="en-US" sz="2400" b="1" dirty="0">
                <a:solidFill>
                  <a:srgbClr val="FF9900"/>
                </a:solidFill>
              </a:rPr>
              <a:t> </a:t>
            </a:r>
            <a:r>
              <a:rPr lang="en-US" sz="2400" b="1" dirty="0" err="1">
                <a:solidFill>
                  <a:srgbClr val="FF9900"/>
                </a:solidFill>
              </a:rPr>
              <a:t>su</a:t>
            </a:r>
            <a:r>
              <a:rPr lang="en-US" sz="2400" b="1" dirty="0">
                <a:solidFill>
                  <a:srgbClr val="FF9900"/>
                </a:solidFill>
              </a:rPr>
              <a:t> </a:t>
            </a:r>
            <a:r>
              <a:rPr lang="en-US" sz="2400" b="1" dirty="0" err="1">
                <a:solidFill>
                  <a:srgbClr val="FF9900"/>
                </a:solidFill>
              </a:rPr>
              <a:t>ofrecimiento</a:t>
            </a:r>
            <a:r>
              <a:rPr lang="en-US" sz="2400" b="1" dirty="0">
                <a:solidFill>
                  <a:srgbClr val="FF9900"/>
                </a:solidFill>
              </a:rPr>
              <a:t> de </a:t>
            </a:r>
            <a:r>
              <a:rPr lang="en-US" sz="2400" b="1" dirty="0" err="1">
                <a:solidFill>
                  <a:srgbClr val="FF9900"/>
                </a:solidFill>
              </a:rPr>
              <a:t>sacrificio</a:t>
            </a:r>
            <a:r>
              <a:rPr lang="en-US" sz="2400" b="1" dirty="0">
                <a:solidFill>
                  <a:srgbClr val="FF9900"/>
                </a:solidFill>
              </a:rPr>
              <a:t>.</a:t>
            </a:r>
            <a:r>
              <a:rPr lang="en-US" sz="2400" dirty="0">
                <a:solidFill>
                  <a:srgbClr val="FF9900"/>
                </a:solidFill>
              </a:rPr>
              <a:t> </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MUV10614"/>
          <p:cNvPicPr>
            <a:picLocks noChangeAspect="1" noChangeArrowheads="1"/>
          </p:cNvPicPr>
          <p:nvPr/>
        </p:nvPicPr>
        <p:blipFill>
          <a:blip r:embed="rId3"/>
          <a:srcRect/>
          <a:stretch>
            <a:fillRect/>
          </a:stretch>
        </p:blipFill>
        <p:spPr bwMode="auto">
          <a:xfrm>
            <a:off x="2124075" y="692150"/>
            <a:ext cx="4535488" cy="4337050"/>
          </a:xfrm>
          <a:prstGeom prst="rect">
            <a:avLst/>
          </a:prstGeom>
          <a:noFill/>
        </p:spPr>
      </p:pic>
      <p:sp>
        <p:nvSpPr>
          <p:cNvPr id="68613" name="WordArt 5"/>
          <p:cNvSpPr>
            <a:spLocks noChangeArrowheads="1" noChangeShapeType="1" noTextEdit="1"/>
          </p:cNvSpPr>
          <p:nvPr/>
        </p:nvSpPr>
        <p:spPr bwMode="auto">
          <a:xfrm>
            <a:off x="2916238" y="5300663"/>
            <a:ext cx="2952750"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rPr>
              <a:t>Virgen de la Servilleta</a:t>
            </a:r>
          </a:p>
        </p:txBody>
      </p:sp>
      <p:sp>
        <p:nvSpPr>
          <p:cNvPr id="68614" name="WordArt 6"/>
          <p:cNvSpPr>
            <a:spLocks noChangeArrowheads="1" noChangeShapeType="1" noTextEdit="1"/>
          </p:cNvSpPr>
          <p:nvPr/>
        </p:nvSpPr>
        <p:spPr bwMode="auto">
          <a:xfrm>
            <a:off x="1979613" y="5876925"/>
            <a:ext cx="5040312" cy="2159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rPr>
              <a:t>Museo de Bellas Artes de Sevilla</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MUV00910"/>
          <p:cNvPicPr>
            <a:picLocks noChangeAspect="1" noChangeArrowheads="1"/>
          </p:cNvPicPr>
          <p:nvPr/>
        </p:nvPicPr>
        <p:blipFill>
          <a:blip r:embed="rId3"/>
          <a:srcRect/>
          <a:stretch>
            <a:fillRect/>
          </a:stretch>
        </p:blipFill>
        <p:spPr bwMode="auto">
          <a:xfrm>
            <a:off x="1331913" y="0"/>
            <a:ext cx="4613275" cy="6858000"/>
          </a:xfrm>
          <a:prstGeom prst="rect">
            <a:avLst/>
          </a:prstGeom>
          <a:noFill/>
        </p:spPr>
      </p:pic>
      <p:sp>
        <p:nvSpPr>
          <p:cNvPr id="14339" name="Rectangle 3"/>
          <p:cNvSpPr>
            <a:spLocks noChangeArrowheads="1"/>
          </p:cNvSpPr>
          <p:nvPr/>
        </p:nvSpPr>
        <p:spPr bwMode="auto">
          <a:xfrm>
            <a:off x="0" y="0"/>
            <a:ext cx="2124075" cy="6858000"/>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14340" name="Text Box 4"/>
          <p:cNvSpPr txBox="1">
            <a:spLocks noChangeArrowheads="1"/>
          </p:cNvSpPr>
          <p:nvPr/>
        </p:nvSpPr>
        <p:spPr bwMode="auto">
          <a:xfrm>
            <a:off x="323850" y="333375"/>
            <a:ext cx="2233613" cy="1879600"/>
          </a:xfrm>
          <a:prstGeom prst="rect">
            <a:avLst/>
          </a:prstGeom>
          <a:noFill/>
          <a:ln w="9525" algn="ctr">
            <a:noFill/>
            <a:miter lim="800000"/>
            <a:headEnd/>
            <a:tailEnd/>
          </a:ln>
          <a:effectLst/>
        </p:spPr>
        <p:txBody>
          <a:bodyPr bIns="0">
            <a:spAutoFit/>
          </a:bodyPr>
          <a:lstStyle/>
          <a:p>
            <a:pPr eaLnBrk="0" hangingPunct="0"/>
            <a:r>
              <a:rPr lang="es-ES" sz="1600" b="1">
                <a:solidFill>
                  <a:schemeClr val="bg1"/>
                </a:solidFill>
                <a:cs typeface="Times New Roman" pitchFamily="18" charset="0"/>
              </a:rPr>
              <a:t>La influencia de su maestro Alfonso Cano la vemos reflejada en este cuadro titulado la </a:t>
            </a:r>
            <a:r>
              <a:rPr lang="es-ES" sz="1600" b="1">
                <a:solidFill>
                  <a:srgbClr val="0000FF"/>
                </a:solidFill>
                <a:cs typeface="Times New Roman" pitchFamily="18" charset="0"/>
              </a:rPr>
              <a:t>Virgen del Rosario</a:t>
            </a:r>
            <a:r>
              <a:rPr lang="es-ES" sz="1600" b="1">
                <a:solidFill>
                  <a:schemeClr val="bg1"/>
                </a:solidFill>
                <a:cs typeface="Times New Roman" pitchFamily="18" charset="0"/>
              </a:rPr>
              <a:t>.</a:t>
            </a:r>
            <a:endParaRPr lang="en-US" sz="1600" b="1">
              <a:solidFill>
                <a:schemeClr val="bg1"/>
              </a:solidFill>
              <a:cs typeface="Times New Roman" pitchFamily="18" charset="0"/>
            </a:endParaRPr>
          </a:p>
          <a:p>
            <a:pPr eaLnBrk="0" hangingPunct="0">
              <a:spcBef>
                <a:spcPct val="50000"/>
              </a:spcBef>
            </a:pPr>
            <a:endParaRPr lang="en-US" sz="1600" b="1">
              <a:solidFill>
                <a:schemeClr val="bg1"/>
              </a:solidFill>
              <a:cs typeface="Times New Roman" pitchFamily="18" charset="0"/>
            </a:endParaRPr>
          </a:p>
        </p:txBody>
      </p:sp>
      <p:sp>
        <p:nvSpPr>
          <p:cNvPr id="14341" name="Text Box 5"/>
          <p:cNvSpPr txBox="1">
            <a:spLocks noChangeArrowheads="1"/>
          </p:cNvSpPr>
          <p:nvPr/>
        </p:nvSpPr>
        <p:spPr bwMode="auto">
          <a:xfrm>
            <a:off x="5364163" y="188913"/>
            <a:ext cx="3455987" cy="6321425"/>
          </a:xfrm>
          <a:prstGeom prst="rect">
            <a:avLst/>
          </a:prstGeom>
          <a:noFill/>
          <a:ln w="9525" algn="ctr">
            <a:noFill/>
            <a:miter lim="800000"/>
            <a:headEnd/>
            <a:tailEnd/>
          </a:ln>
          <a:effectLst/>
        </p:spPr>
        <p:txBody>
          <a:bodyPr bIns="0">
            <a:spAutoFit/>
          </a:bodyPr>
          <a:lstStyle/>
          <a:p>
            <a:pPr eaLnBrk="0" hangingPunct="0"/>
            <a:r>
              <a:rPr lang="es-ES" sz="1400" b="1">
                <a:solidFill>
                  <a:schemeClr val="bg1"/>
                </a:solidFill>
                <a:cs typeface="Times New Roman" pitchFamily="18" charset="0"/>
              </a:rPr>
              <a:t>En este cuadro que contemplamos, vemos a María sentada con el niño en brazos, sosteniendo el rosario con la mano derecha. Ambas figuras están recortadas sobre un fondo neutro para dar un mayor efecto volumétrico, acentuado al llevar las piernas a un lateral del cuadro. A pesar de estar juntos apenas se relacionan entre sí, ya que ambas figuras miran al espectador, sólo sus mutuos abrazos les ponen en contacto, omitiendo los juegos de miradas entre madre e hijo tan característicos en Rafael. Los tonos que empleas son bastante oscuros aunque intenta alegrar la gama cromática con el rojo y el azul, símbolos de martirio y eternidad respectivamente. Aunque María no fue martirizada, pero sufrió el martirio de su hijo siendo considerada, pues, mártir psicológica. La pincelada empleada por el artista es algo más suelta que en la Sagrada Familia del Pajarito que vemos a continuación y que anticipa el efecto vaporoso que pronto le convertiría en el primer pincel de Sevilla.</a:t>
            </a:r>
            <a:endParaRPr lang="en-US" sz="1400" b="1">
              <a:solidFill>
                <a:schemeClr val="bg1"/>
              </a:solidFill>
              <a:cs typeface="Times New Roman" pitchFamily="18" charset="0"/>
            </a:endParaRPr>
          </a:p>
          <a:p>
            <a:pPr eaLnBrk="0" hangingPunct="0">
              <a:spcBef>
                <a:spcPct val="50000"/>
              </a:spcBef>
            </a:pPr>
            <a:endParaRPr lang="en-US" sz="1400" b="1">
              <a:solidFill>
                <a:schemeClr val="bg1"/>
              </a:solidFill>
              <a:cs typeface="Times New Roman" pitchFamily="18"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70" name="Picture 6" descr="Photo002"/>
          <p:cNvPicPr>
            <a:picLocks noChangeAspect="1" noChangeArrowheads="1"/>
          </p:cNvPicPr>
          <p:nvPr/>
        </p:nvPicPr>
        <p:blipFill>
          <a:blip r:embed="rId3"/>
          <a:srcRect/>
          <a:stretch>
            <a:fillRect/>
          </a:stretch>
        </p:blipFill>
        <p:spPr bwMode="auto">
          <a:xfrm>
            <a:off x="4787900" y="260350"/>
            <a:ext cx="4102100" cy="6224588"/>
          </a:xfrm>
          <a:prstGeom prst="rect">
            <a:avLst/>
          </a:prstGeom>
          <a:noFill/>
        </p:spPr>
      </p:pic>
      <p:sp>
        <p:nvSpPr>
          <p:cNvPr id="190471" name="Rectangle 7"/>
          <p:cNvSpPr>
            <a:spLocks noChangeArrowheads="1"/>
          </p:cNvSpPr>
          <p:nvPr/>
        </p:nvSpPr>
        <p:spPr bwMode="auto">
          <a:xfrm>
            <a:off x="4284663" y="0"/>
            <a:ext cx="647700" cy="6858000"/>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190472" name="Rectangle 8"/>
          <p:cNvSpPr>
            <a:spLocks noChangeArrowheads="1"/>
          </p:cNvSpPr>
          <p:nvPr/>
        </p:nvSpPr>
        <p:spPr bwMode="auto">
          <a:xfrm>
            <a:off x="8496300" y="0"/>
            <a:ext cx="647700" cy="6858000"/>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190473" name="WordArt 9"/>
          <p:cNvSpPr>
            <a:spLocks noChangeArrowheads="1" noChangeShapeType="1" noTextEdit="1"/>
          </p:cNvSpPr>
          <p:nvPr/>
        </p:nvSpPr>
        <p:spPr bwMode="auto">
          <a:xfrm>
            <a:off x="1258888" y="981075"/>
            <a:ext cx="2228850" cy="431800"/>
          </a:xfrm>
          <a:prstGeom prst="rect">
            <a:avLst/>
          </a:prstGeom>
        </p:spPr>
        <p:txBody>
          <a:bodyPr wrap="none" fromWordArt="1">
            <a:prstTxWarp prst="textPlain">
              <a:avLst>
                <a:gd name="adj" fmla="val 50000"/>
              </a:avLst>
            </a:prstTxWarp>
          </a:bodyPr>
          <a:lstStyle/>
          <a:p>
            <a:pPr algn="ctr"/>
            <a:r>
              <a:rPr lang="es-ES" sz="3600" kern="10">
                <a:ln w="9525">
                  <a:solidFill>
                    <a:schemeClr val="bg2"/>
                  </a:solidFill>
                  <a:round/>
                  <a:headEnd/>
                  <a:tailEnd/>
                </a:ln>
                <a:gradFill rotWithShape="1">
                  <a:gsLst>
                    <a:gs pos="0">
                      <a:schemeClr val="bg2"/>
                    </a:gs>
                    <a:gs pos="100000">
                      <a:srgbClr val="666633"/>
                    </a:gs>
                  </a:gsLst>
                  <a:lin ang="5400000" scaled="1"/>
                </a:gradFill>
                <a:effectLst>
                  <a:outerShdw dist="45791" dir="2021404" algn="ctr" rotWithShape="0">
                    <a:srgbClr val="B2B2B2">
                      <a:alpha val="80000"/>
                    </a:srgbClr>
                  </a:outerShdw>
                </a:effectLst>
                <a:latin typeface="Times New Roman"/>
                <a:cs typeface="Times New Roman"/>
              </a:rPr>
              <a:t>La Dolorosa</a:t>
            </a:r>
          </a:p>
        </p:txBody>
      </p:sp>
      <p:sp>
        <p:nvSpPr>
          <p:cNvPr id="190474" name="WordArt 10"/>
          <p:cNvSpPr>
            <a:spLocks noChangeArrowheads="1" noChangeShapeType="1" noTextEdit="1"/>
          </p:cNvSpPr>
          <p:nvPr/>
        </p:nvSpPr>
        <p:spPr bwMode="auto">
          <a:xfrm>
            <a:off x="1116013" y="1773238"/>
            <a:ext cx="2447925" cy="4000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666633"/>
                    </a:gs>
                    <a:gs pos="100000">
                      <a:schemeClr val="bg2"/>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Museo de Bellas Artes </a:t>
            </a:r>
          </a:p>
          <a:p>
            <a:pPr algn="ctr"/>
            <a:r>
              <a:rPr lang="es-ES" sz="3600" kern="10">
                <a:ln w="9525">
                  <a:noFill/>
                  <a:round/>
                  <a:headEnd/>
                  <a:tailEnd/>
                </a:ln>
                <a:gradFill rotWithShape="1">
                  <a:gsLst>
                    <a:gs pos="0">
                      <a:srgbClr val="666633"/>
                    </a:gs>
                    <a:gs pos="100000">
                      <a:schemeClr val="bg2"/>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Sevilla</a:t>
            </a:r>
          </a:p>
        </p:txBody>
      </p:sp>
      <p:sp>
        <p:nvSpPr>
          <p:cNvPr id="190475" name="Rectangle 11"/>
          <p:cNvSpPr>
            <a:spLocks noChangeArrowheads="1"/>
          </p:cNvSpPr>
          <p:nvPr/>
        </p:nvSpPr>
        <p:spPr bwMode="auto">
          <a:xfrm>
            <a:off x="468313" y="2776538"/>
            <a:ext cx="4032250" cy="3282950"/>
          </a:xfrm>
          <a:prstGeom prst="rect">
            <a:avLst/>
          </a:prstGeom>
          <a:noFill/>
          <a:ln w="9525">
            <a:noFill/>
            <a:miter lim="800000"/>
            <a:headEnd/>
            <a:tailEnd/>
          </a:ln>
          <a:effectLst/>
        </p:spPr>
        <p:txBody>
          <a:bodyPr anchor="ctr">
            <a:spAutoFit/>
          </a:bodyPr>
          <a:lstStyle/>
          <a:p>
            <a:r>
              <a:rPr lang="en-US" sz="1400" b="1" dirty="0">
                <a:solidFill>
                  <a:schemeClr val="bg2"/>
                </a:solidFill>
              </a:rPr>
              <a:t>Es un </a:t>
            </a:r>
            <a:r>
              <a:rPr lang="en-US" sz="1400" b="1" dirty="0" err="1">
                <a:solidFill>
                  <a:schemeClr val="bg2"/>
                </a:solidFill>
              </a:rPr>
              <a:t>tema</a:t>
            </a:r>
            <a:r>
              <a:rPr lang="en-US" sz="1400" b="1" dirty="0">
                <a:solidFill>
                  <a:schemeClr val="bg2"/>
                </a:solidFill>
              </a:rPr>
              <a:t> </a:t>
            </a:r>
            <a:r>
              <a:rPr lang="en-US" sz="1400" b="1" dirty="0" err="1">
                <a:solidFill>
                  <a:schemeClr val="bg2"/>
                </a:solidFill>
              </a:rPr>
              <a:t>recurrente</a:t>
            </a:r>
            <a:r>
              <a:rPr lang="en-US" sz="1400" b="1" dirty="0">
                <a:solidFill>
                  <a:schemeClr val="bg2"/>
                </a:solidFill>
              </a:rPr>
              <a:t> en la </a:t>
            </a:r>
            <a:r>
              <a:rPr lang="en-US" sz="1400" b="1" dirty="0" err="1">
                <a:solidFill>
                  <a:schemeClr val="bg2"/>
                </a:solidFill>
              </a:rPr>
              <a:t>pintura</a:t>
            </a:r>
            <a:r>
              <a:rPr lang="en-US" sz="1400" b="1" dirty="0">
                <a:solidFill>
                  <a:schemeClr val="bg2"/>
                </a:solidFill>
              </a:rPr>
              <a:t> del </a:t>
            </a:r>
            <a:r>
              <a:rPr lang="en-US" sz="1400" b="1" dirty="0" err="1">
                <a:solidFill>
                  <a:schemeClr val="bg2"/>
                </a:solidFill>
              </a:rPr>
              <a:t>catolicismo</a:t>
            </a:r>
            <a:r>
              <a:rPr lang="en-US" sz="1400" b="1" dirty="0">
                <a:solidFill>
                  <a:schemeClr val="bg2"/>
                </a:solidFill>
              </a:rPr>
              <a:t> </a:t>
            </a:r>
            <a:r>
              <a:rPr lang="en-US" sz="1400" b="1" dirty="0" err="1">
                <a:solidFill>
                  <a:schemeClr val="bg2"/>
                </a:solidFill>
              </a:rPr>
              <a:t>mariano</a:t>
            </a:r>
            <a:r>
              <a:rPr lang="en-US" sz="1400" b="1" dirty="0">
                <a:solidFill>
                  <a:schemeClr val="bg2"/>
                </a:solidFill>
              </a:rPr>
              <a:t> </a:t>
            </a:r>
            <a:r>
              <a:rPr lang="en-US" sz="1400" b="1" dirty="0" err="1">
                <a:solidFill>
                  <a:schemeClr val="bg2"/>
                </a:solidFill>
              </a:rPr>
              <a:t>español</a:t>
            </a:r>
            <a:r>
              <a:rPr lang="en-US" sz="1400" b="1" dirty="0">
                <a:solidFill>
                  <a:schemeClr val="bg2"/>
                </a:solidFill>
              </a:rPr>
              <a:t> del </a:t>
            </a:r>
            <a:r>
              <a:rPr lang="en-US" sz="1400" b="1" dirty="0" err="1">
                <a:solidFill>
                  <a:schemeClr val="bg2"/>
                </a:solidFill>
              </a:rPr>
              <a:t>siglo</a:t>
            </a:r>
            <a:r>
              <a:rPr lang="en-US" sz="1400" b="1" dirty="0">
                <a:solidFill>
                  <a:schemeClr val="bg2"/>
                </a:solidFill>
              </a:rPr>
              <a:t> de </a:t>
            </a:r>
            <a:r>
              <a:rPr lang="en-US" sz="1400" b="1" dirty="0" err="1">
                <a:solidFill>
                  <a:schemeClr val="bg2"/>
                </a:solidFill>
              </a:rPr>
              <a:t>oro</a:t>
            </a:r>
            <a:r>
              <a:rPr lang="en-US" sz="1400" b="1" dirty="0">
                <a:solidFill>
                  <a:schemeClr val="bg2"/>
                </a:solidFill>
              </a:rPr>
              <a:t>. Entre </a:t>
            </a:r>
            <a:r>
              <a:rPr lang="en-US" sz="1400" b="1" dirty="0" err="1">
                <a:solidFill>
                  <a:schemeClr val="bg2"/>
                </a:solidFill>
              </a:rPr>
              <a:t>otras</a:t>
            </a:r>
            <a:r>
              <a:rPr lang="en-US" sz="1400" b="1" dirty="0">
                <a:solidFill>
                  <a:schemeClr val="bg2"/>
                </a:solidFill>
              </a:rPr>
              <a:t> </a:t>
            </a:r>
            <a:r>
              <a:rPr lang="en-US" sz="1400" b="1" dirty="0" err="1">
                <a:solidFill>
                  <a:schemeClr val="bg2"/>
                </a:solidFill>
              </a:rPr>
              <a:t>interpretaciones</a:t>
            </a:r>
            <a:r>
              <a:rPr lang="en-US" sz="1400" b="1" dirty="0">
                <a:solidFill>
                  <a:schemeClr val="bg2"/>
                </a:solidFill>
              </a:rPr>
              <a:t>, se ha </a:t>
            </a:r>
            <a:r>
              <a:rPr lang="en-US" sz="1400" b="1" dirty="0" err="1">
                <a:solidFill>
                  <a:schemeClr val="bg2"/>
                </a:solidFill>
              </a:rPr>
              <a:t>propuesto</a:t>
            </a:r>
            <a:r>
              <a:rPr lang="en-US" sz="1400" b="1" dirty="0">
                <a:solidFill>
                  <a:schemeClr val="bg2"/>
                </a:solidFill>
              </a:rPr>
              <a:t> la de </a:t>
            </a:r>
            <a:r>
              <a:rPr lang="en-US" sz="1400" b="1" dirty="0" err="1">
                <a:solidFill>
                  <a:schemeClr val="bg2"/>
                </a:solidFill>
              </a:rPr>
              <a:t>que</a:t>
            </a:r>
            <a:r>
              <a:rPr lang="en-US" sz="1400" b="1" dirty="0">
                <a:solidFill>
                  <a:schemeClr val="bg2"/>
                </a:solidFill>
              </a:rPr>
              <a:t> se </a:t>
            </a:r>
            <a:r>
              <a:rPr lang="en-US" sz="1400" b="1" dirty="0" err="1">
                <a:solidFill>
                  <a:schemeClr val="bg2"/>
                </a:solidFill>
              </a:rPr>
              <a:t>trata</a:t>
            </a:r>
            <a:r>
              <a:rPr lang="en-US" sz="1400" b="1" dirty="0">
                <a:solidFill>
                  <a:schemeClr val="bg2"/>
                </a:solidFill>
              </a:rPr>
              <a:t> de la </a:t>
            </a:r>
            <a:r>
              <a:rPr lang="en-US" sz="1400" b="1" dirty="0" err="1">
                <a:solidFill>
                  <a:schemeClr val="bg2"/>
                </a:solidFill>
              </a:rPr>
              <a:t>Virgen</a:t>
            </a:r>
            <a:r>
              <a:rPr lang="en-US" sz="1400" b="1" dirty="0">
                <a:solidFill>
                  <a:schemeClr val="bg2"/>
                </a:solidFill>
              </a:rPr>
              <a:t> de la Soledad, </a:t>
            </a:r>
            <a:r>
              <a:rPr lang="en-US" sz="1400" b="1" dirty="0" err="1">
                <a:solidFill>
                  <a:schemeClr val="bg2"/>
                </a:solidFill>
              </a:rPr>
              <a:t>que</a:t>
            </a:r>
            <a:r>
              <a:rPr lang="en-US" sz="1400" b="1" dirty="0">
                <a:solidFill>
                  <a:schemeClr val="bg2"/>
                </a:solidFill>
              </a:rPr>
              <a:t> </a:t>
            </a:r>
            <a:r>
              <a:rPr lang="en-US" sz="1400" b="1" dirty="0" err="1">
                <a:solidFill>
                  <a:schemeClr val="bg2"/>
                </a:solidFill>
              </a:rPr>
              <a:t>representa</a:t>
            </a:r>
            <a:r>
              <a:rPr lang="en-US" sz="1400" b="1" dirty="0">
                <a:solidFill>
                  <a:schemeClr val="bg2"/>
                </a:solidFill>
              </a:rPr>
              <a:t> la </a:t>
            </a:r>
            <a:r>
              <a:rPr lang="en-US" sz="1400" b="1" dirty="0" err="1">
                <a:solidFill>
                  <a:schemeClr val="bg2"/>
                </a:solidFill>
              </a:rPr>
              <a:t>madre</a:t>
            </a:r>
            <a:r>
              <a:rPr lang="en-US" sz="1400" b="1" dirty="0">
                <a:solidFill>
                  <a:schemeClr val="bg2"/>
                </a:solidFill>
              </a:rPr>
              <a:t> de Dios </a:t>
            </a:r>
            <a:r>
              <a:rPr lang="en-US" sz="1400" b="1" dirty="0" err="1">
                <a:solidFill>
                  <a:schemeClr val="bg2"/>
                </a:solidFill>
              </a:rPr>
              <a:t>después</a:t>
            </a:r>
            <a:r>
              <a:rPr lang="en-US" sz="1400" b="1" dirty="0">
                <a:solidFill>
                  <a:schemeClr val="bg2"/>
                </a:solidFill>
              </a:rPr>
              <a:t> del </a:t>
            </a:r>
            <a:r>
              <a:rPr lang="en-US" sz="1400" b="1" dirty="0" err="1">
                <a:solidFill>
                  <a:schemeClr val="bg2"/>
                </a:solidFill>
              </a:rPr>
              <a:t>entierro</a:t>
            </a:r>
            <a:r>
              <a:rPr lang="en-US" sz="1400" b="1" dirty="0">
                <a:solidFill>
                  <a:schemeClr val="bg2"/>
                </a:solidFill>
              </a:rPr>
              <a:t> de </a:t>
            </a:r>
            <a:r>
              <a:rPr lang="en-US" sz="1400" b="1" dirty="0" err="1">
                <a:solidFill>
                  <a:schemeClr val="bg2"/>
                </a:solidFill>
              </a:rPr>
              <a:t>Jesucristo</a:t>
            </a:r>
            <a:r>
              <a:rPr lang="en-US" sz="1400" b="1" dirty="0">
                <a:solidFill>
                  <a:schemeClr val="bg2"/>
                </a:solidFill>
              </a:rPr>
              <a:t>.</a:t>
            </a:r>
          </a:p>
          <a:p>
            <a:r>
              <a:rPr lang="en-US" sz="1400" b="1" dirty="0">
                <a:solidFill>
                  <a:schemeClr val="bg2"/>
                </a:solidFill>
              </a:rPr>
              <a:t>Sea </a:t>
            </a:r>
            <a:r>
              <a:rPr lang="en-US" sz="1400" b="1" dirty="0" err="1">
                <a:solidFill>
                  <a:schemeClr val="bg2"/>
                </a:solidFill>
              </a:rPr>
              <a:t>como</a:t>
            </a:r>
            <a:r>
              <a:rPr lang="en-US" sz="1400" b="1" dirty="0">
                <a:solidFill>
                  <a:schemeClr val="bg2"/>
                </a:solidFill>
              </a:rPr>
              <a:t> </a:t>
            </a:r>
            <a:r>
              <a:rPr lang="en-US" sz="1400" b="1" dirty="0" err="1">
                <a:solidFill>
                  <a:schemeClr val="bg2"/>
                </a:solidFill>
              </a:rPr>
              <a:t>fuere</a:t>
            </a:r>
            <a:r>
              <a:rPr lang="en-US" sz="1400" b="1" dirty="0">
                <a:solidFill>
                  <a:schemeClr val="bg2"/>
                </a:solidFill>
              </a:rPr>
              <a:t>, </a:t>
            </a:r>
            <a:r>
              <a:rPr lang="en-US" sz="1400" b="1" dirty="0" err="1">
                <a:solidFill>
                  <a:schemeClr val="bg2"/>
                </a:solidFill>
              </a:rPr>
              <a:t>está</a:t>
            </a:r>
            <a:r>
              <a:rPr lang="en-US" sz="1400" b="1" dirty="0">
                <a:solidFill>
                  <a:schemeClr val="bg2"/>
                </a:solidFill>
              </a:rPr>
              <a:t> </a:t>
            </a:r>
            <a:r>
              <a:rPr lang="en-US" sz="1400" b="1" dirty="0" err="1">
                <a:solidFill>
                  <a:schemeClr val="bg2"/>
                </a:solidFill>
              </a:rPr>
              <a:t>logrado</a:t>
            </a:r>
            <a:r>
              <a:rPr lang="en-US" sz="1400" b="1" dirty="0">
                <a:solidFill>
                  <a:schemeClr val="bg2"/>
                </a:solidFill>
              </a:rPr>
              <a:t> con </a:t>
            </a:r>
            <a:r>
              <a:rPr lang="en-US" sz="1400" b="1" dirty="0" err="1">
                <a:solidFill>
                  <a:schemeClr val="bg2"/>
                </a:solidFill>
              </a:rPr>
              <a:t>perfección</a:t>
            </a:r>
            <a:r>
              <a:rPr lang="en-US" sz="1400" b="1" dirty="0">
                <a:solidFill>
                  <a:schemeClr val="bg2"/>
                </a:solidFill>
              </a:rPr>
              <a:t> el </a:t>
            </a:r>
            <a:r>
              <a:rPr lang="en-US" sz="1400" b="1" dirty="0" err="1">
                <a:solidFill>
                  <a:schemeClr val="bg2"/>
                </a:solidFill>
              </a:rPr>
              <a:t>patetismo</a:t>
            </a:r>
            <a:r>
              <a:rPr lang="en-US" sz="1400" b="1" dirty="0">
                <a:solidFill>
                  <a:schemeClr val="bg2"/>
                </a:solidFill>
              </a:rPr>
              <a:t>, la </a:t>
            </a:r>
            <a:r>
              <a:rPr lang="en-US" sz="1400" b="1" dirty="0" err="1">
                <a:solidFill>
                  <a:schemeClr val="bg2"/>
                </a:solidFill>
              </a:rPr>
              <a:t>fuerte</a:t>
            </a:r>
            <a:r>
              <a:rPr lang="en-US" sz="1400" b="1" dirty="0">
                <a:solidFill>
                  <a:schemeClr val="bg2"/>
                </a:solidFill>
              </a:rPr>
              <a:t> </a:t>
            </a:r>
            <a:r>
              <a:rPr lang="en-US" sz="1400" b="1" dirty="0" err="1">
                <a:solidFill>
                  <a:schemeClr val="bg2"/>
                </a:solidFill>
              </a:rPr>
              <a:t>expresión</a:t>
            </a:r>
            <a:r>
              <a:rPr lang="en-US" sz="1400" b="1" dirty="0">
                <a:solidFill>
                  <a:schemeClr val="bg2"/>
                </a:solidFill>
              </a:rPr>
              <a:t> de </a:t>
            </a:r>
            <a:r>
              <a:rPr lang="en-US" sz="1400" b="1" dirty="0" err="1">
                <a:solidFill>
                  <a:schemeClr val="bg2"/>
                </a:solidFill>
              </a:rPr>
              <a:t>sentimientos</a:t>
            </a:r>
            <a:r>
              <a:rPr lang="en-US" sz="1400" b="1" dirty="0">
                <a:solidFill>
                  <a:schemeClr val="bg2"/>
                </a:solidFill>
              </a:rPr>
              <a:t>. </a:t>
            </a:r>
            <a:r>
              <a:rPr lang="en-US" sz="1400" b="1" dirty="0" err="1">
                <a:solidFill>
                  <a:schemeClr val="bg2"/>
                </a:solidFill>
              </a:rPr>
              <a:t>Aunque</a:t>
            </a:r>
            <a:r>
              <a:rPr lang="en-US" sz="1400" b="1" dirty="0">
                <a:solidFill>
                  <a:schemeClr val="bg2"/>
                </a:solidFill>
              </a:rPr>
              <a:t> </a:t>
            </a:r>
            <a:r>
              <a:rPr lang="en-US" sz="1400" b="1" dirty="0" err="1">
                <a:solidFill>
                  <a:schemeClr val="bg2"/>
                </a:solidFill>
              </a:rPr>
              <a:t>hoy</a:t>
            </a:r>
            <a:r>
              <a:rPr lang="en-US" sz="1400" b="1" dirty="0">
                <a:solidFill>
                  <a:schemeClr val="bg2"/>
                </a:solidFill>
              </a:rPr>
              <a:t> </a:t>
            </a:r>
            <a:r>
              <a:rPr lang="en-US" sz="1400" b="1" dirty="0" err="1">
                <a:solidFill>
                  <a:schemeClr val="bg2"/>
                </a:solidFill>
              </a:rPr>
              <a:t>está</a:t>
            </a:r>
            <a:r>
              <a:rPr lang="en-US" sz="1400" b="1" dirty="0">
                <a:solidFill>
                  <a:schemeClr val="bg2"/>
                </a:solidFill>
              </a:rPr>
              <a:t> en la patria </a:t>
            </a:r>
            <a:r>
              <a:rPr lang="en-US" sz="1400" b="1" dirty="0" err="1">
                <a:solidFill>
                  <a:schemeClr val="bg2"/>
                </a:solidFill>
              </a:rPr>
              <a:t>chica</a:t>
            </a:r>
            <a:r>
              <a:rPr lang="en-US" sz="1400" b="1" dirty="0">
                <a:solidFill>
                  <a:schemeClr val="bg2"/>
                </a:solidFill>
              </a:rPr>
              <a:t> de Murillo, </a:t>
            </a:r>
            <a:r>
              <a:rPr lang="en-US" sz="1400" b="1" dirty="0" err="1">
                <a:solidFill>
                  <a:schemeClr val="bg2"/>
                </a:solidFill>
              </a:rPr>
              <a:t>parece</a:t>
            </a:r>
            <a:r>
              <a:rPr lang="en-US" sz="1400" b="1" dirty="0">
                <a:solidFill>
                  <a:schemeClr val="bg2"/>
                </a:solidFill>
              </a:rPr>
              <a:t> </a:t>
            </a:r>
            <a:r>
              <a:rPr lang="en-US" sz="1400" b="1" dirty="0" err="1">
                <a:solidFill>
                  <a:schemeClr val="bg2"/>
                </a:solidFill>
              </a:rPr>
              <a:t>que</a:t>
            </a:r>
            <a:r>
              <a:rPr lang="en-US" sz="1400" b="1" dirty="0">
                <a:solidFill>
                  <a:schemeClr val="bg2"/>
                </a:solidFill>
              </a:rPr>
              <a:t> </a:t>
            </a:r>
            <a:r>
              <a:rPr lang="en-US" sz="1400" b="1" dirty="0" err="1">
                <a:solidFill>
                  <a:schemeClr val="bg2"/>
                </a:solidFill>
              </a:rPr>
              <a:t>este</a:t>
            </a:r>
            <a:r>
              <a:rPr lang="en-US" sz="1400" b="1" dirty="0">
                <a:solidFill>
                  <a:schemeClr val="bg2"/>
                </a:solidFill>
              </a:rPr>
              <a:t> </a:t>
            </a:r>
            <a:r>
              <a:rPr lang="en-US" sz="1400" b="1" dirty="0" err="1">
                <a:solidFill>
                  <a:schemeClr val="bg2"/>
                </a:solidFill>
              </a:rPr>
              <a:t>cuadro</a:t>
            </a:r>
            <a:r>
              <a:rPr lang="en-US" sz="1400" b="1" dirty="0">
                <a:solidFill>
                  <a:schemeClr val="bg2"/>
                </a:solidFill>
              </a:rPr>
              <a:t> </a:t>
            </a:r>
            <a:r>
              <a:rPr lang="en-US" sz="1400" b="1" dirty="0" err="1">
                <a:solidFill>
                  <a:schemeClr val="bg2"/>
                </a:solidFill>
              </a:rPr>
              <a:t>fue</a:t>
            </a:r>
            <a:r>
              <a:rPr lang="en-US" sz="1400" b="1" dirty="0">
                <a:solidFill>
                  <a:schemeClr val="bg2"/>
                </a:solidFill>
              </a:rPr>
              <a:t> </a:t>
            </a:r>
            <a:r>
              <a:rPr lang="en-US" sz="1400" b="1" dirty="0" err="1">
                <a:solidFill>
                  <a:schemeClr val="bg2"/>
                </a:solidFill>
              </a:rPr>
              <a:t>una</a:t>
            </a:r>
            <a:r>
              <a:rPr lang="en-US" sz="1400" b="1" dirty="0">
                <a:solidFill>
                  <a:schemeClr val="bg2"/>
                </a:solidFill>
              </a:rPr>
              <a:t> de </a:t>
            </a:r>
            <a:r>
              <a:rPr lang="en-US" sz="1400" b="1" dirty="0" err="1">
                <a:solidFill>
                  <a:schemeClr val="bg2"/>
                </a:solidFill>
              </a:rPr>
              <a:t>tantas</a:t>
            </a:r>
            <a:r>
              <a:rPr lang="en-US" sz="1400" b="1" dirty="0">
                <a:solidFill>
                  <a:schemeClr val="bg2"/>
                </a:solidFill>
              </a:rPr>
              <a:t> </a:t>
            </a:r>
            <a:r>
              <a:rPr lang="en-US" sz="1400" b="1" dirty="0" err="1">
                <a:solidFill>
                  <a:schemeClr val="bg2"/>
                </a:solidFill>
              </a:rPr>
              <a:t>presas</a:t>
            </a:r>
            <a:r>
              <a:rPr lang="en-US" sz="1400" b="1" dirty="0">
                <a:solidFill>
                  <a:schemeClr val="bg2"/>
                </a:solidFill>
              </a:rPr>
              <a:t> de la </a:t>
            </a:r>
            <a:r>
              <a:rPr lang="en-US" sz="1400" b="1" dirty="0" err="1">
                <a:solidFill>
                  <a:schemeClr val="bg2"/>
                </a:solidFill>
              </a:rPr>
              <a:t>rapiña</a:t>
            </a:r>
            <a:r>
              <a:rPr lang="en-US" sz="1400" b="1" dirty="0">
                <a:solidFill>
                  <a:schemeClr val="bg2"/>
                </a:solidFill>
              </a:rPr>
              <a:t> de </a:t>
            </a:r>
            <a:r>
              <a:rPr lang="en-US" sz="1400" b="1" dirty="0" err="1">
                <a:solidFill>
                  <a:schemeClr val="bg2"/>
                </a:solidFill>
              </a:rPr>
              <a:t>las</a:t>
            </a:r>
            <a:r>
              <a:rPr lang="en-US" sz="1400" b="1" dirty="0">
                <a:solidFill>
                  <a:schemeClr val="bg2"/>
                </a:solidFill>
              </a:rPr>
              <a:t> </a:t>
            </a:r>
            <a:r>
              <a:rPr lang="en-US" sz="1400" b="1" dirty="0" err="1">
                <a:solidFill>
                  <a:schemeClr val="bg2"/>
                </a:solidFill>
              </a:rPr>
              <a:t>hordas</a:t>
            </a:r>
            <a:r>
              <a:rPr lang="en-US" sz="1400" b="1" dirty="0">
                <a:solidFill>
                  <a:schemeClr val="bg2"/>
                </a:solidFill>
              </a:rPr>
              <a:t> </a:t>
            </a:r>
            <a:r>
              <a:rPr lang="en-US" sz="1400" b="1" dirty="0" err="1">
                <a:solidFill>
                  <a:schemeClr val="bg2"/>
                </a:solidFill>
              </a:rPr>
              <a:t>naponeólicas</a:t>
            </a:r>
            <a:r>
              <a:rPr lang="en-US" sz="1400" b="1" dirty="0">
                <a:solidFill>
                  <a:schemeClr val="bg2"/>
                </a:solidFill>
              </a:rPr>
              <a:t> </a:t>
            </a:r>
            <a:r>
              <a:rPr lang="en-US" sz="1400" b="1" dirty="0" err="1">
                <a:solidFill>
                  <a:schemeClr val="bg2"/>
                </a:solidFill>
              </a:rPr>
              <a:t>invasoras</a:t>
            </a:r>
            <a:r>
              <a:rPr lang="en-US" sz="1400" b="1" dirty="0">
                <a:solidFill>
                  <a:schemeClr val="bg2"/>
                </a:solidFill>
              </a:rPr>
              <a:t> en 1808 (o </a:t>
            </a:r>
            <a:r>
              <a:rPr lang="en-US" sz="1400" b="1" dirty="0" err="1">
                <a:solidFill>
                  <a:schemeClr val="bg2"/>
                </a:solidFill>
              </a:rPr>
              <a:t>años</a:t>
            </a:r>
            <a:r>
              <a:rPr lang="en-US" sz="1400" b="1" dirty="0">
                <a:solidFill>
                  <a:schemeClr val="bg2"/>
                </a:solidFill>
              </a:rPr>
              <a:t> </a:t>
            </a:r>
            <a:r>
              <a:rPr lang="en-US" sz="1400" b="1" dirty="0" err="1">
                <a:solidFill>
                  <a:schemeClr val="bg2"/>
                </a:solidFill>
              </a:rPr>
              <a:t>posteriores</a:t>
            </a:r>
            <a:r>
              <a:rPr lang="en-US" sz="1400" b="1" dirty="0">
                <a:solidFill>
                  <a:schemeClr val="bg2"/>
                </a:solidFill>
              </a:rPr>
              <a:t>); de </a:t>
            </a:r>
            <a:r>
              <a:rPr lang="en-US" sz="1400" b="1" dirty="0" err="1">
                <a:solidFill>
                  <a:schemeClr val="bg2"/>
                </a:solidFill>
              </a:rPr>
              <a:t>Francia</a:t>
            </a:r>
            <a:r>
              <a:rPr lang="en-US" sz="1400" b="1" dirty="0">
                <a:solidFill>
                  <a:schemeClr val="bg2"/>
                </a:solidFill>
              </a:rPr>
              <a:t> </a:t>
            </a:r>
            <a:r>
              <a:rPr lang="en-US" sz="1400" b="1" dirty="0" err="1">
                <a:solidFill>
                  <a:schemeClr val="bg2"/>
                </a:solidFill>
              </a:rPr>
              <a:t>pasó</a:t>
            </a:r>
            <a:r>
              <a:rPr lang="en-US" sz="1400" b="1" dirty="0">
                <a:solidFill>
                  <a:schemeClr val="bg2"/>
                </a:solidFill>
              </a:rPr>
              <a:t> a </a:t>
            </a:r>
            <a:r>
              <a:rPr lang="en-US" sz="1400" b="1" dirty="0" err="1">
                <a:solidFill>
                  <a:schemeClr val="bg2"/>
                </a:solidFill>
              </a:rPr>
              <a:t>Inglaterra</a:t>
            </a:r>
            <a:r>
              <a:rPr lang="en-US" sz="1400" b="1" dirty="0">
                <a:solidFill>
                  <a:schemeClr val="bg2"/>
                </a:solidFill>
              </a:rPr>
              <a:t>, </a:t>
            </a:r>
            <a:r>
              <a:rPr lang="en-US" sz="1400" b="1" dirty="0" err="1">
                <a:solidFill>
                  <a:schemeClr val="bg2"/>
                </a:solidFill>
              </a:rPr>
              <a:t>hasta</a:t>
            </a:r>
            <a:r>
              <a:rPr lang="en-US" sz="1400" b="1" dirty="0">
                <a:solidFill>
                  <a:schemeClr val="bg2"/>
                </a:solidFill>
              </a:rPr>
              <a:t> </a:t>
            </a:r>
            <a:r>
              <a:rPr lang="en-US" sz="1400" b="1" dirty="0" err="1">
                <a:solidFill>
                  <a:schemeClr val="bg2"/>
                </a:solidFill>
              </a:rPr>
              <a:t>que</a:t>
            </a:r>
            <a:r>
              <a:rPr lang="en-US" sz="1400" b="1" dirty="0">
                <a:solidFill>
                  <a:schemeClr val="bg2"/>
                </a:solidFill>
              </a:rPr>
              <a:t> </a:t>
            </a:r>
            <a:r>
              <a:rPr lang="en-US" sz="1400" b="1" dirty="0" err="1">
                <a:solidFill>
                  <a:schemeClr val="bg2"/>
                </a:solidFill>
              </a:rPr>
              <a:t>fue</a:t>
            </a:r>
            <a:r>
              <a:rPr lang="en-US" sz="1400" b="1" dirty="0">
                <a:solidFill>
                  <a:schemeClr val="bg2"/>
                </a:solidFill>
              </a:rPr>
              <a:t> </a:t>
            </a:r>
            <a:r>
              <a:rPr lang="en-US" sz="1400" b="1" dirty="0" err="1">
                <a:solidFill>
                  <a:schemeClr val="bg2"/>
                </a:solidFill>
              </a:rPr>
              <a:t>comprado</a:t>
            </a:r>
            <a:r>
              <a:rPr lang="en-US" sz="1400" b="1" dirty="0">
                <a:solidFill>
                  <a:schemeClr val="bg2"/>
                </a:solidFill>
              </a:rPr>
              <a:t> </a:t>
            </a:r>
            <a:r>
              <a:rPr lang="en-US" sz="1400" b="1" dirty="0" err="1">
                <a:solidFill>
                  <a:schemeClr val="bg2"/>
                </a:solidFill>
              </a:rPr>
              <a:t>por</a:t>
            </a:r>
            <a:r>
              <a:rPr lang="en-US" sz="1400" b="1" dirty="0">
                <a:solidFill>
                  <a:schemeClr val="bg2"/>
                </a:solidFill>
              </a:rPr>
              <a:t> un noble </a:t>
            </a:r>
            <a:r>
              <a:rPr lang="en-US" sz="1400" b="1" dirty="0" err="1">
                <a:solidFill>
                  <a:schemeClr val="bg2"/>
                </a:solidFill>
              </a:rPr>
              <a:t>español</a:t>
            </a:r>
            <a:r>
              <a:rPr lang="en-US" sz="1400" b="1" dirty="0">
                <a:solidFill>
                  <a:schemeClr val="bg2"/>
                </a:solidFill>
              </a:rPr>
              <a:t> en 1913.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2" name="WordArt 4"/>
          <p:cNvSpPr>
            <a:spLocks noChangeArrowheads="1" noChangeShapeType="1" noTextEdit="1"/>
          </p:cNvSpPr>
          <p:nvPr/>
        </p:nvSpPr>
        <p:spPr bwMode="auto">
          <a:xfrm>
            <a:off x="2195513" y="2420938"/>
            <a:ext cx="4411662" cy="137795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1">
                  <a:gsLst>
                    <a:gs pos="0">
                      <a:srgbClr val="B56617"/>
                    </a:gs>
                    <a:gs pos="100000">
                      <a:srgbClr val="FFFFFF"/>
                    </a:gs>
                  </a:gsLst>
                  <a:lin ang="5400000" scaled="1"/>
                </a:gradFill>
                <a:latin typeface="Impact"/>
              </a:rPr>
              <a:t>Los temas bíblicos</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2" name="Rectangle 4"/>
          <p:cNvSpPr>
            <a:spLocks noChangeArrowheads="1"/>
          </p:cNvSpPr>
          <p:nvPr/>
        </p:nvSpPr>
        <p:spPr bwMode="auto">
          <a:xfrm>
            <a:off x="1042988" y="908050"/>
            <a:ext cx="7345362" cy="4965700"/>
          </a:xfrm>
          <a:prstGeom prst="rect">
            <a:avLst/>
          </a:prstGeom>
          <a:noFill/>
          <a:ln w="9525">
            <a:noFill/>
            <a:miter lim="800000"/>
            <a:headEnd/>
            <a:tailEnd/>
          </a:ln>
          <a:effectLst/>
        </p:spPr>
        <p:txBody>
          <a:bodyPr anchor="ctr">
            <a:spAutoFit/>
          </a:bodyPr>
          <a:lstStyle/>
          <a:p>
            <a:r>
              <a:rPr lang="en-US" sz="3200" b="1" dirty="0">
                <a:solidFill>
                  <a:srgbClr val="FF9900"/>
                </a:solidFill>
              </a:rPr>
              <a:t>Murillo se </a:t>
            </a:r>
            <a:r>
              <a:rPr lang="en-US" sz="3200" b="1" dirty="0" err="1">
                <a:solidFill>
                  <a:srgbClr val="FF9900"/>
                </a:solidFill>
              </a:rPr>
              <a:t>dedicó</a:t>
            </a:r>
            <a:r>
              <a:rPr lang="en-US" sz="3200" b="1" dirty="0">
                <a:solidFill>
                  <a:srgbClr val="FF9900"/>
                </a:solidFill>
              </a:rPr>
              <a:t> con </a:t>
            </a:r>
            <a:r>
              <a:rPr lang="en-US" sz="3200" b="1" dirty="0" err="1">
                <a:solidFill>
                  <a:srgbClr val="FF9900"/>
                </a:solidFill>
              </a:rPr>
              <a:t>esmero</a:t>
            </a:r>
            <a:r>
              <a:rPr lang="en-US" sz="3200" b="1" dirty="0">
                <a:solidFill>
                  <a:srgbClr val="FF9900"/>
                </a:solidFill>
              </a:rPr>
              <a:t> a </a:t>
            </a:r>
            <a:r>
              <a:rPr lang="en-US" sz="3200" b="1" dirty="0" err="1">
                <a:solidFill>
                  <a:srgbClr val="FF9900"/>
                </a:solidFill>
              </a:rPr>
              <a:t>ilustrar</a:t>
            </a:r>
            <a:r>
              <a:rPr lang="en-US" sz="3200" b="1" dirty="0">
                <a:solidFill>
                  <a:srgbClr val="FF9900"/>
                </a:solidFill>
              </a:rPr>
              <a:t> la </a:t>
            </a:r>
            <a:r>
              <a:rPr lang="en-US" sz="3200" b="1" dirty="0" err="1">
                <a:solidFill>
                  <a:srgbClr val="FF9900"/>
                </a:solidFill>
              </a:rPr>
              <a:t>Biblia</a:t>
            </a:r>
            <a:r>
              <a:rPr lang="en-US" sz="3200" b="1" dirty="0">
                <a:solidFill>
                  <a:srgbClr val="FF9900"/>
                </a:solidFill>
              </a:rPr>
              <a:t> </a:t>
            </a:r>
            <a:r>
              <a:rPr lang="en-US" sz="3200" b="1" dirty="0" err="1">
                <a:solidFill>
                  <a:srgbClr val="FF9900"/>
                </a:solidFill>
              </a:rPr>
              <a:t>para</a:t>
            </a:r>
            <a:r>
              <a:rPr lang="en-US" sz="3200" b="1" dirty="0">
                <a:solidFill>
                  <a:srgbClr val="FF9900"/>
                </a:solidFill>
              </a:rPr>
              <a:t> </a:t>
            </a:r>
            <a:r>
              <a:rPr lang="en-US" sz="3200" b="1" dirty="0" err="1">
                <a:solidFill>
                  <a:srgbClr val="FF9900"/>
                </a:solidFill>
              </a:rPr>
              <a:t>hacerla</a:t>
            </a:r>
            <a:r>
              <a:rPr lang="en-US" sz="3200" b="1" dirty="0">
                <a:solidFill>
                  <a:srgbClr val="FF9900"/>
                </a:solidFill>
              </a:rPr>
              <a:t> más </a:t>
            </a:r>
            <a:r>
              <a:rPr lang="en-US" sz="3200" b="1" dirty="0" err="1">
                <a:solidFill>
                  <a:srgbClr val="FF9900"/>
                </a:solidFill>
              </a:rPr>
              <a:t>accesible</a:t>
            </a:r>
            <a:r>
              <a:rPr lang="en-US" sz="3200" b="1" dirty="0">
                <a:solidFill>
                  <a:srgbClr val="FF9900"/>
                </a:solidFill>
              </a:rPr>
              <a:t> a </a:t>
            </a:r>
            <a:r>
              <a:rPr lang="en-US" sz="3200" b="1" dirty="0" err="1">
                <a:solidFill>
                  <a:srgbClr val="FF9900"/>
                </a:solidFill>
              </a:rPr>
              <a:t>todos</a:t>
            </a:r>
            <a:r>
              <a:rPr lang="en-US" sz="3200" b="1" dirty="0">
                <a:solidFill>
                  <a:srgbClr val="FF9900"/>
                </a:solidFill>
              </a:rPr>
              <a:t>. </a:t>
            </a:r>
          </a:p>
          <a:p>
            <a:r>
              <a:rPr lang="en-US" sz="3200" b="1" dirty="0" err="1">
                <a:solidFill>
                  <a:srgbClr val="FF9900"/>
                </a:solidFill>
              </a:rPr>
              <a:t>Pintó</a:t>
            </a:r>
            <a:r>
              <a:rPr lang="en-US" sz="3200" b="1" dirty="0">
                <a:solidFill>
                  <a:srgbClr val="FF9900"/>
                </a:solidFill>
              </a:rPr>
              <a:t> a la </a:t>
            </a:r>
            <a:r>
              <a:rPr lang="en-US" sz="3200" b="1" dirty="0" err="1">
                <a:solidFill>
                  <a:srgbClr val="FF9900"/>
                </a:solidFill>
              </a:rPr>
              <a:t>Virgen</a:t>
            </a:r>
            <a:r>
              <a:rPr lang="en-US" sz="3200" b="1" dirty="0">
                <a:solidFill>
                  <a:srgbClr val="FF9900"/>
                </a:solidFill>
              </a:rPr>
              <a:t> en </a:t>
            </a:r>
            <a:r>
              <a:rPr lang="en-US" sz="3200" b="1" dirty="0" err="1">
                <a:solidFill>
                  <a:srgbClr val="FF9900"/>
                </a:solidFill>
              </a:rPr>
              <a:t>muchas</a:t>
            </a:r>
            <a:r>
              <a:rPr lang="en-US" sz="3200" b="1" dirty="0">
                <a:solidFill>
                  <a:srgbClr val="FF9900"/>
                </a:solidFill>
              </a:rPr>
              <a:t> </a:t>
            </a:r>
            <a:r>
              <a:rPr lang="en-US" sz="3200" b="1" dirty="0" err="1">
                <a:solidFill>
                  <a:srgbClr val="FF9900"/>
                </a:solidFill>
              </a:rPr>
              <a:t>facetas</a:t>
            </a:r>
            <a:r>
              <a:rPr lang="en-US" sz="3200" b="1" dirty="0">
                <a:solidFill>
                  <a:srgbClr val="FF9900"/>
                </a:solidFill>
              </a:rPr>
              <a:t>, </a:t>
            </a:r>
            <a:r>
              <a:rPr lang="en-US" sz="3200" b="1" dirty="0" err="1">
                <a:solidFill>
                  <a:srgbClr val="FF9900"/>
                </a:solidFill>
              </a:rPr>
              <a:t>desde</a:t>
            </a:r>
            <a:r>
              <a:rPr lang="en-US" sz="3200" b="1" dirty="0">
                <a:solidFill>
                  <a:srgbClr val="FF9900"/>
                </a:solidFill>
              </a:rPr>
              <a:t> </a:t>
            </a:r>
            <a:r>
              <a:rPr lang="en-US" sz="3200" b="1" dirty="0" err="1">
                <a:solidFill>
                  <a:srgbClr val="FF9900"/>
                </a:solidFill>
              </a:rPr>
              <a:t>su</a:t>
            </a:r>
            <a:r>
              <a:rPr lang="en-US" sz="3200" b="1" dirty="0">
                <a:solidFill>
                  <a:srgbClr val="FF9900"/>
                </a:solidFill>
              </a:rPr>
              <a:t> </a:t>
            </a:r>
            <a:r>
              <a:rPr lang="en-US" sz="3200" b="1" dirty="0" err="1">
                <a:solidFill>
                  <a:srgbClr val="FF9900"/>
                </a:solidFill>
              </a:rPr>
              <a:t>trabajo</a:t>
            </a:r>
            <a:r>
              <a:rPr lang="en-US" sz="3200" b="1" dirty="0">
                <a:solidFill>
                  <a:srgbClr val="FF9900"/>
                </a:solidFill>
              </a:rPr>
              <a:t> en la </a:t>
            </a:r>
            <a:r>
              <a:rPr lang="en-US" sz="3200" b="1" dirty="0" err="1">
                <a:solidFill>
                  <a:srgbClr val="FF9900"/>
                </a:solidFill>
              </a:rPr>
              <a:t>cocina</a:t>
            </a:r>
            <a:r>
              <a:rPr lang="en-US" sz="3200" b="1" dirty="0">
                <a:solidFill>
                  <a:srgbClr val="FF9900"/>
                </a:solidFill>
              </a:rPr>
              <a:t> y en el </a:t>
            </a:r>
            <a:r>
              <a:rPr lang="en-US" sz="3200" b="1" dirty="0" err="1">
                <a:solidFill>
                  <a:srgbClr val="FF9900"/>
                </a:solidFill>
              </a:rPr>
              <a:t>jardín</a:t>
            </a:r>
            <a:r>
              <a:rPr lang="en-US" sz="3200" b="1" dirty="0">
                <a:solidFill>
                  <a:srgbClr val="FF9900"/>
                </a:solidFill>
              </a:rPr>
              <a:t> </a:t>
            </a:r>
            <a:r>
              <a:rPr lang="en-US" sz="3200" b="1" dirty="0" err="1">
                <a:solidFill>
                  <a:srgbClr val="FF9900"/>
                </a:solidFill>
              </a:rPr>
              <a:t>hasta</a:t>
            </a:r>
            <a:r>
              <a:rPr lang="en-US" sz="3200" b="1" dirty="0">
                <a:solidFill>
                  <a:srgbClr val="FF9900"/>
                </a:solidFill>
              </a:rPr>
              <a:t> la </a:t>
            </a:r>
            <a:r>
              <a:rPr lang="en-US" sz="3200" b="1" dirty="0" err="1">
                <a:solidFill>
                  <a:srgbClr val="FF9900"/>
                </a:solidFill>
              </a:rPr>
              <a:t>Anunciación</a:t>
            </a:r>
            <a:r>
              <a:rPr lang="en-US" sz="3200" b="1" dirty="0">
                <a:solidFill>
                  <a:srgbClr val="FF9900"/>
                </a:solidFill>
              </a:rPr>
              <a:t> y </a:t>
            </a:r>
            <a:r>
              <a:rPr lang="en-US" sz="3200" b="1" dirty="0" err="1">
                <a:solidFill>
                  <a:srgbClr val="FF9900"/>
                </a:solidFill>
              </a:rPr>
              <a:t>su</a:t>
            </a:r>
            <a:r>
              <a:rPr lang="en-US" sz="3200" b="1" dirty="0">
                <a:solidFill>
                  <a:srgbClr val="FF9900"/>
                </a:solidFill>
              </a:rPr>
              <a:t> </a:t>
            </a:r>
            <a:r>
              <a:rPr lang="en-US" sz="3200" b="1" dirty="0" err="1">
                <a:solidFill>
                  <a:srgbClr val="FF9900"/>
                </a:solidFill>
              </a:rPr>
              <a:t>presencia</a:t>
            </a:r>
            <a:r>
              <a:rPr lang="en-US" sz="3200" b="1" dirty="0">
                <a:solidFill>
                  <a:srgbClr val="FF9900"/>
                </a:solidFill>
              </a:rPr>
              <a:t> en la </a:t>
            </a:r>
            <a:r>
              <a:rPr lang="en-US" sz="3200" b="1" dirty="0" err="1">
                <a:solidFill>
                  <a:srgbClr val="FF9900"/>
                </a:solidFill>
              </a:rPr>
              <a:t>gloria</a:t>
            </a:r>
            <a:r>
              <a:rPr lang="en-US" sz="3200" b="1" dirty="0">
                <a:solidFill>
                  <a:srgbClr val="FF9900"/>
                </a:solidFill>
              </a:rPr>
              <a:t> del </a:t>
            </a:r>
            <a:r>
              <a:rPr lang="en-US" sz="3200" b="1" dirty="0" err="1">
                <a:solidFill>
                  <a:srgbClr val="FF9900"/>
                </a:solidFill>
              </a:rPr>
              <a:t>cielo</a:t>
            </a:r>
            <a:r>
              <a:rPr lang="en-US" sz="3200" b="1" dirty="0">
                <a:solidFill>
                  <a:srgbClr val="FF9900"/>
                </a:solidFill>
              </a:rPr>
              <a:t>. </a:t>
            </a:r>
          </a:p>
          <a:p>
            <a:r>
              <a:rPr lang="en-US" sz="3200" b="1" dirty="0" err="1">
                <a:solidFill>
                  <a:srgbClr val="FF9900"/>
                </a:solidFill>
              </a:rPr>
              <a:t>Pintó</a:t>
            </a:r>
            <a:r>
              <a:rPr lang="en-US" sz="3200" b="1" dirty="0">
                <a:solidFill>
                  <a:srgbClr val="FF9900"/>
                </a:solidFill>
              </a:rPr>
              <a:t> </a:t>
            </a:r>
            <a:r>
              <a:rPr lang="en-US" sz="3200" b="1" dirty="0" err="1">
                <a:solidFill>
                  <a:srgbClr val="FF9900"/>
                </a:solidFill>
              </a:rPr>
              <a:t>también</a:t>
            </a:r>
            <a:r>
              <a:rPr lang="en-US" sz="3200" b="1" dirty="0">
                <a:solidFill>
                  <a:srgbClr val="FF9900"/>
                </a:solidFill>
              </a:rPr>
              <a:t> a </a:t>
            </a:r>
            <a:r>
              <a:rPr lang="en-US" sz="3200" b="1" dirty="0" err="1">
                <a:solidFill>
                  <a:srgbClr val="FF9900"/>
                </a:solidFill>
              </a:rPr>
              <a:t>Jesús</a:t>
            </a:r>
            <a:r>
              <a:rPr lang="en-US" sz="3200" b="1" dirty="0">
                <a:solidFill>
                  <a:srgbClr val="FF9900"/>
                </a:solidFill>
              </a:rPr>
              <a:t> y a San Juan Bautista, </a:t>
            </a:r>
            <a:r>
              <a:rPr lang="en-US" sz="3200" b="1" dirty="0" err="1">
                <a:solidFill>
                  <a:srgbClr val="FF9900"/>
                </a:solidFill>
              </a:rPr>
              <a:t>primero</a:t>
            </a:r>
            <a:r>
              <a:rPr lang="en-US" sz="3200" b="1" dirty="0">
                <a:solidFill>
                  <a:srgbClr val="FF9900"/>
                </a:solidFill>
              </a:rPr>
              <a:t> </a:t>
            </a:r>
            <a:r>
              <a:rPr lang="en-US" sz="3200" b="1" dirty="0" err="1">
                <a:solidFill>
                  <a:srgbClr val="FF9900"/>
                </a:solidFill>
              </a:rPr>
              <a:t>bebes</a:t>
            </a:r>
            <a:r>
              <a:rPr lang="en-US" sz="3200" b="1" dirty="0">
                <a:solidFill>
                  <a:srgbClr val="FF9900"/>
                </a:solidFill>
              </a:rPr>
              <a:t> y </a:t>
            </a:r>
            <a:r>
              <a:rPr lang="en-US" sz="3200" b="1" dirty="0" err="1">
                <a:solidFill>
                  <a:srgbClr val="FF9900"/>
                </a:solidFill>
              </a:rPr>
              <a:t>después</a:t>
            </a:r>
            <a:r>
              <a:rPr lang="en-US" sz="3200" b="1" dirty="0">
                <a:solidFill>
                  <a:srgbClr val="FF9900"/>
                </a:solidFill>
              </a:rPr>
              <a:t> </a:t>
            </a:r>
            <a:r>
              <a:rPr lang="en-US" sz="3200" b="1" dirty="0" err="1">
                <a:solidFill>
                  <a:srgbClr val="FF9900"/>
                </a:solidFill>
              </a:rPr>
              <a:t>como</a:t>
            </a:r>
            <a:r>
              <a:rPr lang="en-US" sz="3200" b="1" dirty="0">
                <a:solidFill>
                  <a:srgbClr val="FF9900"/>
                </a:solidFill>
              </a:rPr>
              <a:t> </a:t>
            </a:r>
            <a:r>
              <a:rPr lang="en-US" sz="3200" b="1" dirty="0" err="1">
                <a:solidFill>
                  <a:srgbClr val="FF9900"/>
                </a:solidFill>
              </a:rPr>
              <a:t>niños</a:t>
            </a:r>
            <a:r>
              <a:rPr lang="en-US" sz="3200" b="1" dirty="0">
                <a:solidFill>
                  <a:srgbClr val="FF9900"/>
                </a:solidFill>
              </a:rPr>
              <a:t> y </a:t>
            </a:r>
            <a:r>
              <a:rPr lang="en-US" sz="3200" b="1" dirty="0" err="1">
                <a:solidFill>
                  <a:srgbClr val="FF9900"/>
                </a:solidFill>
              </a:rPr>
              <a:t>muchas</a:t>
            </a:r>
            <a:r>
              <a:rPr lang="en-US" sz="3200" b="1" dirty="0">
                <a:solidFill>
                  <a:srgbClr val="FF9900"/>
                </a:solidFill>
              </a:rPr>
              <a:t> </a:t>
            </a:r>
            <a:r>
              <a:rPr lang="en-US" sz="3200" b="1" dirty="0" err="1">
                <a:solidFill>
                  <a:srgbClr val="FF9900"/>
                </a:solidFill>
              </a:rPr>
              <a:t>escenas</a:t>
            </a:r>
            <a:r>
              <a:rPr lang="en-US" sz="3200" b="1" dirty="0">
                <a:solidFill>
                  <a:srgbClr val="FF9900"/>
                </a:solidFill>
              </a:rPr>
              <a:t> más.</a:t>
            </a:r>
            <a:r>
              <a:rPr lang="en-US" sz="3200" dirty="0">
                <a:solidFill>
                  <a:srgbClr val="FF9900"/>
                </a:solidFill>
              </a:rPr>
              <a:t> </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8838" name="Picture 6" descr="murillo16"/>
          <p:cNvPicPr>
            <a:picLocks noChangeAspect="1" noChangeArrowheads="1"/>
          </p:cNvPicPr>
          <p:nvPr/>
        </p:nvPicPr>
        <p:blipFill>
          <a:blip r:embed="rId3"/>
          <a:srcRect/>
          <a:stretch>
            <a:fillRect/>
          </a:stretch>
        </p:blipFill>
        <p:spPr bwMode="auto">
          <a:xfrm>
            <a:off x="1042988" y="476250"/>
            <a:ext cx="7019925" cy="4832350"/>
          </a:xfrm>
          <a:prstGeom prst="rect">
            <a:avLst/>
          </a:prstGeom>
          <a:noFill/>
        </p:spPr>
      </p:pic>
      <p:sp>
        <p:nvSpPr>
          <p:cNvPr id="248849" name="WordArt 17"/>
          <p:cNvSpPr>
            <a:spLocks noChangeArrowheads="1" noChangeShapeType="1" noTextEdit="1"/>
          </p:cNvSpPr>
          <p:nvPr/>
        </p:nvSpPr>
        <p:spPr bwMode="auto">
          <a:xfrm>
            <a:off x="2268538" y="5734050"/>
            <a:ext cx="466725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808000"/>
                    </a:gs>
                    <a:gs pos="100000">
                      <a:srgbClr val="DADA0A"/>
                    </a:gs>
                  </a:gsLst>
                  <a:lin ang="5400000" scaled="1"/>
                </a:gradFill>
                <a:effectLst>
                  <a:outerShdw dist="45791" dir="2021404" algn="ctr" rotWithShape="0">
                    <a:srgbClr val="B2B2B2">
                      <a:alpha val="80000"/>
                    </a:srgbClr>
                  </a:outerShdw>
                </a:effectLst>
                <a:latin typeface="Times New Roman"/>
                <a:cs typeface="Times New Roman"/>
              </a:rPr>
              <a:t>Isaac bendiciendo a Jacob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descr="rebeca"/>
          <p:cNvPicPr>
            <a:picLocks noChangeAspect="1" noChangeArrowheads="1"/>
          </p:cNvPicPr>
          <p:nvPr/>
        </p:nvPicPr>
        <p:blipFill>
          <a:blip r:embed="rId3"/>
          <a:srcRect/>
          <a:stretch>
            <a:fillRect/>
          </a:stretch>
        </p:blipFill>
        <p:spPr bwMode="auto">
          <a:xfrm>
            <a:off x="755650" y="188913"/>
            <a:ext cx="7813675" cy="5538787"/>
          </a:xfrm>
          <a:prstGeom prst="rect">
            <a:avLst/>
          </a:prstGeom>
          <a:noFill/>
        </p:spPr>
      </p:pic>
      <p:sp>
        <p:nvSpPr>
          <p:cNvPr id="196611" name="WordArt 3"/>
          <p:cNvSpPr>
            <a:spLocks noChangeArrowheads="1" noChangeShapeType="1" noTextEdit="1"/>
          </p:cNvSpPr>
          <p:nvPr/>
        </p:nvSpPr>
        <p:spPr bwMode="auto">
          <a:xfrm>
            <a:off x="1763713" y="5949950"/>
            <a:ext cx="5924550" cy="523875"/>
          </a:xfrm>
          <a:prstGeom prst="rect">
            <a:avLst/>
          </a:prstGeom>
        </p:spPr>
        <p:txBody>
          <a:bodyPr wrap="none" fromWordArt="1">
            <a:prstTxWarp prst="textPlain">
              <a:avLst>
                <a:gd name="adj" fmla="val 50000"/>
              </a:avLst>
            </a:prstTxWarp>
          </a:bodyPr>
          <a:lstStyle/>
          <a:p>
            <a:pPr algn="ctr"/>
            <a:r>
              <a:rPr lang="pt-BR"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rPr>
              <a:t>Raquel dando de beber a Jacob</a:t>
            </a:r>
            <a:endParaRPr lang="es-ES"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1844" name="Picture 4" descr="murillo30"/>
          <p:cNvPicPr>
            <a:picLocks noGrp="1" noChangeAspect="1" noChangeArrowheads="1"/>
          </p:cNvPicPr>
          <p:nvPr>
            <p:ph idx="4294967295"/>
          </p:nvPr>
        </p:nvPicPr>
        <p:blipFill>
          <a:blip r:embed="rId3"/>
          <a:srcRect/>
          <a:stretch>
            <a:fillRect/>
          </a:stretch>
        </p:blipFill>
        <p:spPr>
          <a:xfrm>
            <a:off x="1547813" y="260350"/>
            <a:ext cx="6156325" cy="4729163"/>
          </a:xfrm>
          <a:noFill/>
          <a:ln/>
        </p:spPr>
      </p:pic>
      <p:sp>
        <p:nvSpPr>
          <p:cNvPr id="291847" name="WordArt 7"/>
          <p:cNvSpPr>
            <a:spLocks noChangeArrowheads="1" noChangeShapeType="1" noTextEdit="1"/>
          </p:cNvSpPr>
          <p:nvPr/>
        </p:nvSpPr>
        <p:spPr bwMode="auto">
          <a:xfrm>
            <a:off x="1331913" y="5300663"/>
            <a:ext cx="653415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El Hijo Pródigo Marchando de Casa</a:t>
            </a:r>
          </a:p>
        </p:txBody>
      </p:sp>
      <p:sp>
        <p:nvSpPr>
          <p:cNvPr id="291848" name="Rectangle 8"/>
          <p:cNvSpPr>
            <a:spLocks noChangeArrowheads="1"/>
          </p:cNvSpPr>
          <p:nvPr/>
        </p:nvSpPr>
        <p:spPr bwMode="auto">
          <a:xfrm>
            <a:off x="2268538" y="5805488"/>
            <a:ext cx="4489450" cy="366712"/>
          </a:xfrm>
          <a:prstGeom prst="rect">
            <a:avLst/>
          </a:prstGeom>
          <a:noFill/>
          <a:ln w="9525">
            <a:noFill/>
            <a:miter lim="800000"/>
            <a:headEnd/>
            <a:tailEnd/>
          </a:ln>
          <a:effectLst/>
        </p:spPr>
        <p:txBody>
          <a:bodyPr wrap="none" anchor="ctr">
            <a:spAutoFit/>
          </a:bodyPr>
          <a:lstStyle/>
          <a:p>
            <a:r>
              <a:rPr lang="en-US">
                <a:solidFill>
                  <a:srgbClr val="336699"/>
                </a:solidFill>
              </a:rPr>
              <a:t>National Gallery of Ireland, Dublin, Ireland</a:t>
            </a:r>
            <a:r>
              <a:rPr lang="en-US"/>
              <a:t> </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murillo33"/>
          <p:cNvPicPr>
            <a:picLocks noChangeAspect="1" noChangeArrowheads="1"/>
          </p:cNvPicPr>
          <p:nvPr/>
        </p:nvPicPr>
        <p:blipFill>
          <a:blip r:embed="rId3"/>
          <a:srcRect/>
          <a:stretch>
            <a:fillRect/>
          </a:stretch>
        </p:blipFill>
        <p:spPr bwMode="auto">
          <a:xfrm>
            <a:off x="1547813" y="476250"/>
            <a:ext cx="6192837" cy="4813300"/>
          </a:xfrm>
          <a:prstGeom prst="rect">
            <a:avLst/>
          </a:prstGeom>
          <a:noFill/>
        </p:spPr>
      </p:pic>
      <p:sp>
        <p:nvSpPr>
          <p:cNvPr id="200707" name="WordArt 3"/>
          <p:cNvSpPr>
            <a:spLocks noChangeArrowheads="1" noChangeShapeType="1" noTextEdit="1"/>
          </p:cNvSpPr>
          <p:nvPr/>
        </p:nvSpPr>
        <p:spPr bwMode="auto">
          <a:xfrm>
            <a:off x="2124075" y="5589588"/>
            <a:ext cx="4895850"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666633"/>
                </a:solidFill>
                <a:effectLst>
                  <a:outerShdw dist="45791" dir="2021404" algn="ctr" rotWithShape="0">
                    <a:srgbClr val="B2B2B2">
                      <a:alpha val="80000"/>
                    </a:srgbClr>
                  </a:outerShdw>
                </a:effectLst>
                <a:latin typeface="Times New Roman"/>
                <a:cs typeface="Times New Roman"/>
              </a:rPr>
              <a:t>El hijo pródigo dando de comer a los cerdos</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28" name="Object 4"/>
          <p:cNvGraphicFramePr>
            <a:graphicFrameLocks noChangeAspect="1"/>
          </p:cNvGraphicFramePr>
          <p:nvPr/>
        </p:nvGraphicFramePr>
        <p:xfrm>
          <a:off x="1763713" y="260350"/>
          <a:ext cx="5562600" cy="5010150"/>
        </p:xfrm>
        <a:graphic>
          <a:graphicData uri="http://schemas.openxmlformats.org/presentationml/2006/ole">
            <p:oleObj spid="_x0000_s2050" name="Fotografía de Photo Editor" r:id="rId4" imgW="5563377" imgH="5009524" progId="">
              <p:embed/>
            </p:oleObj>
          </a:graphicData>
        </a:graphic>
      </p:graphicFrame>
      <p:sp>
        <p:nvSpPr>
          <p:cNvPr id="308229" name="Rectangle 5"/>
          <p:cNvSpPr>
            <a:spLocks noChangeArrowheads="1"/>
          </p:cNvSpPr>
          <p:nvPr/>
        </p:nvSpPr>
        <p:spPr bwMode="auto">
          <a:xfrm>
            <a:off x="2411413" y="6165850"/>
            <a:ext cx="4273550" cy="366713"/>
          </a:xfrm>
          <a:prstGeom prst="rect">
            <a:avLst/>
          </a:prstGeom>
          <a:noFill/>
          <a:ln w="9525">
            <a:noFill/>
            <a:miter lim="800000"/>
            <a:headEnd/>
            <a:tailEnd/>
          </a:ln>
          <a:effectLst/>
        </p:spPr>
        <p:txBody>
          <a:bodyPr wrap="none" anchor="ctr">
            <a:spAutoFit/>
          </a:bodyPr>
          <a:lstStyle/>
          <a:p>
            <a:r>
              <a:rPr lang="en-US">
                <a:solidFill>
                  <a:srgbClr val="F77C1F"/>
                </a:solidFill>
              </a:rPr>
              <a:t>The National Gallery of Art, Washington</a:t>
            </a:r>
            <a:r>
              <a:rPr lang="en-US"/>
              <a:t> </a:t>
            </a:r>
          </a:p>
        </p:txBody>
      </p:sp>
      <p:sp>
        <p:nvSpPr>
          <p:cNvPr id="308230" name="WordArt 6"/>
          <p:cNvSpPr>
            <a:spLocks noChangeArrowheads="1" noChangeShapeType="1" noTextEdit="1"/>
          </p:cNvSpPr>
          <p:nvPr/>
        </p:nvSpPr>
        <p:spPr bwMode="auto">
          <a:xfrm>
            <a:off x="2627313" y="5516563"/>
            <a:ext cx="3744912" cy="50482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El Regreso del Hijo Pródigo</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8772" name="Picture 4" descr="murillo34"/>
          <p:cNvPicPr>
            <a:picLocks noGrp="1" noChangeAspect="1" noChangeArrowheads="1"/>
          </p:cNvPicPr>
          <p:nvPr>
            <p:ph idx="4294967295"/>
          </p:nvPr>
        </p:nvPicPr>
        <p:blipFill>
          <a:blip r:embed="rId3"/>
          <a:srcRect/>
          <a:stretch>
            <a:fillRect/>
          </a:stretch>
        </p:blipFill>
        <p:spPr>
          <a:xfrm>
            <a:off x="1258888" y="404813"/>
            <a:ext cx="6804025" cy="5237162"/>
          </a:xfrm>
          <a:noFill/>
          <a:ln/>
        </p:spPr>
      </p:pic>
      <p:sp>
        <p:nvSpPr>
          <p:cNvPr id="288775" name="WordArt 7"/>
          <p:cNvSpPr>
            <a:spLocks noChangeArrowheads="1" noChangeShapeType="1" noTextEdit="1"/>
          </p:cNvSpPr>
          <p:nvPr/>
        </p:nvSpPr>
        <p:spPr bwMode="auto">
          <a:xfrm>
            <a:off x="2051050" y="5876925"/>
            <a:ext cx="5000625" cy="6159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Otro cuadro de la escena de</a:t>
            </a:r>
          </a:p>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El regreso del Hijo Pródigo</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2" descr="MUA00906"/>
          <p:cNvPicPr>
            <a:picLocks noChangeAspect="1" noChangeArrowheads="1"/>
          </p:cNvPicPr>
          <p:nvPr/>
        </p:nvPicPr>
        <p:blipFill>
          <a:blip r:embed="rId3"/>
          <a:srcRect/>
          <a:stretch>
            <a:fillRect/>
          </a:stretch>
        </p:blipFill>
        <p:spPr bwMode="auto">
          <a:xfrm>
            <a:off x="1403350" y="333375"/>
            <a:ext cx="6337300" cy="5132388"/>
          </a:xfrm>
          <a:prstGeom prst="rect">
            <a:avLst/>
          </a:prstGeom>
          <a:noFill/>
        </p:spPr>
      </p:pic>
      <p:sp>
        <p:nvSpPr>
          <p:cNvPr id="206851" name="Rectangle 3"/>
          <p:cNvSpPr>
            <a:spLocks noChangeArrowheads="1"/>
          </p:cNvSpPr>
          <p:nvPr/>
        </p:nvSpPr>
        <p:spPr bwMode="auto">
          <a:xfrm>
            <a:off x="468313" y="0"/>
            <a:ext cx="1225550" cy="6858000"/>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206852" name="WordArt 4"/>
          <p:cNvSpPr>
            <a:spLocks noChangeArrowheads="1" noChangeShapeType="1" noTextEdit="1"/>
          </p:cNvSpPr>
          <p:nvPr/>
        </p:nvSpPr>
        <p:spPr bwMode="auto">
          <a:xfrm>
            <a:off x="1979613" y="5661025"/>
            <a:ext cx="5276850"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La Adoración de los Pastores</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58" name="Object 2"/>
          <p:cNvGraphicFramePr>
            <a:graphicFrameLocks noChangeAspect="1"/>
          </p:cNvGraphicFramePr>
          <p:nvPr/>
        </p:nvGraphicFramePr>
        <p:xfrm>
          <a:off x="323850" y="260350"/>
          <a:ext cx="5156200" cy="6408738"/>
        </p:xfrm>
        <a:graphic>
          <a:graphicData uri="http://schemas.openxmlformats.org/presentationml/2006/ole">
            <p:oleObj spid="_x0000_s3074" name="Fotografía de Photo Editor" r:id="rId4" imgW="3448531" imgH="4285714" progId="">
              <p:embed/>
            </p:oleObj>
          </a:graphicData>
        </a:graphic>
      </p:graphicFrame>
      <p:sp>
        <p:nvSpPr>
          <p:cNvPr id="198659" name="WordArt 3"/>
          <p:cNvSpPr>
            <a:spLocks noChangeArrowheads="1" noChangeShapeType="1" noTextEdit="1"/>
          </p:cNvSpPr>
          <p:nvPr/>
        </p:nvSpPr>
        <p:spPr bwMode="auto">
          <a:xfrm>
            <a:off x="5867400" y="836613"/>
            <a:ext cx="2879725" cy="360362"/>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77C1F"/>
                    </a:gs>
                    <a:gs pos="100000">
                      <a:srgbClr val="8D986A"/>
                    </a:gs>
                  </a:gsLst>
                  <a:lin ang="5400000" scaled="1"/>
                </a:gradFill>
                <a:effectLst>
                  <a:outerShdw dist="45791" dir="2021404" algn="ctr" rotWithShape="0">
                    <a:srgbClr val="B2B2B2">
                      <a:alpha val="80000"/>
                    </a:srgbClr>
                  </a:outerShdw>
                </a:effectLst>
                <a:latin typeface="Times New Roman"/>
                <a:cs typeface="Times New Roman"/>
              </a:rPr>
              <a:t>La huida a Egipto</a:t>
            </a:r>
          </a:p>
        </p:txBody>
      </p:sp>
      <p:sp>
        <p:nvSpPr>
          <p:cNvPr id="198660" name="Rectangle 4"/>
          <p:cNvSpPr>
            <a:spLocks noChangeArrowheads="1"/>
          </p:cNvSpPr>
          <p:nvPr/>
        </p:nvSpPr>
        <p:spPr bwMode="auto">
          <a:xfrm>
            <a:off x="5795963" y="1268413"/>
            <a:ext cx="3097212" cy="792162"/>
          </a:xfrm>
          <a:prstGeom prst="rect">
            <a:avLst/>
          </a:prstGeom>
          <a:noFill/>
          <a:ln w="9525">
            <a:noFill/>
            <a:miter lim="800000"/>
            <a:headEnd/>
            <a:tailEnd/>
          </a:ln>
          <a:effectLst/>
        </p:spPr>
        <p:txBody>
          <a:bodyPr anchor="ctr">
            <a:spAutoFit/>
          </a:bodyPr>
          <a:lstStyle/>
          <a:p>
            <a:pPr algn="ctr"/>
            <a:r>
              <a:rPr lang="en-US" sz="1400">
                <a:solidFill>
                  <a:srgbClr val="FF9900"/>
                </a:solidFill>
              </a:rPr>
              <a:t>Institute of Arts</a:t>
            </a:r>
          </a:p>
          <a:p>
            <a:pPr algn="ctr"/>
            <a:r>
              <a:rPr lang="en-US">
                <a:solidFill>
                  <a:srgbClr val="FF9900"/>
                </a:solidFill>
              </a:rPr>
              <a:t>Detroit</a:t>
            </a:r>
          </a:p>
          <a:p>
            <a:pPr algn="ctr"/>
            <a:endParaRPr lang="en-US" sz="1400">
              <a:solidFill>
                <a:srgbClr val="FF9900"/>
              </a:solidFill>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descr="sagradafamilia"/>
          <p:cNvPicPr>
            <a:picLocks noChangeAspect="1" noChangeArrowheads="1"/>
          </p:cNvPicPr>
          <p:nvPr/>
        </p:nvPicPr>
        <p:blipFill>
          <a:blip r:embed="rId3"/>
          <a:srcRect/>
          <a:stretch>
            <a:fillRect/>
          </a:stretch>
        </p:blipFill>
        <p:spPr bwMode="auto">
          <a:xfrm>
            <a:off x="4140200" y="333375"/>
            <a:ext cx="4146550" cy="5084763"/>
          </a:xfrm>
          <a:prstGeom prst="rect">
            <a:avLst/>
          </a:prstGeom>
          <a:noFill/>
        </p:spPr>
      </p:pic>
      <p:sp>
        <p:nvSpPr>
          <p:cNvPr id="209923" name="Rectangle 3"/>
          <p:cNvSpPr>
            <a:spLocks noChangeArrowheads="1"/>
          </p:cNvSpPr>
          <p:nvPr/>
        </p:nvSpPr>
        <p:spPr bwMode="auto">
          <a:xfrm>
            <a:off x="395288" y="1196975"/>
            <a:ext cx="3311525" cy="3749675"/>
          </a:xfrm>
          <a:prstGeom prst="rect">
            <a:avLst/>
          </a:prstGeom>
          <a:noFill/>
          <a:ln w="9525">
            <a:noFill/>
            <a:miter lim="800000"/>
            <a:headEnd/>
            <a:tailEnd/>
          </a:ln>
          <a:effectLst/>
        </p:spPr>
        <p:txBody>
          <a:bodyPr anchor="ctr">
            <a:spAutoFit/>
          </a:bodyPr>
          <a:lstStyle/>
          <a:p>
            <a:pPr algn="ctr"/>
            <a:endParaRPr lang="en-US" sz="2000" b="1" dirty="0">
              <a:solidFill>
                <a:schemeClr val="accent1"/>
              </a:solidFill>
            </a:endParaRPr>
          </a:p>
          <a:p>
            <a:pPr algn="ctr"/>
            <a:r>
              <a:rPr lang="en-US" sz="2000" b="1" dirty="0" err="1">
                <a:solidFill>
                  <a:schemeClr val="accent1"/>
                </a:solidFill>
              </a:rPr>
              <a:t>Esta</a:t>
            </a:r>
            <a:r>
              <a:rPr lang="en-US" sz="2000" b="1" dirty="0">
                <a:solidFill>
                  <a:schemeClr val="accent1"/>
                </a:solidFill>
              </a:rPr>
              <a:t> </a:t>
            </a:r>
            <a:r>
              <a:rPr lang="en-US" sz="2000" b="1" dirty="0" err="1">
                <a:solidFill>
                  <a:schemeClr val="accent1"/>
                </a:solidFill>
              </a:rPr>
              <a:t>obra</a:t>
            </a:r>
            <a:r>
              <a:rPr lang="en-US" sz="2000" b="1" dirty="0">
                <a:solidFill>
                  <a:schemeClr val="accent1"/>
                </a:solidFill>
              </a:rPr>
              <a:t> es </a:t>
            </a:r>
            <a:r>
              <a:rPr lang="en-US" sz="2000" b="1" dirty="0" err="1">
                <a:solidFill>
                  <a:schemeClr val="accent1"/>
                </a:solidFill>
              </a:rPr>
              <a:t>gemela</a:t>
            </a:r>
            <a:r>
              <a:rPr lang="en-US" sz="2000" b="1" dirty="0">
                <a:solidFill>
                  <a:schemeClr val="accent1"/>
                </a:solidFill>
              </a:rPr>
              <a:t> de </a:t>
            </a:r>
          </a:p>
          <a:p>
            <a:pPr algn="ctr"/>
            <a:r>
              <a:rPr lang="en-US" sz="2000" b="1" dirty="0">
                <a:solidFill>
                  <a:schemeClr val="accent1"/>
                </a:solidFill>
              </a:rPr>
              <a:t>«La </a:t>
            </a:r>
            <a:r>
              <a:rPr lang="en-US" sz="2000" b="1" dirty="0" err="1">
                <a:solidFill>
                  <a:schemeClr val="accent1"/>
                </a:solidFill>
              </a:rPr>
              <a:t>huida</a:t>
            </a:r>
            <a:r>
              <a:rPr lang="en-US" sz="2000" b="1" dirty="0">
                <a:solidFill>
                  <a:schemeClr val="accent1"/>
                </a:solidFill>
              </a:rPr>
              <a:t> a </a:t>
            </a:r>
            <a:r>
              <a:rPr lang="en-US" sz="2000" b="1" dirty="0" err="1">
                <a:solidFill>
                  <a:schemeClr val="accent1"/>
                </a:solidFill>
              </a:rPr>
              <a:t>Egipto</a:t>
            </a:r>
            <a:r>
              <a:rPr lang="en-US" sz="2000" b="1" dirty="0">
                <a:solidFill>
                  <a:schemeClr val="accent1"/>
                </a:solidFill>
              </a:rPr>
              <a:t>»,</a:t>
            </a:r>
          </a:p>
          <a:p>
            <a:pPr algn="ctr"/>
            <a:r>
              <a:rPr lang="en-US" sz="2000" b="1" dirty="0">
                <a:solidFill>
                  <a:schemeClr val="accent1"/>
                </a:solidFill>
              </a:rPr>
              <a:t> </a:t>
            </a:r>
            <a:r>
              <a:rPr lang="en-US" sz="2000" b="1" dirty="0" err="1">
                <a:solidFill>
                  <a:schemeClr val="accent1"/>
                </a:solidFill>
              </a:rPr>
              <a:t>También</a:t>
            </a:r>
            <a:r>
              <a:rPr lang="en-US" sz="2000" b="1" dirty="0">
                <a:solidFill>
                  <a:schemeClr val="accent1"/>
                </a:solidFill>
              </a:rPr>
              <a:t> en el </a:t>
            </a:r>
            <a:r>
              <a:rPr lang="en-US" sz="2000" b="1" dirty="0" err="1">
                <a:solidFill>
                  <a:schemeClr val="accent1"/>
                </a:solidFill>
              </a:rPr>
              <a:t>museo</a:t>
            </a:r>
            <a:r>
              <a:rPr lang="en-US" sz="2000" b="1" dirty="0">
                <a:solidFill>
                  <a:schemeClr val="accent1"/>
                </a:solidFill>
              </a:rPr>
              <a:t> de Budapest. </a:t>
            </a:r>
          </a:p>
          <a:p>
            <a:pPr algn="ctr"/>
            <a:r>
              <a:rPr lang="en-US" sz="2000" b="1" dirty="0">
                <a:solidFill>
                  <a:schemeClr val="accent1"/>
                </a:solidFill>
              </a:rPr>
              <a:t>Los dos </a:t>
            </a:r>
            <a:r>
              <a:rPr lang="en-US" sz="2000" b="1" dirty="0" err="1">
                <a:solidFill>
                  <a:schemeClr val="accent1"/>
                </a:solidFill>
              </a:rPr>
              <a:t>niños</a:t>
            </a:r>
            <a:r>
              <a:rPr lang="en-US" sz="2000" b="1" dirty="0">
                <a:solidFill>
                  <a:schemeClr val="accent1"/>
                </a:solidFill>
              </a:rPr>
              <a:t> </a:t>
            </a:r>
            <a:r>
              <a:rPr lang="en-US" sz="2000" b="1" dirty="0" err="1">
                <a:solidFill>
                  <a:schemeClr val="accent1"/>
                </a:solidFill>
              </a:rPr>
              <a:t>jugando</a:t>
            </a:r>
            <a:r>
              <a:rPr lang="en-US" sz="2000" b="1" dirty="0">
                <a:solidFill>
                  <a:schemeClr val="accent1"/>
                </a:solidFill>
              </a:rPr>
              <a:t> son </a:t>
            </a:r>
            <a:r>
              <a:rPr lang="en-US" sz="2000" b="1" dirty="0" err="1">
                <a:solidFill>
                  <a:schemeClr val="accent1"/>
                </a:solidFill>
              </a:rPr>
              <a:t>típicos</a:t>
            </a:r>
            <a:r>
              <a:rPr lang="en-US" sz="2000" b="1" dirty="0">
                <a:solidFill>
                  <a:schemeClr val="accent1"/>
                </a:solidFill>
              </a:rPr>
              <a:t> de la </a:t>
            </a:r>
            <a:r>
              <a:rPr lang="en-US" sz="2000" b="1" dirty="0" err="1">
                <a:solidFill>
                  <a:schemeClr val="accent1"/>
                </a:solidFill>
              </a:rPr>
              <a:t>obra</a:t>
            </a:r>
            <a:r>
              <a:rPr lang="en-US" sz="2000" b="1" dirty="0">
                <a:solidFill>
                  <a:schemeClr val="accent1"/>
                </a:solidFill>
              </a:rPr>
              <a:t> de Murillo, </a:t>
            </a:r>
            <a:r>
              <a:rPr lang="en-US" sz="2000" b="1" dirty="0" err="1">
                <a:solidFill>
                  <a:schemeClr val="accent1"/>
                </a:solidFill>
              </a:rPr>
              <a:t>aunque</a:t>
            </a:r>
            <a:r>
              <a:rPr lang="en-US" sz="2000" b="1" dirty="0">
                <a:solidFill>
                  <a:schemeClr val="accent1"/>
                </a:solidFill>
              </a:rPr>
              <a:t> </a:t>
            </a:r>
            <a:r>
              <a:rPr lang="en-US" sz="2000" b="1" dirty="0" err="1">
                <a:solidFill>
                  <a:schemeClr val="accent1"/>
                </a:solidFill>
              </a:rPr>
              <a:t>están</a:t>
            </a:r>
            <a:r>
              <a:rPr lang="en-US" sz="2000" b="1" dirty="0">
                <a:solidFill>
                  <a:schemeClr val="accent1"/>
                </a:solidFill>
              </a:rPr>
              <a:t> </a:t>
            </a:r>
            <a:r>
              <a:rPr lang="en-US" sz="2000" b="1" dirty="0" err="1">
                <a:solidFill>
                  <a:schemeClr val="accent1"/>
                </a:solidFill>
              </a:rPr>
              <a:t>reflejados</a:t>
            </a:r>
            <a:r>
              <a:rPr lang="en-US" sz="2000" b="1" dirty="0">
                <a:solidFill>
                  <a:schemeClr val="accent1"/>
                </a:solidFill>
              </a:rPr>
              <a:t> con </a:t>
            </a:r>
            <a:r>
              <a:rPr lang="en-US" sz="2000" b="1" dirty="0" err="1">
                <a:solidFill>
                  <a:schemeClr val="accent1"/>
                </a:solidFill>
              </a:rPr>
              <a:t>una</a:t>
            </a:r>
            <a:r>
              <a:rPr lang="en-US" sz="2000" b="1" dirty="0">
                <a:solidFill>
                  <a:schemeClr val="accent1"/>
                </a:solidFill>
              </a:rPr>
              <a:t> </a:t>
            </a:r>
            <a:r>
              <a:rPr lang="en-US" sz="2000" b="1" dirty="0" err="1">
                <a:solidFill>
                  <a:schemeClr val="accent1"/>
                </a:solidFill>
              </a:rPr>
              <a:t>sentimentalidad</a:t>
            </a:r>
            <a:r>
              <a:rPr lang="en-US" sz="2000" b="1" dirty="0">
                <a:solidFill>
                  <a:schemeClr val="accent1"/>
                </a:solidFill>
              </a:rPr>
              <a:t> mucho más </a:t>
            </a:r>
            <a:r>
              <a:rPr lang="en-US" sz="2000" b="1" dirty="0" err="1">
                <a:solidFill>
                  <a:schemeClr val="accent1"/>
                </a:solidFill>
              </a:rPr>
              <a:t>acusada</a:t>
            </a:r>
            <a:r>
              <a:rPr lang="en-US" sz="2000" b="1" dirty="0">
                <a:solidFill>
                  <a:schemeClr val="accent1"/>
                </a:solidFill>
              </a:rPr>
              <a:t> </a:t>
            </a:r>
            <a:r>
              <a:rPr lang="en-US" sz="2000" b="1" dirty="0" err="1">
                <a:solidFill>
                  <a:schemeClr val="accent1"/>
                </a:solidFill>
              </a:rPr>
              <a:t>que</a:t>
            </a:r>
            <a:r>
              <a:rPr lang="en-US" sz="2000" b="1" dirty="0">
                <a:solidFill>
                  <a:schemeClr val="accent1"/>
                </a:solidFill>
              </a:rPr>
              <a:t> en </a:t>
            </a:r>
            <a:r>
              <a:rPr lang="en-US" sz="2000" b="1" dirty="0" err="1">
                <a:solidFill>
                  <a:schemeClr val="accent1"/>
                </a:solidFill>
              </a:rPr>
              <a:t>las</a:t>
            </a:r>
            <a:r>
              <a:rPr lang="en-US" sz="2000" b="1" dirty="0">
                <a:solidFill>
                  <a:schemeClr val="accent1"/>
                </a:solidFill>
              </a:rPr>
              <a:t> </a:t>
            </a:r>
            <a:r>
              <a:rPr lang="en-US" sz="2000" b="1" dirty="0" err="1">
                <a:solidFill>
                  <a:schemeClr val="accent1"/>
                </a:solidFill>
              </a:rPr>
              <a:t>obras</a:t>
            </a:r>
            <a:r>
              <a:rPr lang="en-US" sz="2000" b="1" dirty="0">
                <a:solidFill>
                  <a:schemeClr val="accent1"/>
                </a:solidFill>
              </a:rPr>
              <a:t> de </a:t>
            </a:r>
            <a:r>
              <a:rPr lang="en-US" sz="2000" b="1" dirty="0" err="1">
                <a:solidFill>
                  <a:schemeClr val="accent1"/>
                </a:solidFill>
              </a:rPr>
              <a:t>género</a:t>
            </a:r>
            <a:r>
              <a:rPr lang="en-US" sz="2000" b="1" dirty="0">
                <a:solidFill>
                  <a:schemeClr val="accent1"/>
                </a:solidFill>
              </a:rPr>
              <a:t> </a:t>
            </a:r>
          </a:p>
        </p:txBody>
      </p:sp>
      <p:sp>
        <p:nvSpPr>
          <p:cNvPr id="209924" name="WordArt 4"/>
          <p:cNvSpPr>
            <a:spLocks noChangeArrowheads="1" noChangeShapeType="1" noTextEdit="1"/>
          </p:cNvSpPr>
          <p:nvPr/>
        </p:nvSpPr>
        <p:spPr bwMode="auto">
          <a:xfrm>
            <a:off x="3708400" y="5661025"/>
            <a:ext cx="511175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La Sagrada Familia con S. Juan Evangelista Niño</a:t>
            </a:r>
          </a:p>
        </p:txBody>
      </p:sp>
      <p:sp>
        <p:nvSpPr>
          <p:cNvPr id="209925" name="WordArt 5"/>
          <p:cNvSpPr>
            <a:spLocks noChangeArrowheads="1" noChangeShapeType="1" noTextEdit="1"/>
          </p:cNvSpPr>
          <p:nvPr/>
        </p:nvSpPr>
        <p:spPr bwMode="auto">
          <a:xfrm>
            <a:off x="5148263" y="6237288"/>
            <a:ext cx="2339975" cy="382587"/>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Museo de Bellas Artes</a:t>
            </a:r>
          </a:p>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Budapest</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2" name="Picture 2" descr="murillo8"/>
          <p:cNvPicPr>
            <a:picLocks noChangeAspect="1" noChangeArrowheads="1"/>
          </p:cNvPicPr>
          <p:nvPr/>
        </p:nvPicPr>
        <p:blipFill>
          <a:blip r:embed="rId3"/>
          <a:srcRect/>
          <a:stretch>
            <a:fillRect/>
          </a:stretch>
        </p:blipFill>
        <p:spPr bwMode="auto">
          <a:xfrm>
            <a:off x="4572000" y="404813"/>
            <a:ext cx="4130675" cy="6048375"/>
          </a:xfrm>
          <a:prstGeom prst="rect">
            <a:avLst/>
          </a:prstGeom>
          <a:noFill/>
        </p:spPr>
      </p:pic>
      <p:sp>
        <p:nvSpPr>
          <p:cNvPr id="204803" name="WordArt 3"/>
          <p:cNvSpPr>
            <a:spLocks noChangeArrowheads="1" noChangeShapeType="1" noTextEdit="1"/>
          </p:cNvSpPr>
          <p:nvPr/>
        </p:nvSpPr>
        <p:spPr bwMode="auto">
          <a:xfrm>
            <a:off x="468313" y="1341438"/>
            <a:ext cx="3527425"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DADA0A"/>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El Bautismo de Jesús</a:t>
            </a:r>
          </a:p>
        </p:txBody>
      </p:sp>
      <p:sp>
        <p:nvSpPr>
          <p:cNvPr id="204804" name="Rectangle 4"/>
          <p:cNvSpPr>
            <a:spLocks noChangeArrowheads="1"/>
          </p:cNvSpPr>
          <p:nvPr/>
        </p:nvSpPr>
        <p:spPr bwMode="auto">
          <a:xfrm>
            <a:off x="323850" y="1916113"/>
            <a:ext cx="3889375" cy="3511550"/>
          </a:xfrm>
          <a:prstGeom prst="rect">
            <a:avLst/>
          </a:prstGeom>
          <a:noFill/>
          <a:ln w="9525">
            <a:noFill/>
            <a:miter lim="800000"/>
            <a:headEnd/>
            <a:tailEnd/>
          </a:ln>
          <a:effectLst/>
        </p:spPr>
        <p:txBody>
          <a:bodyPr anchor="ctr">
            <a:spAutoFit/>
          </a:bodyPr>
          <a:lstStyle/>
          <a:p>
            <a:pPr algn="ctr"/>
            <a:r>
              <a:rPr lang="en-US" sz="1200">
                <a:solidFill>
                  <a:srgbClr val="FDF9AB"/>
                </a:solidFill>
              </a:rPr>
              <a:t>Gemaldegalerie</a:t>
            </a:r>
          </a:p>
          <a:p>
            <a:pPr algn="ctr"/>
            <a:r>
              <a:rPr lang="en-US" sz="1200">
                <a:solidFill>
                  <a:srgbClr val="FDF9AB"/>
                </a:solidFill>
              </a:rPr>
              <a:t> Berlín </a:t>
            </a:r>
          </a:p>
          <a:p>
            <a:pPr algn="ctr"/>
            <a:endParaRPr lang="en-US" sz="1200">
              <a:solidFill>
                <a:srgbClr val="FDF9AB"/>
              </a:solidFill>
            </a:endParaRPr>
          </a:p>
          <a:p>
            <a:pPr algn="ctr"/>
            <a:endParaRPr lang="en-US" sz="1200">
              <a:solidFill>
                <a:srgbClr val="FDF9AB"/>
              </a:solidFill>
            </a:endParaRPr>
          </a:p>
          <a:p>
            <a:pPr algn="ctr"/>
            <a:r>
              <a:rPr lang="en-US" sz="1600">
                <a:solidFill>
                  <a:srgbClr val="FDF9AB"/>
                </a:solidFill>
              </a:rPr>
              <a:t>El Bautismo de Cristo viene decrito en los evangelios. Jesús se acercó a S. Juan Bautista pidiéndole que lo bautizara. El bautismo fue celebrazo por el Espíritu Santo en forma de paloma, que proclamó la filiación divina de Jesús. Ese hecho marca el comienzo de la carrera religiosa del fundador del cristianismo. </a:t>
            </a:r>
          </a:p>
          <a:p>
            <a:pPr algn="ctr"/>
            <a:r>
              <a:rPr lang="en-US" sz="1600">
                <a:solidFill>
                  <a:srgbClr val="FDF9AB"/>
                </a:solidFill>
              </a:rPr>
              <a:t>El tema ha sido tratado pictóricamente por muchos otros pintores. </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descr="800px-La_conversi%F3n_de_San_Pablo"/>
          <p:cNvPicPr>
            <a:picLocks noChangeAspect="1" noChangeArrowheads="1"/>
          </p:cNvPicPr>
          <p:nvPr/>
        </p:nvPicPr>
        <p:blipFill>
          <a:blip r:embed="rId3"/>
          <a:srcRect/>
          <a:stretch>
            <a:fillRect/>
          </a:stretch>
        </p:blipFill>
        <p:spPr bwMode="auto">
          <a:xfrm>
            <a:off x="1835150" y="333375"/>
            <a:ext cx="5761038" cy="4206875"/>
          </a:xfrm>
          <a:prstGeom prst="rect">
            <a:avLst/>
          </a:prstGeom>
          <a:noFill/>
        </p:spPr>
      </p:pic>
      <p:sp>
        <p:nvSpPr>
          <p:cNvPr id="202755" name="WordArt 3"/>
          <p:cNvSpPr>
            <a:spLocks noChangeArrowheads="1" noChangeShapeType="1" noTextEdit="1"/>
          </p:cNvSpPr>
          <p:nvPr/>
        </p:nvSpPr>
        <p:spPr bwMode="auto">
          <a:xfrm>
            <a:off x="2195513" y="4868863"/>
            <a:ext cx="51149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336699"/>
                    </a:gs>
                    <a:gs pos="100000">
                      <a:srgbClr val="990000"/>
                    </a:gs>
                  </a:gsLst>
                  <a:lin ang="5400000" scaled="1"/>
                </a:gradFill>
                <a:effectLst>
                  <a:outerShdw dist="45791" dir="2021404" algn="ctr" rotWithShape="0">
                    <a:srgbClr val="B2B2B2">
                      <a:alpha val="80000"/>
                    </a:srgbClr>
                  </a:outerShdw>
                </a:effectLst>
                <a:latin typeface="Times New Roman"/>
                <a:cs typeface="Times New Roman"/>
              </a:rPr>
              <a:t>Saulo Derribado del Caballo</a:t>
            </a:r>
          </a:p>
        </p:txBody>
      </p:sp>
      <p:sp>
        <p:nvSpPr>
          <p:cNvPr id="202757" name="Rectangle 5"/>
          <p:cNvSpPr>
            <a:spLocks noChangeArrowheads="1"/>
          </p:cNvSpPr>
          <p:nvPr/>
        </p:nvSpPr>
        <p:spPr bwMode="auto">
          <a:xfrm>
            <a:off x="2771775" y="5597525"/>
            <a:ext cx="3816350" cy="822325"/>
          </a:xfrm>
          <a:prstGeom prst="rect">
            <a:avLst/>
          </a:prstGeom>
          <a:noFill/>
          <a:ln w="9525">
            <a:noFill/>
            <a:miter lim="800000"/>
            <a:headEnd/>
            <a:tailEnd/>
          </a:ln>
          <a:effectLst/>
        </p:spPr>
        <p:txBody>
          <a:bodyPr anchor="ctr">
            <a:spAutoFit/>
          </a:bodyPr>
          <a:lstStyle/>
          <a:p>
            <a:pPr algn="ctr"/>
            <a:r>
              <a:rPr lang="en-US" sz="1200" b="1" dirty="0">
                <a:solidFill>
                  <a:schemeClr val="accent1"/>
                </a:solidFill>
              </a:rPr>
              <a:t>En el </a:t>
            </a:r>
            <a:r>
              <a:rPr lang="en-US" sz="1200" b="1" dirty="0" err="1">
                <a:solidFill>
                  <a:schemeClr val="accent1"/>
                </a:solidFill>
              </a:rPr>
              <a:t>camino</a:t>
            </a:r>
            <a:r>
              <a:rPr lang="en-US" sz="1200" b="1" dirty="0">
                <a:solidFill>
                  <a:schemeClr val="accent1"/>
                </a:solidFill>
              </a:rPr>
              <a:t> a </a:t>
            </a:r>
            <a:r>
              <a:rPr lang="en-US" sz="1200" b="1" dirty="0" err="1">
                <a:solidFill>
                  <a:schemeClr val="accent1"/>
                </a:solidFill>
              </a:rPr>
              <a:t>Damasco</a:t>
            </a:r>
            <a:r>
              <a:rPr lang="en-US" sz="1200" b="1" dirty="0">
                <a:solidFill>
                  <a:schemeClr val="accent1"/>
                </a:solidFill>
              </a:rPr>
              <a:t> </a:t>
            </a:r>
            <a:r>
              <a:rPr lang="en-US" sz="1200" b="1" dirty="0" err="1">
                <a:solidFill>
                  <a:schemeClr val="accent1"/>
                </a:solidFill>
              </a:rPr>
              <a:t>para</a:t>
            </a:r>
            <a:r>
              <a:rPr lang="en-US" sz="1200" b="1" dirty="0">
                <a:solidFill>
                  <a:schemeClr val="accent1"/>
                </a:solidFill>
              </a:rPr>
              <a:t> </a:t>
            </a:r>
            <a:r>
              <a:rPr lang="en-US" sz="1200" b="1" dirty="0" err="1">
                <a:solidFill>
                  <a:schemeClr val="accent1"/>
                </a:solidFill>
              </a:rPr>
              <a:t>perseguir</a:t>
            </a:r>
            <a:r>
              <a:rPr lang="en-US" sz="1200" b="1" dirty="0">
                <a:solidFill>
                  <a:schemeClr val="accent1"/>
                </a:solidFill>
              </a:rPr>
              <a:t> y </a:t>
            </a:r>
            <a:r>
              <a:rPr lang="en-US" sz="1200" b="1" dirty="0" err="1">
                <a:solidFill>
                  <a:schemeClr val="accent1"/>
                </a:solidFill>
              </a:rPr>
              <a:t>dar</a:t>
            </a:r>
            <a:r>
              <a:rPr lang="en-US" sz="1200" b="1" dirty="0">
                <a:solidFill>
                  <a:schemeClr val="accent1"/>
                </a:solidFill>
              </a:rPr>
              <a:t> </a:t>
            </a:r>
            <a:r>
              <a:rPr lang="en-US" sz="1200" b="1" dirty="0" err="1">
                <a:solidFill>
                  <a:schemeClr val="accent1"/>
                </a:solidFill>
              </a:rPr>
              <a:t>muerte</a:t>
            </a:r>
            <a:r>
              <a:rPr lang="en-US" sz="1200" b="1" dirty="0">
                <a:solidFill>
                  <a:schemeClr val="accent1"/>
                </a:solidFill>
              </a:rPr>
              <a:t> a los </a:t>
            </a:r>
            <a:r>
              <a:rPr lang="en-US" sz="1200" b="1" dirty="0" err="1">
                <a:solidFill>
                  <a:schemeClr val="accent1"/>
                </a:solidFill>
              </a:rPr>
              <a:t>judios</a:t>
            </a:r>
            <a:r>
              <a:rPr lang="en-US" sz="1200" b="1" dirty="0">
                <a:solidFill>
                  <a:schemeClr val="accent1"/>
                </a:solidFill>
              </a:rPr>
              <a:t>, </a:t>
            </a:r>
            <a:r>
              <a:rPr lang="en-US" sz="1200" b="1" dirty="0" err="1">
                <a:solidFill>
                  <a:schemeClr val="accent1"/>
                </a:solidFill>
              </a:rPr>
              <a:t>Saulo</a:t>
            </a:r>
            <a:r>
              <a:rPr lang="en-US" sz="1200" b="1" dirty="0">
                <a:solidFill>
                  <a:schemeClr val="accent1"/>
                </a:solidFill>
              </a:rPr>
              <a:t> de </a:t>
            </a:r>
            <a:r>
              <a:rPr lang="en-US" sz="1200" b="1" dirty="0" err="1">
                <a:solidFill>
                  <a:schemeClr val="accent1"/>
                </a:solidFill>
              </a:rPr>
              <a:t>Tarso</a:t>
            </a:r>
            <a:r>
              <a:rPr lang="en-US" sz="1200" b="1" dirty="0">
                <a:solidFill>
                  <a:schemeClr val="accent1"/>
                </a:solidFill>
              </a:rPr>
              <a:t> es </a:t>
            </a:r>
            <a:r>
              <a:rPr lang="en-US" sz="1200" b="1" dirty="0" err="1">
                <a:solidFill>
                  <a:schemeClr val="accent1"/>
                </a:solidFill>
              </a:rPr>
              <a:t>derribado</a:t>
            </a:r>
            <a:r>
              <a:rPr lang="en-US" sz="1200" b="1" dirty="0">
                <a:solidFill>
                  <a:schemeClr val="accent1"/>
                </a:solidFill>
              </a:rPr>
              <a:t> del </a:t>
            </a:r>
            <a:r>
              <a:rPr lang="en-US" sz="1200" b="1" dirty="0" err="1">
                <a:solidFill>
                  <a:schemeClr val="accent1"/>
                </a:solidFill>
              </a:rPr>
              <a:t>caballo</a:t>
            </a:r>
            <a:r>
              <a:rPr lang="en-US" sz="1200" b="1" dirty="0">
                <a:solidFill>
                  <a:schemeClr val="accent1"/>
                </a:solidFill>
              </a:rPr>
              <a:t> </a:t>
            </a:r>
            <a:r>
              <a:rPr lang="en-US" sz="1200" b="1" dirty="0" err="1">
                <a:solidFill>
                  <a:schemeClr val="accent1"/>
                </a:solidFill>
              </a:rPr>
              <a:t>por</a:t>
            </a:r>
            <a:r>
              <a:rPr lang="en-US" sz="1200" b="1" dirty="0">
                <a:solidFill>
                  <a:schemeClr val="accent1"/>
                </a:solidFill>
              </a:rPr>
              <a:t> la </a:t>
            </a:r>
            <a:r>
              <a:rPr lang="en-US" sz="1200" b="1" dirty="0" err="1">
                <a:solidFill>
                  <a:schemeClr val="accent1"/>
                </a:solidFill>
              </a:rPr>
              <a:t>aparición</a:t>
            </a:r>
            <a:r>
              <a:rPr lang="en-US" sz="1200" b="1" dirty="0">
                <a:solidFill>
                  <a:schemeClr val="accent1"/>
                </a:solidFill>
              </a:rPr>
              <a:t> de </a:t>
            </a:r>
            <a:r>
              <a:rPr lang="en-US" sz="1200" b="1" dirty="0" err="1">
                <a:solidFill>
                  <a:schemeClr val="accent1"/>
                </a:solidFill>
              </a:rPr>
              <a:t>Jesús</a:t>
            </a:r>
            <a:r>
              <a:rPr lang="en-US" sz="1200" b="1" dirty="0">
                <a:solidFill>
                  <a:schemeClr val="accent1"/>
                </a:solidFill>
              </a:rPr>
              <a:t> </a:t>
            </a:r>
            <a:r>
              <a:rPr lang="en-US" sz="1200" b="1" dirty="0" err="1">
                <a:solidFill>
                  <a:schemeClr val="accent1"/>
                </a:solidFill>
              </a:rPr>
              <a:t>quien</a:t>
            </a:r>
            <a:r>
              <a:rPr lang="en-US" sz="1200" b="1" dirty="0">
                <a:solidFill>
                  <a:schemeClr val="accent1"/>
                </a:solidFill>
              </a:rPr>
              <a:t> le </a:t>
            </a:r>
            <a:r>
              <a:rPr lang="en-US" sz="1200" b="1" dirty="0" err="1">
                <a:solidFill>
                  <a:schemeClr val="accent1"/>
                </a:solidFill>
              </a:rPr>
              <a:t>dijo</a:t>
            </a:r>
            <a:r>
              <a:rPr lang="en-US" sz="1200" b="1" dirty="0">
                <a:solidFill>
                  <a:schemeClr val="accent1"/>
                </a:solidFill>
              </a:rPr>
              <a:t>: ¿</a:t>
            </a:r>
            <a:r>
              <a:rPr lang="en-US" sz="1200" b="1" dirty="0" err="1">
                <a:solidFill>
                  <a:schemeClr val="accent1"/>
                </a:solidFill>
              </a:rPr>
              <a:t>Saulo</a:t>
            </a:r>
            <a:r>
              <a:rPr lang="en-US" sz="1200" b="1" dirty="0">
                <a:solidFill>
                  <a:schemeClr val="accent1"/>
                </a:solidFill>
              </a:rPr>
              <a:t>, </a:t>
            </a:r>
            <a:r>
              <a:rPr lang="en-US" sz="1200" b="1" dirty="0" err="1">
                <a:solidFill>
                  <a:schemeClr val="accent1"/>
                </a:solidFill>
              </a:rPr>
              <a:t>Saulo</a:t>
            </a:r>
            <a:r>
              <a:rPr lang="en-US" sz="1200" b="1" dirty="0">
                <a:solidFill>
                  <a:schemeClr val="accent1"/>
                </a:solidFill>
              </a:rPr>
              <a:t> </a:t>
            </a:r>
            <a:r>
              <a:rPr lang="en-US" sz="1200" b="1" dirty="0" err="1">
                <a:solidFill>
                  <a:schemeClr val="accent1"/>
                </a:solidFill>
              </a:rPr>
              <a:t>por</a:t>
            </a:r>
            <a:r>
              <a:rPr lang="en-US" sz="1200" b="1" dirty="0">
                <a:solidFill>
                  <a:schemeClr val="accent1"/>
                </a:solidFill>
              </a:rPr>
              <a:t> </a:t>
            </a:r>
            <a:r>
              <a:rPr lang="en-US" sz="1200" b="1" dirty="0" err="1">
                <a:solidFill>
                  <a:schemeClr val="accent1"/>
                </a:solidFill>
              </a:rPr>
              <a:t>qué</a:t>
            </a:r>
            <a:r>
              <a:rPr lang="en-US" sz="1200" b="1" dirty="0">
                <a:solidFill>
                  <a:schemeClr val="accent1"/>
                </a:solidFill>
              </a:rPr>
              <a:t> me </a:t>
            </a:r>
            <a:r>
              <a:rPr lang="en-US" sz="1200" b="1" dirty="0" err="1">
                <a:solidFill>
                  <a:schemeClr val="accent1"/>
                </a:solidFill>
              </a:rPr>
              <a:t>persigues</a:t>
            </a:r>
            <a:r>
              <a:rPr lang="en-US" sz="1200" b="1" dirty="0">
                <a:solidFill>
                  <a:schemeClr val="accent1"/>
                </a:solidFill>
              </a:rPr>
              <a:t>?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900" name="WordArt 4"/>
          <p:cNvSpPr>
            <a:spLocks noChangeArrowheads="1" noChangeShapeType="1" noTextEdit="1"/>
          </p:cNvSpPr>
          <p:nvPr/>
        </p:nvSpPr>
        <p:spPr bwMode="auto">
          <a:xfrm>
            <a:off x="2628900" y="3170238"/>
            <a:ext cx="388620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Tema religioso varios</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2868" name="Picture 4" descr="murillo26"/>
          <p:cNvPicPr>
            <a:picLocks noGrp="1" noChangeAspect="1" noChangeArrowheads="1"/>
          </p:cNvPicPr>
          <p:nvPr>
            <p:ph idx="4294967295"/>
          </p:nvPr>
        </p:nvPicPr>
        <p:blipFill>
          <a:blip r:embed="rId3"/>
          <a:srcRect/>
          <a:stretch>
            <a:fillRect/>
          </a:stretch>
        </p:blipFill>
        <p:spPr>
          <a:xfrm>
            <a:off x="4067175" y="765175"/>
            <a:ext cx="4414838" cy="5510213"/>
          </a:xfrm>
          <a:noFill/>
          <a:ln/>
        </p:spPr>
      </p:pic>
      <p:sp>
        <p:nvSpPr>
          <p:cNvPr id="292871" name="WordArt 7"/>
          <p:cNvSpPr>
            <a:spLocks noChangeArrowheads="1" noChangeShapeType="1" noTextEdit="1"/>
          </p:cNvSpPr>
          <p:nvPr/>
        </p:nvSpPr>
        <p:spPr bwMode="auto">
          <a:xfrm>
            <a:off x="611188" y="1412875"/>
            <a:ext cx="2857500"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La Anunciación</a:t>
            </a:r>
          </a:p>
        </p:txBody>
      </p:sp>
      <p:sp>
        <p:nvSpPr>
          <p:cNvPr id="292872" name="WordArt 8"/>
          <p:cNvSpPr>
            <a:spLocks noChangeArrowheads="1" noChangeShapeType="1" noTextEdit="1"/>
          </p:cNvSpPr>
          <p:nvPr/>
        </p:nvSpPr>
        <p:spPr bwMode="auto">
          <a:xfrm>
            <a:off x="1116013" y="2133600"/>
            <a:ext cx="1749425" cy="144463"/>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CC00"/>
                </a:solidFill>
                <a:effectLst>
                  <a:outerShdw dist="45791" dir="2021404" algn="ctr" rotWithShape="0">
                    <a:srgbClr val="B2B2B2">
                      <a:alpha val="80000"/>
                    </a:srgbClr>
                  </a:outerShdw>
                </a:effectLst>
                <a:latin typeface="Times New Roman"/>
                <a:cs typeface="Times New Roman"/>
              </a:rPr>
              <a:t>Museo del Prado</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2326" name="Picture 6" descr="Bartolomé Esteban Murillo. The Holy Family with a Little Bird."/>
          <p:cNvPicPr>
            <a:picLocks noChangeAspect="1" noChangeArrowheads="1"/>
          </p:cNvPicPr>
          <p:nvPr/>
        </p:nvPicPr>
        <p:blipFill>
          <a:blip r:embed="rId3"/>
          <a:srcRect/>
          <a:stretch>
            <a:fillRect/>
          </a:stretch>
        </p:blipFill>
        <p:spPr bwMode="auto">
          <a:xfrm>
            <a:off x="323850" y="333375"/>
            <a:ext cx="6335713" cy="4691063"/>
          </a:xfrm>
          <a:prstGeom prst="rect">
            <a:avLst/>
          </a:prstGeom>
          <a:noFill/>
        </p:spPr>
      </p:pic>
      <p:sp>
        <p:nvSpPr>
          <p:cNvPr id="312327" name="WordArt 7"/>
          <p:cNvSpPr>
            <a:spLocks noChangeArrowheads="1" noChangeShapeType="1" noTextEdit="1"/>
          </p:cNvSpPr>
          <p:nvPr/>
        </p:nvSpPr>
        <p:spPr bwMode="auto">
          <a:xfrm>
            <a:off x="1331913" y="5373688"/>
            <a:ext cx="3887787" cy="576262"/>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F9900"/>
                    </a:gs>
                    <a:gs pos="100000">
                      <a:srgbClr val="FDF9AB"/>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La Sagrada Familia del Pajarito</a:t>
            </a:r>
          </a:p>
        </p:txBody>
      </p:sp>
      <p:sp>
        <p:nvSpPr>
          <p:cNvPr id="312328" name="WordArt 8"/>
          <p:cNvSpPr>
            <a:spLocks noChangeArrowheads="1" noChangeShapeType="1" noTextEdit="1"/>
          </p:cNvSpPr>
          <p:nvPr/>
        </p:nvSpPr>
        <p:spPr bwMode="auto">
          <a:xfrm>
            <a:off x="2268538" y="6021388"/>
            <a:ext cx="1604962" cy="3302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DF9AB"/>
                </a:solidFill>
                <a:effectLst>
                  <a:outerShdw dist="45791" dir="2021404" algn="ctr" rotWithShape="0">
                    <a:srgbClr val="B2B2B2">
                      <a:alpha val="80000"/>
                    </a:srgbClr>
                  </a:outerShdw>
                </a:effectLst>
                <a:latin typeface="Times New Roman"/>
                <a:cs typeface="Times New Roman"/>
              </a:rPr>
              <a:t>Museo del Prado</a:t>
            </a:r>
          </a:p>
        </p:txBody>
      </p:sp>
      <p:sp>
        <p:nvSpPr>
          <p:cNvPr id="312329" name="Rectangle 9"/>
          <p:cNvSpPr>
            <a:spLocks noChangeArrowheads="1"/>
          </p:cNvSpPr>
          <p:nvPr/>
        </p:nvSpPr>
        <p:spPr bwMode="auto">
          <a:xfrm>
            <a:off x="7092950" y="1004888"/>
            <a:ext cx="1800225" cy="3560762"/>
          </a:xfrm>
          <a:prstGeom prst="rect">
            <a:avLst/>
          </a:prstGeom>
          <a:noFill/>
          <a:ln w="9525">
            <a:noFill/>
            <a:miter lim="800000"/>
            <a:headEnd/>
            <a:tailEnd/>
          </a:ln>
          <a:effectLst/>
        </p:spPr>
        <p:txBody>
          <a:bodyPr anchor="ctr">
            <a:spAutoFit/>
          </a:bodyPr>
          <a:lstStyle/>
          <a:p>
            <a:r>
              <a:rPr lang="en-US" sz="1200" b="1" dirty="0">
                <a:solidFill>
                  <a:srgbClr val="FF9900"/>
                </a:solidFill>
              </a:rPr>
              <a:t>El </a:t>
            </a:r>
            <a:r>
              <a:rPr lang="en-US" sz="1200" b="1" dirty="0" err="1">
                <a:solidFill>
                  <a:srgbClr val="FF9900"/>
                </a:solidFill>
              </a:rPr>
              <a:t>niño</a:t>
            </a:r>
            <a:r>
              <a:rPr lang="en-US" sz="1200" b="1" dirty="0">
                <a:solidFill>
                  <a:srgbClr val="FF9900"/>
                </a:solidFill>
              </a:rPr>
              <a:t> </a:t>
            </a:r>
            <a:r>
              <a:rPr lang="en-US" sz="1200" b="1" dirty="0" err="1">
                <a:solidFill>
                  <a:srgbClr val="FF9900"/>
                </a:solidFill>
              </a:rPr>
              <a:t>Jesús</a:t>
            </a:r>
            <a:r>
              <a:rPr lang="en-US" sz="1200" b="1" dirty="0">
                <a:solidFill>
                  <a:srgbClr val="FF9900"/>
                </a:solidFill>
              </a:rPr>
              <a:t> </a:t>
            </a:r>
            <a:r>
              <a:rPr lang="en-US" sz="1200" b="1" dirty="0" err="1">
                <a:solidFill>
                  <a:srgbClr val="FF9900"/>
                </a:solidFill>
              </a:rPr>
              <a:t>tiene</a:t>
            </a:r>
            <a:r>
              <a:rPr lang="en-US" sz="1200" b="1" dirty="0">
                <a:solidFill>
                  <a:srgbClr val="FF9900"/>
                </a:solidFill>
              </a:rPr>
              <a:t> </a:t>
            </a:r>
            <a:r>
              <a:rPr lang="en-US" sz="1200" b="1" dirty="0" err="1">
                <a:solidFill>
                  <a:srgbClr val="FF9900"/>
                </a:solidFill>
              </a:rPr>
              <a:t>agarrado</a:t>
            </a:r>
            <a:r>
              <a:rPr lang="en-US" sz="1200" b="1" dirty="0">
                <a:solidFill>
                  <a:srgbClr val="FF9900"/>
                </a:solidFill>
              </a:rPr>
              <a:t> un </a:t>
            </a:r>
            <a:r>
              <a:rPr lang="en-US" sz="1200" b="1" dirty="0" err="1">
                <a:solidFill>
                  <a:srgbClr val="FF9900"/>
                </a:solidFill>
              </a:rPr>
              <a:t>pájaro</a:t>
            </a:r>
            <a:r>
              <a:rPr lang="en-US" sz="1200" b="1" dirty="0">
                <a:solidFill>
                  <a:srgbClr val="FF9900"/>
                </a:solidFill>
              </a:rPr>
              <a:t> en la </a:t>
            </a:r>
            <a:r>
              <a:rPr lang="en-US" sz="1200" b="1" dirty="0" err="1">
                <a:solidFill>
                  <a:srgbClr val="FF9900"/>
                </a:solidFill>
              </a:rPr>
              <a:t>mano</a:t>
            </a:r>
            <a:r>
              <a:rPr lang="en-US" sz="1200" b="1" dirty="0">
                <a:solidFill>
                  <a:srgbClr val="FF9900"/>
                </a:solidFill>
              </a:rPr>
              <a:t> </a:t>
            </a:r>
            <a:r>
              <a:rPr lang="en-US" sz="1200" b="1" dirty="0" err="1">
                <a:solidFill>
                  <a:srgbClr val="FF9900"/>
                </a:solidFill>
              </a:rPr>
              <a:t>derecha</a:t>
            </a:r>
            <a:r>
              <a:rPr lang="en-US" sz="1200" b="1" dirty="0">
                <a:solidFill>
                  <a:srgbClr val="FF9900"/>
                </a:solidFill>
              </a:rPr>
              <a:t>. La </a:t>
            </a:r>
            <a:r>
              <a:rPr lang="en-US" sz="1200" b="1" dirty="0" err="1">
                <a:solidFill>
                  <a:srgbClr val="FF9900"/>
                </a:solidFill>
              </a:rPr>
              <a:t>escena</a:t>
            </a:r>
            <a:r>
              <a:rPr lang="en-US" sz="1200" b="1" dirty="0">
                <a:solidFill>
                  <a:srgbClr val="FF9900"/>
                </a:solidFill>
              </a:rPr>
              <a:t> es </a:t>
            </a:r>
            <a:r>
              <a:rPr lang="en-US" sz="1200" b="1" dirty="0" err="1">
                <a:solidFill>
                  <a:srgbClr val="FF9900"/>
                </a:solidFill>
              </a:rPr>
              <a:t>típica</a:t>
            </a:r>
            <a:r>
              <a:rPr lang="en-US" sz="1200" b="1" dirty="0">
                <a:solidFill>
                  <a:srgbClr val="FF9900"/>
                </a:solidFill>
              </a:rPr>
              <a:t> de Murillo: la </a:t>
            </a:r>
            <a:r>
              <a:rPr lang="en-US" sz="1200" b="1" dirty="0" err="1">
                <a:solidFill>
                  <a:srgbClr val="FF9900"/>
                </a:solidFill>
              </a:rPr>
              <a:t>vida</a:t>
            </a:r>
            <a:r>
              <a:rPr lang="en-US" sz="1200" b="1" dirty="0">
                <a:solidFill>
                  <a:srgbClr val="FF9900"/>
                </a:solidFill>
              </a:rPr>
              <a:t> </a:t>
            </a:r>
            <a:r>
              <a:rPr lang="en-US" sz="1200" b="1" dirty="0" err="1">
                <a:solidFill>
                  <a:srgbClr val="FF9900"/>
                </a:solidFill>
              </a:rPr>
              <a:t>cotidiana</a:t>
            </a:r>
            <a:r>
              <a:rPr lang="en-US" sz="1200" b="1" dirty="0">
                <a:solidFill>
                  <a:srgbClr val="FF9900"/>
                </a:solidFill>
              </a:rPr>
              <a:t> de </a:t>
            </a:r>
            <a:r>
              <a:rPr lang="en-US" sz="1200" b="1" dirty="0" err="1">
                <a:solidFill>
                  <a:srgbClr val="FF9900"/>
                </a:solidFill>
              </a:rPr>
              <a:t>una</a:t>
            </a:r>
            <a:r>
              <a:rPr lang="en-US" sz="1200" b="1" dirty="0">
                <a:solidFill>
                  <a:srgbClr val="FF9900"/>
                </a:solidFill>
              </a:rPr>
              <a:t> </a:t>
            </a:r>
            <a:r>
              <a:rPr lang="en-US" sz="1200" b="1" dirty="0" err="1">
                <a:solidFill>
                  <a:srgbClr val="FF9900"/>
                </a:solidFill>
              </a:rPr>
              <a:t>familia</a:t>
            </a:r>
            <a:r>
              <a:rPr lang="en-US" sz="1200" b="1" dirty="0">
                <a:solidFill>
                  <a:srgbClr val="FF9900"/>
                </a:solidFill>
              </a:rPr>
              <a:t> </a:t>
            </a:r>
            <a:r>
              <a:rPr lang="en-US" sz="1200" b="1" dirty="0" err="1">
                <a:solidFill>
                  <a:srgbClr val="FF9900"/>
                </a:solidFill>
              </a:rPr>
              <a:t>modesta</a:t>
            </a:r>
            <a:r>
              <a:rPr lang="en-US" sz="1200" b="1" dirty="0">
                <a:solidFill>
                  <a:srgbClr val="FF9900"/>
                </a:solidFill>
              </a:rPr>
              <a:t> en la </a:t>
            </a:r>
            <a:r>
              <a:rPr lang="en-US" sz="1200" b="1" dirty="0" err="1">
                <a:solidFill>
                  <a:srgbClr val="FF9900"/>
                </a:solidFill>
              </a:rPr>
              <a:t>sencillez</a:t>
            </a:r>
            <a:r>
              <a:rPr lang="en-US" sz="1200" b="1" dirty="0">
                <a:solidFill>
                  <a:srgbClr val="FF9900"/>
                </a:solidFill>
              </a:rPr>
              <a:t> de </a:t>
            </a:r>
            <a:r>
              <a:rPr lang="en-US" sz="1200" b="1" dirty="0" err="1">
                <a:solidFill>
                  <a:srgbClr val="FF9900"/>
                </a:solidFill>
              </a:rPr>
              <a:t>sus</a:t>
            </a:r>
            <a:r>
              <a:rPr lang="en-US" sz="1200" b="1" dirty="0">
                <a:solidFill>
                  <a:srgbClr val="FF9900"/>
                </a:solidFill>
              </a:rPr>
              <a:t> </a:t>
            </a:r>
            <a:r>
              <a:rPr lang="en-US" sz="1200" b="1" dirty="0" err="1">
                <a:solidFill>
                  <a:srgbClr val="FF9900"/>
                </a:solidFill>
              </a:rPr>
              <a:t>gestos</a:t>
            </a:r>
            <a:r>
              <a:rPr lang="en-US" sz="1200" b="1" dirty="0">
                <a:solidFill>
                  <a:srgbClr val="FF9900"/>
                </a:solidFill>
              </a:rPr>
              <a:t> y </a:t>
            </a:r>
            <a:r>
              <a:rPr lang="en-US" sz="1200" b="1" dirty="0" err="1">
                <a:solidFill>
                  <a:srgbClr val="FF9900"/>
                </a:solidFill>
              </a:rPr>
              <a:t>momentos</a:t>
            </a:r>
            <a:r>
              <a:rPr lang="en-US" sz="1200" b="1" dirty="0">
                <a:solidFill>
                  <a:srgbClr val="FF9900"/>
                </a:solidFill>
              </a:rPr>
              <a:t> de </a:t>
            </a:r>
            <a:r>
              <a:rPr lang="en-US" sz="1200" b="1" dirty="0" err="1">
                <a:solidFill>
                  <a:srgbClr val="FF9900"/>
                </a:solidFill>
              </a:rPr>
              <a:t>alegría</a:t>
            </a:r>
            <a:r>
              <a:rPr lang="en-US" sz="1200" b="1" dirty="0">
                <a:solidFill>
                  <a:srgbClr val="FF9900"/>
                </a:solidFill>
              </a:rPr>
              <a:t> </a:t>
            </a:r>
            <a:r>
              <a:rPr lang="en-US" sz="1200" b="1" dirty="0" err="1">
                <a:solidFill>
                  <a:srgbClr val="FF9900"/>
                </a:solidFill>
              </a:rPr>
              <a:t>hogareña</a:t>
            </a:r>
            <a:r>
              <a:rPr lang="en-US" sz="1200" b="1" dirty="0">
                <a:solidFill>
                  <a:srgbClr val="FF9900"/>
                </a:solidFill>
              </a:rPr>
              <a:t>: el </a:t>
            </a:r>
            <a:r>
              <a:rPr lang="en-US" sz="1200" b="1" dirty="0" err="1">
                <a:solidFill>
                  <a:srgbClr val="FF9900"/>
                </a:solidFill>
              </a:rPr>
              <a:t>huevo</a:t>
            </a:r>
            <a:r>
              <a:rPr lang="en-US" sz="1200" b="1" dirty="0">
                <a:solidFill>
                  <a:srgbClr val="FF9900"/>
                </a:solidFill>
              </a:rPr>
              <a:t> </a:t>
            </a:r>
            <a:r>
              <a:rPr lang="en-US" sz="1200" b="1" dirty="0" err="1">
                <a:solidFill>
                  <a:srgbClr val="FF9900"/>
                </a:solidFill>
              </a:rPr>
              <a:t>que</a:t>
            </a:r>
            <a:r>
              <a:rPr lang="en-US" sz="1200" b="1" dirty="0">
                <a:solidFill>
                  <a:srgbClr val="FF9900"/>
                </a:solidFill>
              </a:rPr>
              <a:t> </a:t>
            </a:r>
            <a:r>
              <a:rPr lang="en-US" sz="1200" b="1" dirty="0" err="1">
                <a:solidFill>
                  <a:srgbClr val="FF9900"/>
                </a:solidFill>
              </a:rPr>
              <a:t>María</a:t>
            </a:r>
            <a:r>
              <a:rPr lang="en-US" sz="1200" b="1" dirty="0">
                <a:solidFill>
                  <a:srgbClr val="FF9900"/>
                </a:solidFill>
              </a:rPr>
              <a:t> </a:t>
            </a:r>
            <a:r>
              <a:rPr lang="en-US" sz="1200" b="1" dirty="0" err="1">
                <a:solidFill>
                  <a:srgbClr val="FF9900"/>
                </a:solidFill>
              </a:rPr>
              <a:t>tiene</a:t>
            </a:r>
            <a:r>
              <a:rPr lang="en-US" sz="1200" b="1" dirty="0">
                <a:solidFill>
                  <a:srgbClr val="FF9900"/>
                </a:solidFill>
              </a:rPr>
              <a:t> en </a:t>
            </a:r>
            <a:r>
              <a:rPr lang="en-US" sz="1200" b="1" dirty="0" err="1">
                <a:solidFill>
                  <a:srgbClr val="FF9900"/>
                </a:solidFill>
              </a:rPr>
              <a:t>su</a:t>
            </a:r>
            <a:r>
              <a:rPr lang="en-US" sz="1200" b="1" dirty="0">
                <a:solidFill>
                  <a:srgbClr val="FF9900"/>
                </a:solidFill>
              </a:rPr>
              <a:t> </a:t>
            </a:r>
            <a:r>
              <a:rPr lang="en-US" sz="1200" b="1" dirty="0" err="1">
                <a:solidFill>
                  <a:srgbClr val="FF9900"/>
                </a:solidFill>
              </a:rPr>
              <a:t>mano</a:t>
            </a:r>
            <a:r>
              <a:rPr lang="en-US" sz="1200" b="1" dirty="0">
                <a:solidFill>
                  <a:srgbClr val="FF9900"/>
                </a:solidFill>
              </a:rPr>
              <a:t>, el </a:t>
            </a:r>
            <a:r>
              <a:rPr lang="en-US" sz="1200" b="1" dirty="0" err="1">
                <a:solidFill>
                  <a:srgbClr val="FF9900"/>
                </a:solidFill>
              </a:rPr>
              <a:t>cesto</a:t>
            </a:r>
            <a:r>
              <a:rPr lang="en-US" sz="1200" b="1" dirty="0">
                <a:solidFill>
                  <a:srgbClr val="FF9900"/>
                </a:solidFill>
              </a:rPr>
              <a:t> de </a:t>
            </a:r>
            <a:r>
              <a:rPr lang="en-US" sz="1200" b="1" dirty="0" err="1">
                <a:solidFill>
                  <a:srgbClr val="FF9900"/>
                </a:solidFill>
              </a:rPr>
              <a:t>mimbre</a:t>
            </a:r>
            <a:r>
              <a:rPr lang="en-US" sz="1200" b="1" dirty="0">
                <a:solidFill>
                  <a:srgbClr val="FF9900"/>
                </a:solidFill>
              </a:rPr>
              <a:t>, los </a:t>
            </a:r>
            <a:r>
              <a:rPr lang="en-US" sz="1200" b="1" dirty="0" err="1">
                <a:solidFill>
                  <a:srgbClr val="FF9900"/>
                </a:solidFill>
              </a:rPr>
              <a:t>primeros</a:t>
            </a:r>
            <a:r>
              <a:rPr lang="en-US" sz="1200" b="1" dirty="0">
                <a:solidFill>
                  <a:srgbClr val="FF9900"/>
                </a:solidFill>
              </a:rPr>
              <a:t> </a:t>
            </a:r>
            <a:r>
              <a:rPr lang="en-US" sz="1200" b="1" dirty="0" err="1">
                <a:solidFill>
                  <a:srgbClr val="FF9900"/>
                </a:solidFill>
              </a:rPr>
              <a:t>pasos</a:t>
            </a:r>
            <a:r>
              <a:rPr lang="en-US" sz="1200" b="1" dirty="0">
                <a:solidFill>
                  <a:srgbClr val="FF9900"/>
                </a:solidFill>
              </a:rPr>
              <a:t> del </a:t>
            </a:r>
            <a:r>
              <a:rPr lang="en-US" sz="1200" b="1" dirty="0" err="1">
                <a:solidFill>
                  <a:srgbClr val="FF9900"/>
                </a:solidFill>
              </a:rPr>
              <a:t>niño</a:t>
            </a:r>
            <a:r>
              <a:rPr lang="en-US" sz="1200" b="1" dirty="0">
                <a:solidFill>
                  <a:srgbClr val="FF9900"/>
                </a:solidFill>
              </a:rPr>
              <a:t> </a:t>
            </a:r>
            <a:r>
              <a:rPr lang="en-US" sz="1200" b="1" dirty="0" err="1">
                <a:solidFill>
                  <a:srgbClr val="FF9900"/>
                </a:solidFill>
              </a:rPr>
              <a:t>sujetado</a:t>
            </a:r>
            <a:r>
              <a:rPr lang="en-US" sz="1200" b="1" dirty="0">
                <a:solidFill>
                  <a:srgbClr val="FF9900"/>
                </a:solidFill>
              </a:rPr>
              <a:t> </a:t>
            </a:r>
            <a:r>
              <a:rPr lang="en-US" sz="1200" b="1" dirty="0" err="1">
                <a:solidFill>
                  <a:srgbClr val="FF9900"/>
                </a:solidFill>
              </a:rPr>
              <a:t>por</a:t>
            </a:r>
            <a:r>
              <a:rPr lang="en-US" sz="1200" b="1" dirty="0">
                <a:solidFill>
                  <a:srgbClr val="FF9900"/>
                </a:solidFill>
              </a:rPr>
              <a:t> S. José, </a:t>
            </a:r>
            <a:r>
              <a:rPr lang="en-US" sz="1200" b="1" dirty="0" err="1">
                <a:solidFill>
                  <a:srgbClr val="FF9900"/>
                </a:solidFill>
              </a:rPr>
              <a:t>todo</a:t>
            </a:r>
            <a:r>
              <a:rPr lang="en-US" sz="1200" b="1" dirty="0">
                <a:solidFill>
                  <a:srgbClr val="FF9900"/>
                </a:solidFill>
              </a:rPr>
              <a:t> </a:t>
            </a:r>
            <a:r>
              <a:rPr lang="en-US" sz="1200" b="1" dirty="0" err="1">
                <a:solidFill>
                  <a:srgbClr val="FF9900"/>
                </a:solidFill>
              </a:rPr>
              <a:t>revela</a:t>
            </a:r>
            <a:r>
              <a:rPr lang="en-US" sz="1200" b="1" dirty="0">
                <a:solidFill>
                  <a:srgbClr val="FF9900"/>
                </a:solidFill>
              </a:rPr>
              <a:t> </a:t>
            </a:r>
            <a:r>
              <a:rPr lang="en-US" sz="1200" b="1" dirty="0" err="1">
                <a:solidFill>
                  <a:srgbClr val="FF9900"/>
                </a:solidFill>
              </a:rPr>
              <a:t>esa</a:t>
            </a:r>
            <a:r>
              <a:rPr lang="en-US" sz="1200" b="1" dirty="0">
                <a:solidFill>
                  <a:srgbClr val="FF9900"/>
                </a:solidFill>
              </a:rPr>
              <a:t> </a:t>
            </a:r>
            <a:r>
              <a:rPr lang="en-US" sz="1200" b="1" dirty="0" err="1">
                <a:solidFill>
                  <a:srgbClr val="FF9900"/>
                </a:solidFill>
              </a:rPr>
              <a:t>elevación</a:t>
            </a:r>
            <a:r>
              <a:rPr lang="en-US" sz="1200" b="1" dirty="0">
                <a:solidFill>
                  <a:srgbClr val="FF9900"/>
                </a:solidFill>
              </a:rPr>
              <a:t> de lo </a:t>
            </a:r>
            <a:r>
              <a:rPr lang="en-US" sz="1200" b="1" dirty="0" err="1">
                <a:solidFill>
                  <a:srgbClr val="FF9900"/>
                </a:solidFill>
              </a:rPr>
              <a:t>humilde</a:t>
            </a:r>
            <a:r>
              <a:rPr lang="en-US" sz="1200" b="1" dirty="0">
                <a:solidFill>
                  <a:srgbClr val="FF9900"/>
                </a:solidFill>
              </a:rPr>
              <a:t> al </a:t>
            </a:r>
            <a:r>
              <a:rPr lang="en-US" sz="1200" b="1" dirty="0" err="1">
                <a:solidFill>
                  <a:srgbClr val="FF9900"/>
                </a:solidFill>
              </a:rPr>
              <a:t>rango</a:t>
            </a:r>
            <a:r>
              <a:rPr lang="en-US" sz="1200" b="1" dirty="0">
                <a:solidFill>
                  <a:srgbClr val="FF9900"/>
                </a:solidFill>
              </a:rPr>
              <a:t> de lo </a:t>
            </a:r>
            <a:r>
              <a:rPr lang="en-US" sz="1200" b="1" dirty="0" err="1">
                <a:solidFill>
                  <a:srgbClr val="FF9900"/>
                </a:solidFill>
              </a:rPr>
              <a:t>sacro</a:t>
            </a:r>
            <a:r>
              <a:rPr lang="en-US" sz="1200" b="1" dirty="0">
                <a:solidFill>
                  <a:srgbClr val="FF9900"/>
                </a:solidFill>
              </a:rPr>
              <a:t> (o </a:t>
            </a:r>
            <a:r>
              <a:rPr lang="en-US" sz="1200" b="1" dirty="0" err="1">
                <a:solidFill>
                  <a:srgbClr val="FF9900"/>
                </a:solidFill>
              </a:rPr>
              <a:t>viceversa</a:t>
            </a:r>
            <a:r>
              <a:rPr lang="en-US" sz="1200" b="1" dirty="0">
                <a:solidFill>
                  <a:srgbClr val="FF9900"/>
                </a:solidFill>
              </a:rPr>
              <a:t>). </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7" name="Object 5"/>
          <p:cNvGraphicFramePr>
            <a:graphicFrameLocks noChangeAspect="1"/>
          </p:cNvGraphicFramePr>
          <p:nvPr/>
        </p:nvGraphicFramePr>
        <p:xfrm>
          <a:off x="2411413" y="260350"/>
          <a:ext cx="4513262" cy="5157788"/>
        </p:xfrm>
        <a:graphic>
          <a:graphicData uri="http://schemas.openxmlformats.org/presentationml/2006/ole">
            <p:oleObj spid="_x0000_s4098" name="Fotografía de Photo Editor" r:id="rId4" imgW="5657143" imgH="6466667" progId="">
              <p:embed/>
            </p:oleObj>
          </a:graphicData>
        </a:graphic>
      </p:graphicFrame>
      <p:sp>
        <p:nvSpPr>
          <p:cNvPr id="310278" name="WordArt 6"/>
          <p:cNvSpPr>
            <a:spLocks noChangeArrowheads="1" noChangeShapeType="1" noTextEdit="1"/>
          </p:cNvSpPr>
          <p:nvPr/>
        </p:nvSpPr>
        <p:spPr bwMode="auto">
          <a:xfrm>
            <a:off x="2916238" y="5589588"/>
            <a:ext cx="3384550" cy="287337"/>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CC0000"/>
                    </a:gs>
                    <a:gs pos="100000">
                      <a:srgbClr val="FF9900"/>
                    </a:gs>
                  </a:gsLst>
                  <a:lin ang="5400000" scaled="1"/>
                </a:gradFill>
                <a:effectLst>
                  <a:outerShdw dist="45791" dir="2021404" algn="ctr" rotWithShape="0">
                    <a:srgbClr val="B2B2B2">
                      <a:alpha val="80000"/>
                    </a:srgbClr>
                  </a:outerShdw>
                </a:effectLst>
                <a:latin typeface="Times New Roman"/>
                <a:cs typeface="Times New Roman"/>
              </a:rPr>
              <a:t>Stas. Justa y Rufina</a:t>
            </a:r>
          </a:p>
        </p:txBody>
      </p:sp>
      <p:sp>
        <p:nvSpPr>
          <p:cNvPr id="310279" name="Rectangle 7"/>
          <p:cNvSpPr>
            <a:spLocks noChangeArrowheads="1"/>
          </p:cNvSpPr>
          <p:nvPr/>
        </p:nvSpPr>
        <p:spPr bwMode="auto">
          <a:xfrm>
            <a:off x="3348038" y="5942013"/>
            <a:ext cx="2343150" cy="915987"/>
          </a:xfrm>
          <a:prstGeom prst="rect">
            <a:avLst/>
          </a:prstGeom>
          <a:noFill/>
          <a:ln w="9525">
            <a:noFill/>
            <a:miter lim="800000"/>
            <a:headEnd/>
            <a:tailEnd/>
          </a:ln>
          <a:effectLst/>
        </p:spPr>
        <p:txBody>
          <a:bodyPr anchor="ctr">
            <a:spAutoFit/>
          </a:bodyPr>
          <a:lstStyle/>
          <a:p>
            <a:pPr algn="ctr"/>
            <a:r>
              <a:rPr lang="en-US" dirty="0" err="1">
                <a:solidFill>
                  <a:srgbClr val="F77C1F"/>
                </a:solidFill>
              </a:rPr>
              <a:t>Museo</a:t>
            </a:r>
            <a:r>
              <a:rPr lang="en-US" dirty="0">
                <a:solidFill>
                  <a:srgbClr val="F77C1F"/>
                </a:solidFill>
              </a:rPr>
              <a:t> de </a:t>
            </a:r>
            <a:r>
              <a:rPr lang="en-US" dirty="0" err="1">
                <a:solidFill>
                  <a:srgbClr val="F77C1F"/>
                </a:solidFill>
              </a:rPr>
              <a:t>Bellas</a:t>
            </a:r>
            <a:r>
              <a:rPr lang="en-US" dirty="0">
                <a:solidFill>
                  <a:srgbClr val="F77C1F"/>
                </a:solidFill>
              </a:rPr>
              <a:t> Arts</a:t>
            </a:r>
          </a:p>
          <a:p>
            <a:pPr algn="ctr"/>
            <a:r>
              <a:rPr lang="en-US" dirty="0">
                <a:solidFill>
                  <a:srgbClr val="F77C1F"/>
                </a:solidFill>
              </a:rPr>
              <a:t>Sevilla</a:t>
            </a:r>
          </a:p>
          <a:p>
            <a:pPr algn="ctr"/>
            <a:r>
              <a:rPr lang="en-US" dirty="0"/>
              <a:t> </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descr="sanavirg"/>
          <p:cNvPicPr>
            <a:picLocks noChangeAspect="1" noChangeArrowheads="1"/>
          </p:cNvPicPr>
          <p:nvPr/>
        </p:nvPicPr>
        <p:blipFill>
          <a:blip r:embed="rId3"/>
          <a:srcRect/>
          <a:stretch>
            <a:fillRect/>
          </a:stretch>
        </p:blipFill>
        <p:spPr bwMode="auto">
          <a:xfrm>
            <a:off x="3851275" y="188913"/>
            <a:ext cx="4746625" cy="6453187"/>
          </a:xfrm>
          <a:prstGeom prst="rect">
            <a:avLst/>
          </a:prstGeom>
          <a:noFill/>
        </p:spPr>
      </p:pic>
      <p:sp>
        <p:nvSpPr>
          <p:cNvPr id="211971" name="Rectangle 3"/>
          <p:cNvSpPr>
            <a:spLocks noChangeArrowheads="1"/>
          </p:cNvSpPr>
          <p:nvPr/>
        </p:nvSpPr>
        <p:spPr bwMode="auto">
          <a:xfrm>
            <a:off x="8316913" y="0"/>
            <a:ext cx="827087" cy="6858000"/>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211972" name="WordArt 4"/>
          <p:cNvSpPr>
            <a:spLocks noChangeArrowheads="1" noChangeShapeType="1" noTextEdit="1"/>
          </p:cNvSpPr>
          <p:nvPr/>
        </p:nvSpPr>
        <p:spPr bwMode="auto">
          <a:xfrm>
            <a:off x="323850" y="404813"/>
            <a:ext cx="4464050" cy="576262"/>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E65F1C"/>
                    </a:gs>
                    <a:gs pos="100000">
                      <a:schemeClr val="bg2"/>
                    </a:gs>
                  </a:gsLst>
                  <a:lin ang="5400000" scaled="1"/>
                </a:gradFill>
                <a:effectLst>
                  <a:outerShdw dist="45791" dir="2021404" algn="ctr" rotWithShape="0">
                    <a:srgbClr val="B2B2B2">
                      <a:alpha val="80000"/>
                    </a:srgbClr>
                  </a:outerShdw>
                </a:effectLst>
                <a:latin typeface="Times New Roman"/>
                <a:cs typeface="Times New Roman"/>
              </a:rPr>
              <a:t>Sta. Ana enseñando a leer a la Virgen</a:t>
            </a:r>
          </a:p>
        </p:txBody>
      </p:sp>
      <p:sp>
        <p:nvSpPr>
          <p:cNvPr id="211973" name="Rectangle 5"/>
          <p:cNvSpPr>
            <a:spLocks noChangeArrowheads="1"/>
          </p:cNvSpPr>
          <p:nvPr/>
        </p:nvSpPr>
        <p:spPr bwMode="auto">
          <a:xfrm>
            <a:off x="1476375" y="1268413"/>
            <a:ext cx="2012950" cy="366712"/>
          </a:xfrm>
          <a:prstGeom prst="rect">
            <a:avLst/>
          </a:prstGeom>
          <a:noFill/>
          <a:ln w="9525">
            <a:noFill/>
            <a:miter lim="800000"/>
            <a:headEnd/>
            <a:tailEnd/>
          </a:ln>
          <a:effectLst/>
        </p:spPr>
        <p:txBody>
          <a:bodyPr wrap="none" anchor="ctr">
            <a:spAutoFit/>
          </a:bodyPr>
          <a:lstStyle/>
          <a:p>
            <a:r>
              <a:rPr lang="en-US" b="1">
                <a:solidFill>
                  <a:schemeClr val="bg2"/>
                </a:solidFill>
              </a:rPr>
              <a:t>Museo del Prado</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Picture 2" descr="murillo49"/>
          <p:cNvPicPr>
            <a:picLocks noChangeAspect="1" noChangeArrowheads="1"/>
          </p:cNvPicPr>
          <p:nvPr/>
        </p:nvPicPr>
        <p:blipFill>
          <a:blip r:embed="rId3"/>
          <a:srcRect/>
          <a:stretch>
            <a:fillRect/>
          </a:stretch>
        </p:blipFill>
        <p:spPr bwMode="auto">
          <a:xfrm>
            <a:off x="5651500" y="404813"/>
            <a:ext cx="3109913" cy="6092825"/>
          </a:xfrm>
          <a:prstGeom prst="rect">
            <a:avLst/>
          </a:prstGeom>
          <a:noFill/>
        </p:spPr>
      </p:pic>
      <p:sp>
        <p:nvSpPr>
          <p:cNvPr id="216067" name="WordArt 3"/>
          <p:cNvSpPr>
            <a:spLocks noChangeArrowheads="1" noChangeShapeType="1" noTextEdit="1"/>
          </p:cNvSpPr>
          <p:nvPr/>
        </p:nvSpPr>
        <p:spPr bwMode="auto">
          <a:xfrm>
            <a:off x="539750" y="981075"/>
            <a:ext cx="47339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996633"/>
                    </a:gs>
                    <a:gs pos="100000">
                      <a:srgbClr val="E2C350"/>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San José con el niño Jesús</a:t>
            </a:r>
          </a:p>
        </p:txBody>
      </p:sp>
      <p:sp>
        <p:nvSpPr>
          <p:cNvPr id="216068" name="Rectangle 4"/>
          <p:cNvSpPr>
            <a:spLocks noChangeArrowheads="1"/>
          </p:cNvSpPr>
          <p:nvPr/>
        </p:nvSpPr>
        <p:spPr bwMode="auto">
          <a:xfrm>
            <a:off x="1547813" y="1700213"/>
            <a:ext cx="2622550" cy="641350"/>
          </a:xfrm>
          <a:prstGeom prst="rect">
            <a:avLst/>
          </a:prstGeom>
          <a:noFill/>
          <a:ln w="9525">
            <a:noFill/>
            <a:miter lim="800000"/>
            <a:headEnd/>
            <a:tailEnd/>
          </a:ln>
          <a:effectLst/>
        </p:spPr>
        <p:txBody>
          <a:bodyPr wrap="none" anchor="ctr">
            <a:spAutoFit/>
          </a:bodyPr>
          <a:lstStyle/>
          <a:p>
            <a:pPr algn="ctr"/>
            <a:r>
              <a:rPr lang="en-US" b="1" dirty="0" err="1">
                <a:solidFill>
                  <a:srgbClr val="996633"/>
                </a:solidFill>
              </a:rPr>
              <a:t>Museo</a:t>
            </a:r>
            <a:r>
              <a:rPr lang="en-US" b="1" dirty="0">
                <a:solidFill>
                  <a:srgbClr val="996633"/>
                </a:solidFill>
              </a:rPr>
              <a:t> de </a:t>
            </a:r>
            <a:r>
              <a:rPr lang="en-US" b="1" dirty="0" err="1">
                <a:solidFill>
                  <a:srgbClr val="996633"/>
                </a:solidFill>
              </a:rPr>
              <a:t>Bellas</a:t>
            </a:r>
            <a:r>
              <a:rPr lang="en-US" b="1" dirty="0">
                <a:solidFill>
                  <a:srgbClr val="996633"/>
                </a:solidFill>
              </a:rPr>
              <a:t> </a:t>
            </a:r>
            <a:r>
              <a:rPr lang="en-US" b="1" dirty="0" err="1">
                <a:solidFill>
                  <a:srgbClr val="996633"/>
                </a:solidFill>
              </a:rPr>
              <a:t>Artes</a:t>
            </a:r>
            <a:endParaRPr lang="en-US" b="1" dirty="0">
              <a:solidFill>
                <a:srgbClr val="996633"/>
              </a:solidFill>
            </a:endParaRPr>
          </a:p>
          <a:p>
            <a:pPr algn="ctr"/>
            <a:r>
              <a:rPr lang="en-US" b="1" dirty="0">
                <a:solidFill>
                  <a:srgbClr val="996633"/>
                </a:solidFill>
              </a:rPr>
              <a:t>Sevilla </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0" name="Picture 2" descr="santarufina murillo schikman gallery de nueva york"/>
          <p:cNvPicPr>
            <a:picLocks noChangeAspect="1" noChangeArrowheads="1"/>
          </p:cNvPicPr>
          <p:nvPr/>
        </p:nvPicPr>
        <p:blipFill>
          <a:blip r:embed="rId3"/>
          <a:srcRect/>
          <a:stretch>
            <a:fillRect/>
          </a:stretch>
        </p:blipFill>
        <p:spPr bwMode="auto">
          <a:xfrm>
            <a:off x="4572000" y="404813"/>
            <a:ext cx="4133850" cy="5957887"/>
          </a:xfrm>
          <a:prstGeom prst="rect">
            <a:avLst/>
          </a:prstGeom>
          <a:noFill/>
        </p:spPr>
      </p:pic>
      <p:sp>
        <p:nvSpPr>
          <p:cNvPr id="222211" name="WordArt 3"/>
          <p:cNvSpPr>
            <a:spLocks noChangeArrowheads="1" noChangeShapeType="1" noTextEdit="1"/>
          </p:cNvSpPr>
          <p:nvPr/>
        </p:nvSpPr>
        <p:spPr bwMode="auto">
          <a:xfrm>
            <a:off x="1331913" y="692150"/>
            <a:ext cx="1724025" cy="10477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8D986A"/>
                    </a:gs>
                    <a:gs pos="100000">
                      <a:srgbClr val="FFDD99"/>
                    </a:gs>
                  </a:gsLst>
                  <a:lin ang="5400000" scaled="1"/>
                </a:gradFill>
                <a:effectLst>
                  <a:outerShdw dist="45791" dir="2021404" algn="ctr" rotWithShape="0">
                    <a:srgbClr val="B2B2B2">
                      <a:alpha val="80000"/>
                    </a:srgbClr>
                  </a:outerShdw>
                </a:effectLst>
                <a:latin typeface="Times New Roman"/>
                <a:cs typeface="Times New Roman"/>
              </a:rPr>
              <a:t>Sta. Justa</a:t>
            </a:r>
          </a:p>
        </p:txBody>
      </p:sp>
      <p:sp>
        <p:nvSpPr>
          <p:cNvPr id="222212" name="WordArt 4"/>
          <p:cNvSpPr>
            <a:spLocks noChangeArrowheads="1" noChangeShapeType="1" noTextEdit="1"/>
          </p:cNvSpPr>
          <p:nvPr/>
        </p:nvSpPr>
        <p:spPr bwMode="auto">
          <a:xfrm>
            <a:off x="468313" y="2349500"/>
            <a:ext cx="3598862" cy="431800"/>
          </a:xfrm>
          <a:prstGeom prst="rect">
            <a:avLst/>
          </a:prstGeom>
        </p:spPr>
        <p:txBody>
          <a:bodyPr wrap="none" fromWordArt="1">
            <a:prstTxWarp prst="textPlain">
              <a:avLst>
                <a:gd name="adj" fmla="val 50000"/>
              </a:avLst>
            </a:prstTxWarp>
          </a:bodyPr>
          <a:lstStyle/>
          <a:p>
            <a:pPr algn="ctr"/>
            <a:r>
              <a:rPr lang="en-US" sz="3600" kern="10">
                <a:ln w="9525">
                  <a:noFill/>
                  <a:round/>
                  <a:headEnd/>
                  <a:tailEnd/>
                </a:ln>
                <a:gradFill rotWithShape="1">
                  <a:gsLst>
                    <a:gs pos="0">
                      <a:srgbClr val="8D986A"/>
                    </a:gs>
                    <a:gs pos="100000">
                      <a:srgbClr val="FFDD99"/>
                    </a:gs>
                  </a:gsLst>
                  <a:lin ang="5400000" scaled="1"/>
                </a:gradFill>
                <a:effectLst>
                  <a:outerShdw dist="45791" dir="2021404" algn="ctr" rotWithShape="0">
                    <a:srgbClr val="B2B2B2">
                      <a:alpha val="80000"/>
                    </a:srgbClr>
                  </a:outerShdw>
                </a:effectLst>
                <a:latin typeface="Times New Roman"/>
                <a:cs typeface="Times New Roman"/>
              </a:rPr>
              <a:t>Schikman Gallery of New York</a:t>
            </a:r>
            <a:endParaRPr lang="es-ES" sz="3600" kern="10">
              <a:ln w="9525">
                <a:noFill/>
                <a:round/>
                <a:headEnd/>
                <a:tailEnd/>
              </a:ln>
              <a:gradFill rotWithShape="1">
                <a:gsLst>
                  <a:gs pos="0">
                    <a:srgbClr val="8D986A"/>
                  </a:gs>
                  <a:gs pos="100000">
                    <a:srgbClr val="FFDD99"/>
                  </a:gs>
                </a:gsLst>
                <a:lin ang="5400000" scaled="1"/>
              </a:gradFill>
              <a:effectLst>
                <a:outerShdw dist="45791" dir="2021404" algn="ctr" rotWithShape="0">
                  <a:srgbClr val="B2B2B2">
                    <a:alpha val="80000"/>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50825" y="476250"/>
            <a:ext cx="8763000" cy="4752975"/>
            <a:chOff x="158" y="300"/>
            <a:chExt cx="5520" cy="2994"/>
          </a:xfrm>
        </p:grpSpPr>
        <p:pic>
          <p:nvPicPr>
            <p:cNvPr id="226307" name="Picture 3" descr="sanleader"/>
            <p:cNvPicPr>
              <a:picLocks noChangeAspect="1" noChangeArrowheads="1"/>
            </p:cNvPicPr>
            <p:nvPr/>
          </p:nvPicPr>
          <p:blipFill>
            <a:blip r:embed="rId3"/>
            <a:srcRect/>
            <a:stretch>
              <a:fillRect/>
            </a:stretch>
          </p:blipFill>
          <p:spPr bwMode="auto">
            <a:xfrm>
              <a:off x="158" y="300"/>
              <a:ext cx="2476" cy="2994"/>
            </a:xfrm>
            <a:prstGeom prst="rect">
              <a:avLst/>
            </a:prstGeom>
            <a:noFill/>
          </p:spPr>
        </p:pic>
        <p:pic>
          <p:nvPicPr>
            <p:cNvPr id="226308" name="Picture 4" descr="murillo46"/>
            <p:cNvPicPr>
              <a:picLocks noChangeAspect="1" noChangeArrowheads="1"/>
            </p:cNvPicPr>
            <p:nvPr/>
          </p:nvPicPr>
          <p:blipFill>
            <a:blip r:embed="rId4"/>
            <a:srcRect/>
            <a:stretch>
              <a:fillRect/>
            </a:stretch>
          </p:blipFill>
          <p:spPr bwMode="auto">
            <a:xfrm>
              <a:off x="3285" y="391"/>
              <a:ext cx="2393" cy="2858"/>
            </a:xfrm>
            <a:prstGeom prst="rect">
              <a:avLst/>
            </a:prstGeom>
            <a:noFill/>
          </p:spPr>
        </p:pic>
      </p:grpSp>
      <p:sp>
        <p:nvSpPr>
          <p:cNvPr id="226309" name="WordArt 5"/>
          <p:cNvSpPr>
            <a:spLocks noChangeArrowheads="1" noChangeShapeType="1" noTextEdit="1"/>
          </p:cNvSpPr>
          <p:nvPr/>
        </p:nvSpPr>
        <p:spPr bwMode="auto">
          <a:xfrm>
            <a:off x="1403350" y="5589588"/>
            <a:ext cx="5988050" cy="5270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77C1F"/>
                    </a:gs>
                    <a:gs pos="100000">
                      <a:srgbClr val="FFFFFF"/>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San Leandro y San Isidoro de Sevilla</a:t>
            </a:r>
          </a:p>
          <a:p>
            <a:pPr algn="ctr"/>
            <a:r>
              <a:rPr lang="es-ES" sz="3600" kern="10">
                <a:ln w="9525">
                  <a:noFill/>
                  <a:round/>
                  <a:headEnd/>
                  <a:tailEnd/>
                </a:ln>
                <a:gradFill rotWithShape="1">
                  <a:gsLst>
                    <a:gs pos="0">
                      <a:srgbClr val="F77C1F"/>
                    </a:gs>
                    <a:gs pos="100000">
                      <a:srgbClr val="FFFFFF"/>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Catedral de Sevilla</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32" name="Object 4"/>
          <p:cNvGraphicFramePr>
            <a:graphicFrameLocks noChangeAspect="1"/>
          </p:cNvGraphicFramePr>
          <p:nvPr/>
        </p:nvGraphicFramePr>
        <p:xfrm>
          <a:off x="3059113" y="981075"/>
          <a:ext cx="3067050" cy="4608513"/>
        </p:xfrm>
        <a:graphic>
          <a:graphicData uri="http://schemas.openxmlformats.org/presentationml/2006/ole">
            <p:oleObj spid="_x0000_s5122" name="Fotografía de Photo Editor" r:id="rId4" imgW="4809524" imgH="7228571" progId="">
              <p:embed/>
            </p:oleObj>
          </a:graphicData>
        </a:graphic>
      </p:graphicFrame>
      <p:sp>
        <p:nvSpPr>
          <p:cNvPr id="304133" name="WordArt 5"/>
          <p:cNvSpPr>
            <a:spLocks noChangeArrowheads="1" noChangeShapeType="1" noTextEdit="1"/>
          </p:cNvSpPr>
          <p:nvPr/>
        </p:nvSpPr>
        <p:spPr bwMode="auto">
          <a:xfrm>
            <a:off x="539750" y="333375"/>
            <a:ext cx="806450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93300"/>
                </a:solidFill>
                <a:effectLst>
                  <a:outerShdw dist="45791" dir="2021404" algn="ctr" rotWithShape="0">
                    <a:srgbClr val="B2B2B2">
                      <a:alpha val="80000"/>
                    </a:srgbClr>
                  </a:outerShdw>
                </a:effectLst>
                <a:latin typeface="Times New Roman"/>
                <a:cs typeface="Times New Roman"/>
              </a:rPr>
              <a:t>Sto. Tomás de Villanueva dando limosna a los pobres</a:t>
            </a:r>
          </a:p>
        </p:txBody>
      </p:sp>
      <p:sp>
        <p:nvSpPr>
          <p:cNvPr id="304134" name="WordArt 6"/>
          <p:cNvSpPr>
            <a:spLocks noChangeArrowheads="1" noChangeShapeType="1" noTextEdit="1"/>
          </p:cNvSpPr>
          <p:nvPr/>
        </p:nvSpPr>
        <p:spPr bwMode="auto">
          <a:xfrm>
            <a:off x="2843213" y="6021388"/>
            <a:ext cx="3600450" cy="4000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990000"/>
                    </a:gs>
                    <a:gs pos="100000">
                      <a:schemeClr val="bg2"/>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Museo de Bellas Artes</a:t>
            </a:r>
          </a:p>
          <a:p>
            <a:pPr algn="ctr"/>
            <a:r>
              <a:rPr lang="es-ES" sz="3600" kern="10">
                <a:ln w="9525">
                  <a:noFill/>
                  <a:round/>
                  <a:headEnd/>
                  <a:tailEnd/>
                </a:ln>
                <a:gradFill rotWithShape="1">
                  <a:gsLst>
                    <a:gs pos="0">
                      <a:srgbClr val="990000"/>
                    </a:gs>
                    <a:gs pos="100000">
                      <a:schemeClr val="bg2"/>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Sevilla</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0" name="WordArt 4"/>
          <p:cNvSpPr>
            <a:spLocks noChangeArrowheads="1" noChangeShapeType="1" noTextEdit="1"/>
          </p:cNvSpPr>
          <p:nvPr/>
        </p:nvSpPr>
        <p:spPr bwMode="auto">
          <a:xfrm>
            <a:off x="1692275" y="2997200"/>
            <a:ext cx="5976938" cy="693738"/>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rPr>
              <a:t>Su segundo gran tema</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4" name="WordArt 4"/>
          <p:cNvSpPr>
            <a:spLocks noChangeArrowheads="1" noChangeShapeType="1" noTextEdit="1"/>
          </p:cNvSpPr>
          <p:nvPr/>
        </p:nvSpPr>
        <p:spPr bwMode="auto">
          <a:xfrm>
            <a:off x="2484438" y="2852738"/>
            <a:ext cx="3887787"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6600"/>
                </a:solidFill>
                <a:effectLst>
                  <a:outerShdw dist="45791" dir="2021404" algn="ctr" rotWithShape="0">
                    <a:srgbClr val="B2B2B2">
                      <a:alpha val="80000"/>
                    </a:srgbClr>
                  </a:outerShdw>
                </a:effectLst>
                <a:latin typeface="Times New Roman"/>
                <a:cs typeface="Times New Roman"/>
              </a:rPr>
              <a:t>Los niños</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1619250" y="0"/>
            <a:ext cx="5903913" cy="3132138"/>
          </a:xfrm>
          <a:prstGeom prst="rect">
            <a:avLst/>
          </a:prstGeom>
          <a:noFill/>
          <a:ln w="9525" algn="ctr">
            <a:noFill/>
            <a:miter lim="800000"/>
            <a:headEnd/>
            <a:tailEnd/>
          </a:ln>
          <a:effectLst/>
        </p:spPr>
        <p:txBody>
          <a:bodyPr bIns="0">
            <a:spAutoFit/>
          </a:bodyPr>
          <a:lstStyle/>
          <a:p>
            <a:pPr eaLnBrk="0" hangingPunct="0">
              <a:spcBef>
                <a:spcPct val="50000"/>
              </a:spcBef>
            </a:pPr>
            <a:r>
              <a:rPr lang="es-ES" sz="1600" b="1">
                <a:solidFill>
                  <a:schemeClr val="bg1"/>
                </a:solidFill>
                <a:cs typeface="Times New Roman" pitchFamily="18" charset="0"/>
              </a:rPr>
              <a:t>                           </a:t>
            </a:r>
            <a:endParaRPr lang="es-ES" sz="1600" b="1">
              <a:solidFill>
                <a:srgbClr val="0000FF"/>
              </a:solidFill>
              <a:cs typeface="Times New Roman" pitchFamily="18" charset="0"/>
            </a:endParaRPr>
          </a:p>
          <a:p>
            <a:pPr eaLnBrk="0" hangingPunct="0">
              <a:spcBef>
                <a:spcPct val="50000"/>
              </a:spcBef>
            </a:pPr>
            <a:endParaRPr lang="es-ES" sz="1600" b="1">
              <a:solidFill>
                <a:srgbClr val="0000FF"/>
              </a:solidFill>
              <a:cs typeface="Times New Roman" pitchFamily="18" charset="0"/>
            </a:endParaRPr>
          </a:p>
          <a:p>
            <a:pPr eaLnBrk="0" hangingPunct="0">
              <a:spcBef>
                <a:spcPct val="50000"/>
              </a:spcBef>
            </a:pPr>
            <a:r>
              <a:rPr lang="es-ES" sz="1600" b="1">
                <a:solidFill>
                  <a:schemeClr val="bg1"/>
                </a:solidFill>
                <a:cs typeface="Times New Roman" pitchFamily="18" charset="0"/>
              </a:rPr>
              <a:t>Aunque tal vez el  Murillo  más conocido por el público, sea el de las Inmaculadas, pero hay otro Murillo, el de los niños de la calle, el de los pilluelos harapientos y piojosos que se reparten un melón robado, juegan a los dados o comparten almuerzo en aquella Sevilla que se hundía en la miseria, abrumada por los impuestos y la pujante rivalidad  de Cádiz, tras la peste del 49.</a:t>
            </a:r>
          </a:p>
          <a:p>
            <a:pPr eaLnBrk="0" hangingPunct="0">
              <a:spcBef>
                <a:spcPct val="50000"/>
              </a:spcBef>
            </a:pPr>
            <a:endParaRPr lang="es-ES" sz="1600" b="1">
              <a:solidFill>
                <a:schemeClr val="bg1"/>
              </a:solidFill>
              <a:cs typeface="Times New Roman" pitchFamily="18" charset="0"/>
            </a:endParaRPr>
          </a:p>
          <a:p>
            <a:pPr eaLnBrk="0" hangingPunct="0">
              <a:spcBef>
                <a:spcPct val="50000"/>
              </a:spcBef>
            </a:pPr>
            <a:r>
              <a:rPr lang="es-ES" sz="1200">
                <a:solidFill>
                  <a:schemeClr val="bg1"/>
                </a:solidFill>
                <a:cs typeface="Times New Roman" pitchFamily="18" charset="0"/>
              </a:rPr>
              <a:t>  </a:t>
            </a:r>
            <a:endParaRPr lang="en-US" sz="1200">
              <a:solidFill>
                <a:schemeClr val="bg1"/>
              </a:solidFill>
              <a:cs typeface="Times New Roman" pitchFamily="18" charset="0"/>
            </a:endParaRPr>
          </a:p>
        </p:txBody>
      </p:sp>
      <p:pic>
        <p:nvPicPr>
          <p:cNvPr id="34819" name="Picture 3" descr="Espulgandose"/>
          <p:cNvPicPr>
            <a:picLocks noChangeAspect="1" noChangeArrowheads="1"/>
          </p:cNvPicPr>
          <p:nvPr/>
        </p:nvPicPr>
        <p:blipFill>
          <a:blip r:embed="rId3" cstate="print"/>
          <a:srcRect/>
          <a:stretch>
            <a:fillRect/>
          </a:stretch>
        </p:blipFill>
        <p:spPr bwMode="auto">
          <a:xfrm rot="998329">
            <a:off x="900113" y="3644900"/>
            <a:ext cx="654050" cy="863600"/>
          </a:xfrm>
          <a:prstGeom prst="rect">
            <a:avLst/>
          </a:prstGeom>
          <a:noFill/>
        </p:spPr>
      </p:pic>
      <p:pic>
        <p:nvPicPr>
          <p:cNvPr id="34822" name="Picture 6" descr="MUI10708"/>
          <p:cNvPicPr>
            <a:picLocks noChangeAspect="1" noChangeArrowheads="1"/>
          </p:cNvPicPr>
          <p:nvPr/>
        </p:nvPicPr>
        <p:blipFill>
          <a:blip r:embed="rId4"/>
          <a:srcRect/>
          <a:stretch>
            <a:fillRect/>
          </a:stretch>
        </p:blipFill>
        <p:spPr bwMode="auto">
          <a:xfrm rot="-539304">
            <a:off x="395288" y="5229225"/>
            <a:ext cx="784225" cy="1196975"/>
          </a:xfrm>
          <a:prstGeom prst="rect">
            <a:avLst/>
          </a:prstGeom>
          <a:noFill/>
        </p:spPr>
      </p:pic>
      <p:grpSp>
        <p:nvGrpSpPr>
          <p:cNvPr id="2" name="Group 20"/>
          <p:cNvGrpSpPr>
            <a:grpSpLocks/>
          </p:cNvGrpSpPr>
          <p:nvPr/>
        </p:nvGrpSpPr>
        <p:grpSpPr bwMode="auto">
          <a:xfrm>
            <a:off x="1403350" y="3357563"/>
            <a:ext cx="7129463" cy="3284537"/>
            <a:chOff x="748" y="2251"/>
            <a:chExt cx="4491" cy="2069"/>
          </a:xfrm>
        </p:grpSpPr>
        <p:pic>
          <p:nvPicPr>
            <p:cNvPr id="34820" name="Picture 4" descr="Dados"/>
            <p:cNvPicPr>
              <a:picLocks noChangeAspect="1" noChangeArrowheads="1"/>
            </p:cNvPicPr>
            <p:nvPr/>
          </p:nvPicPr>
          <p:blipFill>
            <a:blip r:embed="rId5" cstate="print"/>
            <a:srcRect/>
            <a:stretch>
              <a:fillRect/>
            </a:stretch>
          </p:blipFill>
          <p:spPr bwMode="auto">
            <a:xfrm rot="-832768">
              <a:off x="4377" y="2432"/>
              <a:ext cx="671" cy="907"/>
            </a:xfrm>
            <a:prstGeom prst="rect">
              <a:avLst/>
            </a:prstGeom>
            <a:noFill/>
          </p:spPr>
        </p:pic>
        <p:pic>
          <p:nvPicPr>
            <p:cNvPr id="34821" name="Picture 5" descr="Melon"/>
            <p:cNvPicPr>
              <a:picLocks noChangeAspect="1" noChangeArrowheads="1"/>
            </p:cNvPicPr>
            <p:nvPr/>
          </p:nvPicPr>
          <p:blipFill>
            <a:blip r:embed="rId6" cstate="print"/>
            <a:srcRect/>
            <a:stretch>
              <a:fillRect/>
            </a:stretch>
          </p:blipFill>
          <p:spPr bwMode="auto">
            <a:xfrm rot="-1026873">
              <a:off x="1383" y="2341"/>
              <a:ext cx="689" cy="992"/>
            </a:xfrm>
            <a:prstGeom prst="rect">
              <a:avLst/>
            </a:prstGeom>
            <a:noFill/>
          </p:spPr>
        </p:pic>
        <p:pic>
          <p:nvPicPr>
            <p:cNvPr id="34823" name="Picture 7" descr="murillo25"/>
            <p:cNvPicPr>
              <a:picLocks noChangeAspect="1" noChangeArrowheads="1"/>
            </p:cNvPicPr>
            <p:nvPr/>
          </p:nvPicPr>
          <p:blipFill>
            <a:blip r:embed="rId7"/>
            <a:srcRect/>
            <a:stretch>
              <a:fillRect/>
            </a:stretch>
          </p:blipFill>
          <p:spPr bwMode="auto">
            <a:xfrm rot="859791">
              <a:off x="793" y="2296"/>
              <a:ext cx="538" cy="662"/>
            </a:xfrm>
            <a:prstGeom prst="rect">
              <a:avLst/>
            </a:prstGeom>
            <a:noFill/>
          </p:spPr>
        </p:pic>
        <p:pic>
          <p:nvPicPr>
            <p:cNvPr id="34825" name="Picture 9" descr="galicia"/>
            <p:cNvPicPr>
              <a:picLocks noChangeAspect="1" noChangeArrowheads="1"/>
            </p:cNvPicPr>
            <p:nvPr/>
          </p:nvPicPr>
          <p:blipFill>
            <a:blip r:embed="rId8" cstate="print"/>
            <a:srcRect/>
            <a:stretch>
              <a:fillRect/>
            </a:stretch>
          </p:blipFill>
          <p:spPr bwMode="auto">
            <a:xfrm rot="1830787">
              <a:off x="1474" y="2976"/>
              <a:ext cx="800" cy="1219"/>
            </a:xfrm>
            <a:prstGeom prst="rect">
              <a:avLst/>
            </a:prstGeom>
            <a:noFill/>
          </p:spPr>
        </p:pic>
        <p:pic>
          <p:nvPicPr>
            <p:cNvPr id="34826" name="Picture 10" descr="MUA10635"/>
            <p:cNvPicPr>
              <a:picLocks noChangeAspect="1" noChangeArrowheads="1"/>
            </p:cNvPicPr>
            <p:nvPr/>
          </p:nvPicPr>
          <p:blipFill>
            <a:blip r:embed="rId9"/>
            <a:srcRect/>
            <a:stretch>
              <a:fillRect/>
            </a:stretch>
          </p:blipFill>
          <p:spPr bwMode="auto">
            <a:xfrm>
              <a:off x="748" y="3400"/>
              <a:ext cx="699" cy="920"/>
            </a:xfrm>
            <a:prstGeom prst="rect">
              <a:avLst/>
            </a:prstGeom>
            <a:noFill/>
          </p:spPr>
        </p:pic>
        <p:pic>
          <p:nvPicPr>
            <p:cNvPr id="34827" name="Picture 11" descr="Muchacha_ventana"/>
            <p:cNvPicPr>
              <a:picLocks noChangeAspect="1" noChangeArrowheads="1"/>
            </p:cNvPicPr>
            <p:nvPr/>
          </p:nvPicPr>
          <p:blipFill>
            <a:blip r:embed="rId10" cstate="print"/>
            <a:srcRect/>
            <a:stretch>
              <a:fillRect/>
            </a:stretch>
          </p:blipFill>
          <p:spPr bwMode="auto">
            <a:xfrm>
              <a:off x="930" y="3022"/>
              <a:ext cx="649" cy="810"/>
            </a:xfrm>
            <a:prstGeom prst="rect">
              <a:avLst/>
            </a:prstGeom>
            <a:noFill/>
          </p:spPr>
        </p:pic>
        <p:pic>
          <p:nvPicPr>
            <p:cNvPr id="34828" name="Picture 12" descr="nventana"/>
            <p:cNvPicPr>
              <a:picLocks noChangeAspect="1" noChangeArrowheads="1"/>
            </p:cNvPicPr>
            <p:nvPr/>
          </p:nvPicPr>
          <p:blipFill>
            <a:blip r:embed="rId11"/>
            <a:srcRect/>
            <a:stretch>
              <a:fillRect/>
            </a:stretch>
          </p:blipFill>
          <p:spPr bwMode="auto">
            <a:xfrm>
              <a:off x="2109" y="2432"/>
              <a:ext cx="720" cy="973"/>
            </a:xfrm>
            <a:prstGeom prst="rect">
              <a:avLst/>
            </a:prstGeom>
            <a:noFill/>
          </p:spPr>
        </p:pic>
        <p:pic>
          <p:nvPicPr>
            <p:cNvPr id="34829" name="Picture 13" descr="Morisca"/>
            <p:cNvPicPr>
              <a:picLocks noChangeAspect="1" noChangeArrowheads="1"/>
            </p:cNvPicPr>
            <p:nvPr/>
          </p:nvPicPr>
          <p:blipFill>
            <a:blip r:embed="rId12" cstate="print"/>
            <a:srcRect/>
            <a:stretch>
              <a:fillRect/>
            </a:stretch>
          </p:blipFill>
          <p:spPr bwMode="auto">
            <a:xfrm>
              <a:off x="2562" y="3067"/>
              <a:ext cx="886" cy="1090"/>
            </a:xfrm>
            <a:prstGeom prst="rect">
              <a:avLst/>
            </a:prstGeom>
            <a:noFill/>
          </p:spPr>
        </p:pic>
        <p:pic>
          <p:nvPicPr>
            <p:cNvPr id="34830" name="Picture 14" descr="murillo20"/>
            <p:cNvPicPr>
              <a:picLocks noChangeAspect="1" noChangeArrowheads="1"/>
            </p:cNvPicPr>
            <p:nvPr/>
          </p:nvPicPr>
          <p:blipFill>
            <a:blip r:embed="rId13" cstate="print"/>
            <a:srcRect/>
            <a:stretch>
              <a:fillRect/>
            </a:stretch>
          </p:blipFill>
          <p:spPr bwMode="auto">
            <a:xfrm>
              <a:off x="2744" y="2251"/>
              <a:ext cx="535" cy="661"/>
            </a:xfrm>
            <a:prstGeom prst="rect">
              <a:avLst/>
            </a:prstGeom>
            <a:noFill/>
          </p:spPr>
        </p:pic>
        <p:pic>
          <p:nvPicPr>
            <p:cNvPr id="34831" name="Picture 15" descr="sagradafamilia"/>
            <p:cNvPicPr>
              <a:picLocks noChangeAspect="1" noChangeArrowheads="1"/>
            </p:cNvPicPr>
            <p:nvPr/>
          </p:nvPicPr>
          <p:blipFill>
            <a:blip r:embed="rId14"/>
            <a:srcRect/>
            <a:stretch>
              <a:fillRect/>
            </a:stretch>
          </p:blipFill>
          <p:spPr bwMode="auto">
            <a:xfrm rot="-1014326">
              <a:off x="3470" y="2568"/>
              <a:ext cx="783" cy="960"/>
            </a:xfrm>
            <a:prstGeom prst="rect">
              <a:avLst/>
            </a:prstGeom>
            <a:noFill/>
          </p:spPr>
        </p:pic>
        <p:pic>
          <p:nvPicPr>
            <p:cNvPr id="34832" name="Picture 16" descr="Vendedora"/>
            <p:cNvPicPr>
              <a:picLocks noChangeAspect="1" noChangeArrowheads="1"/>
            </p:cNvPicPr>
            <p:nvPr/>
          </p:nvPicPr>
          <p:blipFill>
            <a:blip r:embed="rId15" cstate="print"/>
            <a:srcRect/>
            <a:stretch>
              <a:fillRect/>
            </a:stretch>
          </p:blipFill>
          <p:spPr bwMode="auto">
            <a:xfrm rot="2139043">
              <a:off x="3470" y="2341"/>
              <a:ext cx="609" cy="852"/>
            </a:xfrm>
            <a:prstGeom prst="rect">
              <a:avLst/>
            </a:prstGeom>
            <a:noFill/>
          </p:spPr>
        </p:pic>
        <p:pic>
          <p:nvPicPr>
            <p:cNvPr id="34833" name="Picture 17" descr="murillo2"/>
            <p:cNvPicPr>
              <a:picLocks noChangeAspect="1" noChangeArrowheads="1"/>
            </p:cNvPicPr>
            <p:nvPr/>
          </p:nvPicPr>
          <p:blipFill>
            <a:blip r:embed="rId16" cstate="print"/>
            <a:srcRect/>
            <a:stretch>
              <a:fillRect/>
            </a:stretch>
          </p:blipFill>
          <p:spPr bwMode="auto">
            <a:xfrm rot="977928">
              <a:off x="3651" y="3430"/>
              <a:ext cx="568" cy="712"/>
            </a:xfrm>
            <a:prstGeom prst="rect">
              <a:avLst/>
            </a:prstGeom>
            <a:noFill/>
          </p:spPr>
        </p:pic>
        <p:pic>
          <p:nvPicPr>
            <p:cNvPr id="34835" name="Picture 19" descr="concha"/>
            <p:cNvPicPr>
              <a:picLocks noChangeAspect="1" noChangeArrowheads="1"/>
            </p:cNvPicPr>
            <p:nvPr/>
          </p:nvPicPr>
          <p:blipFill>
            <a:blip r:embed="rId17" cstate="print"/>
            <a:srcRect/>
            <a:stretch>
              <a:fillRect/>
            </a:stretch>
          </p:blipFill>
          <p:spPr bwMode="auto">
            <a:xfrm>
              <a:off x="4332" y="3385"/>
              <a:ext cx="907" cy="767"/>
            </a:xfrm>
            <a:prstGeom prst="rect">
              <a:avLst/>
            </a:prstGeom>
            <a:noFill/>
          </p:spPr>
        </p:pic>
      </p:gr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8" name="WordArt 4"/>
          <p:cNvSpPr>
            <a:spLocks noChangeArrowheads="1" noChangeShapeType="1" noTextEdit="1"/>
          </p:cNvSpPr>
          <p:nvPr/>
        </p:nvSpPr>
        <p:spPr bwMode="auto">
          <a:xfrm>
            <a:off x="179388" y="1196975"/>
            <a:ext cx="5289550" cy="152082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1">
                  <a:gsLst>
                    <a:gs pos="0">
                      <a:srgbClr val="808000"/>
                    </a:gs>
                    <a:gs pos="100000">
                      <a:srgbClr val="D5D2CF"/>
                    </a:gs>
                  </a:gsLst>
                  <a:lin ang="5400000" scaled="1"/>
                </a:gradFill>
                <a:latin typeface="Impact"/>
              </a:rPr>
              <a:t>Los niños de Sevilla</a:t>
            </a:r>
          </a:p>
        </p:txBody>
      </p:sp>
      <p:pic>
        <p:nvPicPr>
          <p:cNvPr id="159749" name="Picture 5" descr="Espulgandose"/>
          <p:cNvPicPr>
            <a:picLocks noChangeAspect="1" noChangeArrowheads="1"/>
          </p:cNvPicPr>
          <p:nvPr/>
        </p:nvPicPr>
        <p:blipFill>
          <a:blip r:embed="rId3"/>
          <a:srcRect/>
          <a:stretch>
            <a:fillRect/>
          </a:stretch>
        </p:blipFill>
        <p:spPr bwMode="auto">
          <a:xfrm>
            <a:off x="250825" y="3500438"/>
            <a:ext cx="2400300" cy="3167062"/>
          </a:xfrm>
          <a:prstGeom prst="rect">
            <a:avLst/>
          </a:prstGeom>
          <a:noFill/>
        </p:spPr>
      </p:pic>
      <p:pic>
        <p:nvPicPr>
          <p:cNvPr id="159750" name="Picture 6" descr="galicia"/>
          <p:cNvPicPr>
            <a:picLocks noChangeAspect="1" noChangeArrowheads="1"/>
          </p:cNvPicPr>
          <p:nvPr/>
        </p:nvPicPr>
        <p:blipFill>
          <a:blip r:embed="rId4"/>
          <a:srcRect/>
          <a:stretch>
            <a:fillRect/>
          </a:stretch>
        </p:blipFill>
        <p:spPr bwMode="auto">
          <a:xfrm rot="793897">
            <a:off x="2411413" y="3500438"/>
            <a:ext cx="1935162" cy="2952750"/>
          </a:xfrm>
          <a:prstGeom prst="rect">
            <a:avLst/>
          </a:prstGeom>
          <a:noFill/>
        </p:spPr>
      </p:pic>
      <p:pic>
        <p:nvPicPr>
          <p:cNvPr id="159751" name="Picture 7" descr="MUD03855"/>
          <p:cNvPicPr>
            <a:picLocks noChangeAspect="1" noChangeArrowheads="1"/>
          </p:cNvPicPr>
          <p:nvPr/>
        </p:nvPicPr>
        <p:blipFill>
          <a:blip r:embed="rId5"/>
          <a:srcRect/>
          <a:stretch>
            <a:fillRect/>
          </a:stretch>
        </p:blipFill>
        <p:spPr bwMode="auto">
          <a:xfrm>
            <a:off x="6586538" y="3357563"/>
            <a:ext cx="2557462" cy="3311525"/>
          </a:xfrm>
          <a:prstGeom prst="rect">
            <a:avLst/>
          </a:prstGeom>
          <a:noFill/>
        </p:spPr>
      </p:pic>
      <p:pic>
        <p:nvPicPr>
          <p:cNvPr id="159753" name="Picture 9" descr="MUI10708"/>
          <p:cNvPicPr>
            <a:picLocks noChangeAspect="1" noChangeArrowheads="1"/>
          </p:cNvPicPr>
          <p:nvPr/>
        </p:nvPicPr>
        <p:blipFill>
          <a:blip r:embed="rId6"/>
          <a:srcRect/>
          <a:stretch>
            <a:fillRect/>
          </a:stretch>
        </p:blipFill>
        <p:spPr bwMode="auto">
          <a:xfrm rot="-539304">
            <a:off x="6804025" y="836613"/>
            <a:ext cx="1935163" cy="2952750"/>
          </a:xfrm>
          <a:prstGeom prst="rect">
            <a:avLst/>
          </a:prstGeom>
          <a:noFill/>
        </p:spPr>
      </p:pic>
      <p:pic>
        <p:nvPicPr>
          <p:cNvPr id="159756" name="Picture 12" descr="Dados"/>
          <p:cNvPicPr>
            <a:picLocks noChangeAspect="1" noChangeArrowheads="1"/>
          </p:cNvPicPr>
          <p:nvPr/>
        </p:nvPicPr>
        <p:blipFill>
          <a:blip r:embed="rId7" cstate="print"/>
          <a:srcRect/>
          <a:stretch>
            <a:fillRect/>
          </a:stretch>
        </p:blipFill>
        <p:spPr bwMode="auto">
          <a:xfrm rot="1780997">
            <a:off x="6011863" y="404813"/>
            <a:ext cx="1065212" cy="1439862"/>
          </a:xfrm>
          <a:prstGeom prst="rect">
            <a:avLst/>
          </a:prstGeom>
          <a:noFill/>
        </p:spPr>
      </p:pic>
      <p:pic>
        <p:nvPicPr>
          <p:cNvPr id="159758" name="Picture 14" descr="Vendedora"/>
          <p:cNvPicPr>
            <a:picLocks noChangeAspect="1" noChangeArrowheads="1"/>
          </p:cNvPicPr>
          <p:nvPr/>
        </p:nvPicPr>
        <p:blipFill>
          <a:blip r:embed="rId8" cstate="print"/>
          <a:srcRect/>
          <a:stretch>
            <a:fillRect/>
          </a:stretch>
        </p:blipFill>
        <p:spPr bwMode="auto">
          <a:xfrm>
            <a:off x="4500563" y="4508500"/>
            <a:ext cx="1679575" cy="2349500"/>
          </a:xfrm>
          <a:prstGeom prst="rect">
            <a:avLst/>
          </a:prstGeom>
          <a:noFill/>
        </p:spPr>
      </p:pic>
      <p:pic>
        <p:nvPicPr>
          <p:cNvPr id="159759" name="Picture 15" descr="murillo20"/>
          <p:cNvPicPr>
            <a:picLocks noChangeAspect="1" noChangeArrowheads="1"/>
          </p:cNvPicPr>
          <p:nvPr/>
        </p:nvPicPr>
        <p:blipFill>
          <a:blip r:embed="rId9"/>
          <a:srcRect/>
          <a:stretch>
            <a:fillRect/>
          </a:stretch>
        </p:blipFill>
        <p:spPr bwMode="auto">
          <a:xfrm rot="-600235">
            <a:off x="4716463" y="2420938"/>
            <a:ext cx="2098675" cy="2592387"/>
          </a:xfrm>
          <a:prstGeom prst="rect">
            <a:avLst/>
          </a:prstGeom>
          <a:noFill/>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Espulgandose"/>
          <p:cNvPicPr>
            <a:picLocks noChangeAspect="1" noChangeArrowheads="1"/>
          </p:cNvPicPr>
          <p:nvPr/>
        </p:nvPicPr>
        <p:blipFill>
          <a:blip r:embed="rId3"/>
          <a:srcRect/>
          <a:stretch>
            <a:fillRect/>
          </a:stretch>
        </p:blipFill>
        <p:spPr bwMode="auto">
          <a:xfrm>
            <a:off x="395288" y="333375"/>
            <a:ext cx="4692650" cy="6191250"/>
          </a:xfrm>
          <a:prstGeom prst="rect">
            <a:avLst/>
          </a:prstGeom>
          <a:noFill/>
        </p:spPr>
      </p:pic>
      <p:sp>
        <p:nvSpPr>
          <p:cNvPr id="36867" name="WordArt 3"/>
          <p:cNvSpPr>
            <a:spLocks noChangeArrowheads="1" noChangeShapeType="1" noTextEdit="1"/>
          </p:cNvSpPr>
          <p:nvPr/>
        </p:nvSpPr>
        <p:spPr bwMode="auto">
          <a:xfrm>
            <a:off x="5292725" y="1052513"/>
            <a:ext cx="35147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Niño Espulgándose</a:t>
            </a:r>
          </a:p>
        </p:txBody>
      </p:sp>
      <p:sp>
        <p:nvSpPr>
          <p:cNvPr id="36868" name="WordArt 4"/>
          <p:cNvSpPr>
            <a:spLocks noChangeArrowheads="1" noChangeShapeType="1" noTextEdit="1"/>
          </p:cNvSpPr>
          <p:nvPr/>
        </p:nvSpPr>
        <p:spPr bwMode="auto">
          <a:xfrm>
            <a:off x="6011863" y="1700213"/>
            <a:ext cx="2016125" cy="2159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Museo del Louvre</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galicia"/>
          <p:cNvPicPr>
            <a:picLocks noChangeAspect="1" noChangeArrowheads="1"/>
          </p:cNvPicPr>
          <p:nvPr/>
        </p:nvPicPr>
        <p:blipFill>
          <a:blip r:embed="rId3"/>
          <a:srcRect/>
          <a:stretch>
            <a:fillRect/>
          </a:stretch>
        </p:blipFill>
        <p:spPr bwMode="auto">
          <a:xfrm>
            <a:off x="4787900" y="476250"/>
            <a:ext cx="3963988" cy="6048375"/>
          </a:xfrm>
          <a:prstGeom prst="rect">
            <a:avLst/>
          </a:prstGeom>
          <a:noFill/>
        </p:spPr>
      </p:pic>
      <p:sp>
        <p:nvSpPr>
          <p:cNvPr id="38915" name="WordArt 3"/>
          <p:cNvSpPr>
            <a:spLocks noChangeArrowheads="1" noChangeShapeType="1" noTextEdit="1"/>
          </p:cNvSpPr>
          <p:nvPr/>
        </p:nvSpPr>
        <p:spPr bwMode="auto">
          <a:xfrm>
            <a:off x="755650" y="1268413"/>
            <a:ext cx="3024188"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FDD99"/>
                    </a:gs>
                    <a:gs pos="100000">
                      <a:schemeClr val="bg2"/>
                    </a:gs>
                  </a:gsLst>
                  <a:lin ang="5400000" scaled="1"/>
                </a:gradFill>
                <a:effectLst>
                  <a:outerShdw dist="45791" dir="2021404" algn="ctr" rotWithShape="0">
                    <a:srgbClr val="B2B2B2">
                      <a:alpha val="80000"/>
                    </a:srgbClr>
                  </a:outerShdw>
                </a:effectLst>
                <a:latin typeface="Times New Roman"/>
                <a:cs typeface="Times New Roman"/>
              </a:rPr>
              <a:t>Muchacha con moneda</a:t>
            </a:r>
          </a:p>
        </p:txBody>
      </p:sp>
      <p:sp>
        <p:nvSpPr>
          <p:cNvPr id="38916" name="WordArt 4"/>
          <p:cNvSpPr>
            <a:spLocks noChangeArrowheads="1" noChangeShapeType="1" noTextEdit="1"/>
          </p:cNvSpPr>
          <p:nvPr/>
        </p:nvSpPr>
        <p:spPr bwMode="auto">
          <a:xfrm>
            <a:off x="1763713" y="1916113"/>
            <a:ext cx="865187" cy="217487"/>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FDD99"/>
                    </a:gs>
                    <a:gs pos="100000">
                      <a:schemeClr val="bg2"/>
                    </a:gs>
                  </a:gsLst>
                  <a:lin ang="5400000" scaled="1"/>
                </a:gradFill>
                <a:effectLst>
                  <a:outerShdw dist="45791" dir="2021404" algn="ctr" rotWithShape="0">
                    <a:srgbClr val="B2B2B2">
                      <a:alpha val="80000"/>
                    </a:srgbClr>
                  </a:outerShdw>
                </a:effectLst>
                <a:latin typeface="Times New Roman"/>
                <a:cs typeface="Times New Roman"/>
              </a:rPr>
              <a:t>Gallega</a:t>
            </a:r>
          </a:p>
        </p:txBody>
      </p:sp>
      <p:sp>
        <p:nvSpPr>
          <p:cNvPr id="38917" name="WordArt 5"/>
          <p:cNvSpPr>
            <a:spLocks noChangeArrowheads="1" noChangeShapeType="1" noTextEdit="1"/>
          </p:cNvSpPr>
          <p:nvPr/>
        </p:nvSpPr>
        <p:spPr bwMode="auto">
          <a:xfrm>
            <a:off x="1331913" y="2492375"/>
            <a:ext cx="1655762" cy="287338"/>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FDD99"/>
                    </a:gs>
                    <a:gs pos="100000">
                      <a:schemeClr val="bg2"/>
                    </a:gs>
                  </a:gsLst>
                  <a:lin ang="5400000" scaled="1"/>
                </a:gradFill>
                <a:effectLst>
                  <a:outerShdw dist="45791" dir="2021404" algn="ctr" rotWithShape="0">
                    <a:srgbClr val="B2B2B2">
                      <a:alpha val="80000"/>
                    </a:srgbClr>
                  </a:outerShdw>
                </a:effectLst>
                <a:latin typeface="Times New Roman"/>
                <a:cs typeface="Times New Roman"/>
              </a:rPr>
              <a:t>Museo del Prado</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MUD03855"/>
          <p:cNvPicPr>
            <a:picLocks noChangeAspect="1" noChangeArrowheads="1"/>
          </p:cNvPicPr>
          <p:nvPr/>
        </p:nvPicPr>
        <p:blipFill>
          <a:blip r:embed="rId3"/>
          <a:srcRect/>
          <a:stretch>
            <a:fillRect/>
          </a:stretch>
        </p:blipFill>
        <p:spPr bwMode="auto">
          <a:xfrm>
            <a:off x="323850" y="333375"/>
            <a:ext cx="4838700" cy="6264275"/>
          </a:xfrm>
          <a:prstGeom prst="rect">
            <a:avLst/>
          </a:prstGeom>
          <a:noFill/>
        </p:spPr>
      </p:pic>
      <p:sp>
        <p:nvSpPr>
          <p:cNvPr id="40963" name="Rectangle 3"/>
          <p:cNvSpPr>
            <a:spLocks noChangeArrowheads="1"/>
          </p:cNvSpPr>
          <p:nvPr/>
        </p:nvSpPr>
        <p:spPr bwMode="auto">
          <a:xfrm>
            <a:off x="0" y="0"/>
            <a:ext cx="755650" cy="6858000"/>
          </a:xfrm>
          <a:prstGeom prst="rect">
            <a:avLst/>
          </a:prstGeom>
          <a:solidFill>
            <a:schemeClr val="tx1"/>
          </a:solidFill>
          <a:ln w="9525" algn="ctr">
            <a:noFill/>
            <a:miter lim="800000"/>
            <a:headEnd/>
            <a:tailEnd/>
          </a:ln>
          <a:effectLst/>
        </p:spPr>
        <p:txBody>
          <a:bodyPr bIns="0" anchor="ctr">
            <a:spAutoFit/>
          </a:bodyPr>
          <a:lstStyle/>
          <a:p>
            <a:endParaRPr lang="es-ES"/>
          </a:p>
        </p:txBody>
      </p:sp>
      <p:sp>
        <p:nvSpPr>
          <p:cNvPr id="40964" name="WordArt 4"/>
          <p:cNvSpPr>
            <a:spLocks noChangeArrowheads="1" noChangeShapeType="1" noTextEdit="1"/>
          </p:cNvSpPr>
          <p:nvPr/>
        </p:nvSpPr>
        <p:spPr bwMode="auto">
          <a:xfrm>
            <a:off x="5580063" y="620713"/>
            <a:ext cx="3240087" cy="47466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Niños comiendo uva y melón</a:t>
            </a:r>
          </a:p>
        </p:txBody>
      </p:sp>
      <p:sp>
        <p:nvSpPr>
          <p:cNvPr id="40965" name="WordArt 5"/>
          <p:cNvSpPr>
            <a:spLocks noChangeArrowheads="1" noChangeShapeType="1" noTextEdit="1"/>
          </p:cNvSpPr>
          <p:nvPr/>
        </p:nvSpPr>
        <p:spPr bwMode="auto">
          <a:xfrm>
            <a:off x="6156325" y="1341438"/>
            <a:ext cx="2087563" cy="935037"/>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murillo25"/>
          <p:cNvPicPr>
            <a:picLocks noChangeAspect="1" noChangeArrowheads="1"/>
          </p:cNvPicPr>
          <p:nvPr/>
        </p:nvPicPr>
        <p:blipFill>
          <a:blip r:embed="rId3"/>
          <a:srcRect/>
          <a:stretch>
            <a:fillRect/>
          </a:stretch>
        </p:blipFill>
        <p:spPr bwMode="auto">
          <a:xfrm>
            <a:off x="3851275" y="476250"/>
            <a:ext cx="4867275" cy="5976938"/>
          </a:xfrm>
          <a:prstGeom prst="rect">
            <a:avLst/>
          </a:prstGeom>
          <a:noFill/>
        </p:spPr>
      </p:pic>
      <p:sp>
        <p:nvSpPr>
          <p:cNvPr id="55299" name="WordArt 3"/>
          <p:cNvSpPr>
            <a:spLocks noChangeArrowheads="1" noChangeShapeType="1" noTextEdit="1"/>
          </p:cNvSpPr>
          <p:nvPr/>
        </p:nvSpPr>
        <p:spPr bwMode="auto">
          <a:xfrm>
            <a:off x="323850" y="1125538"/>
            <a:ext cx="3205163"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D986A"/>
                </a:solidFill>
                <a:effectLst>
                  <a:outerShdw dist="45791" dir="2021404" algn="ctr" rotWithShape="0">
                    <a:srgbClr val="B2B2B2">
                      <a:alpha val="80000"/>
                    </a:srgbClr>
                  </a:outerShdw>
                </a:effectLst>
                <a:latin typeface="Times New Roman"/>
                <a:cs typeface="Times New Roman"/>
              </a:rPr>
              <a:t>Niños comiendo pastel</a:t>
            </a:r>
          </a:p>
        </p:txBody>
      </p:sp>
      <p:sp>
        <p:nvSpPr>
          <p:cNvPr id="55300" name="WordArt 4"/>
          <p:cNvSpPr>
            <a:spLocks noChangeArrowheads="1" noChangeShapeType="1" noTextEdit="1"/>
          </p:cNvSpPr>
          <p:nvPr/>
        </p:nvSpPr>
        <p:spPr bwMode="auto">
          <a:xfrm>
            <a:off x="900113" y="2060575"/>
            <a:ext cx="2016125" cy="5746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DD99"/>
                </a:soli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solidFill>
                  <a:srgbClr val="FFDD99"/>
                </a:soli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Dados"/>
          <p:cNvPicPr>
            <a:picLocks noChangeAspect="1" noChangeArrowheads="1"/>
          </p:cNvPicPr>
          <p:nvPr/>
        </p:nvPicPr>
        <p:blipFill>
          <a:blip r:embed="rId3"/>
          <a:srcRect/>
          <a:stretch>
            <a:fillRect/>
          </a:stretch>
        </p:blipFill>
        <p:spPr bwMode="auto">
          <a:xfrm>
            <a:off x="4211638" y="404813"/>
            <a:ext cx="4473575" cy="6048375"/>
          </a:xfrm>
          <a:prstGeom prst="rect">
            <a:avLst/>
          </a:prstGeom>
          <a:noFill/>
        </p:spPr>
      </p:pic>
      <p:sp>
        <p:nvSpPr>
          <p:cNvPr id="47107" name="WordArt 3"/>
          <p:cNvSpPr>
            <a:spLocks noChangeArrowheads="1" noChangeShapeType="1" noTextEdit="1"/>
          </p:cNvSpPr>
          <p:nvPr/>
        </p:nvSpPr>
        <p:spPr bwMode="auto">
          <a:xfrm>
            <a:off x="539750" y="1196975"/>
            <a:ext cx="30194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DD99"/>
                </a:solidFill>
                <a:effectLst>
                  <a:outerShdw dist="45791" dir="2021404" algn="ctr" rotWithShape="0">
                    <a:srgbClr val="B2B2B2">
                      <a:alpha val="80000"/>
                    </a:srgbClr>
                  </a:outerShdw>
                </a:effectLst>
                <a:latin typeface="Times New Roman"/>
                <a:cs typeface="Times New Roman"/>
              </a:rPr>
              <a:t>Niños jugando a los dados</a:t>
            </a:r>
          </a:p>
        </p:txBody>
      </p:sp>
      <p:sp>
        <p:nvSpPr>
          <p:cNvPr id="47108" name="WordArt 4"/>
          <p:cNvSpPr>
            <a:spLocks noChangeArrowheads="1" noChangeShapeType="1" noTextEdit="1"/>
          </p:cNvSpPr>
          <p:nvPr/>
        </p:nvSpPr>
        <p:spPr bwMode="auto">
          <a:xfrm>
            <a:off x="1042988" y="2133600"/>
            <a:ext cx="2016125" cy="5746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DD99"/>
                </a:soli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solidFill>
                  <a:srgbClr val="FFDD99"/>
                </a:soli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Vendedora"/>
          <p:cNvPicPr>
            <a:picLocks noChangeAspect="1" noChangeArrowheads="1"/>
          </p:cNvPicPr>
          <p:nvPr/>
        </p:nvPicPr>
        <p:blipFill>
          <a:blip r:embed="rId3"/>
          <a:srcRect/>
          <a:stretch>
            <a:fillRect/>
          </a:stretch>
        </p:blipFill>
        <p:spPr bwMode="auto">
          <a:xfrm>
            <a:off x="539750" y="333375"/>
            <a:ext cx="4427538" cy="6191250"/>
          </a:xfrm>
          <a:prstGeom prst="rect">
            <a:avLst/>
          </a:prstGeom>
          <a:noFill/>
        </p:spPr>
      </p:pic>
      <p:sp>
        <p:nvSpPr>
          <p:cNvPr id="61443" name="WordArt 3"/>
          <p:cNvSpPr>
            <a:spLocks noChangeArrowheads="1" noChangeShapeType="1" noTextEdit="1"/>
          </p:cNvSpPr>
          <p:nvPr/>
        </p:nvSpPr>
        <p:spPr bwMode="auto">
          <a:xfrm>
            <a:off x="5435600" y="981075"/>
            <a:ext cx="3168650" cy="3302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B56617"/>
                </a:solidFill>
                <a:effectLst>
                  <a:outerShdw dist="45791" dir="2021404" algn="ctr" rotWithShape="0">
                    <a:srgbClr val="B2B2B2">
                      <a:alpha val="80000"/>
                    </a:srgbClr>
                  </a:outerShdw>
                </a:effectLst>
                <a:latin typeface="Times New Roman"/>
                <a:cs typeface="Times New Roman"/>
              </a:rPr>
              <a:t>Vendedoras de frutas</a:t>
            </a:r>
          </a:p>
        </p:txBody>
      </p:sp>
      <p:sp>
        <p:nvSpPr>
          <p:cNvPr id="61444" name="WordArt 4"/>
          <p:cNvSpPr>
            <a:spLocks noChangeArrowheads="1" noChangeShapeType="1" noTextEdit="1"/>
          </p:cNvSpPr>
          <p:nvPr/>
        </p:nvSpPr>
        <p:spPr bwMode="auto">
          <a:xfrm>
            <a:off x="6011863" y="1989138"/>
            <a:ext cx="2016125" cy="5746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B56617"/>
                </a:soli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solidFill>
                  <a:srgbClr val="B56617"/>
                </a:soli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56" name="Object 4"/>
          <p:cNvGraphicFramePr>
            <a:graphicFrameLocks noChangeAspect="1"/>
          </p:cNvGraphicFramePr>
          <p:nvPr/>
        </p:nvGraphicFramePr>
        <p:xfrm>
          <a:off x="5003800" y="692150"/>
          <a:ext cx="3556000" cy="5632450"/>
        </p:xfrm>
        <a:graphic>
          <a:graphicData uri="http://schemas.openxmlformats.org/presentationml/2006/ole">
            <p:oleObj spid="_x0000_s6146" name="Fotografía de Photo Editor" r:id="rId4" imgW="4877481" imgH="7725853" progId="">
              <p:embed/>
            </p:oleObj>
          </a:graphicData>
        </a:graphic>
      </p:graphicFrame>
      <p:sp>
        <p:nvSpPr>
          <p:cNvPr id="305157" name="WordArt 5"/>
          <p:cNvSpPr>
            <a:spLocks noChangeArrowheads="1" noChangeShapeType="1" noTextEdit="1"/>
          </p:cNvSpPr>
          <p:nvPr/>
        </p:nvSpPr>
        <p:spPr bwMode="auto">
          <a:xfrm>
            <a:off x="1116013" y="1196975"/>
            <a:ext cx="2943225" cy="10477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Tres muchachos</a:t>
            </a:r>
          </a:p>
          <a:p>
            <a:pPr algn="ctr"/>
            <a:r>
              <a:rPr lang="es-ES" sz="3600" kern="10">
                <a:ln w="9525">
                  <a:noFill/>
                  <a:round/>
                  <a:headEnd/>
                  <a:tailEnd/>
                </a:ln>
                <a:solidFill>
                  <a:srgbClr val="808000"/>
                </a:solidFill>
                <a:effectLst>
                  <a:outerShdw dist="45791" dir="2021404" algn="ctr" rotWithShape="0">
                    <a:srgbClr val="B2B2B2">
                      <a:alpha val="80000"/>
                    </a:srgbClr>
                  </a:outerShdw>
                </a:effectLst>
                <a:latin typeface="Times New Roman"/>
                <a:cs typeface="Times New Roman"/>
              </a:rPr>
              <a:t>(El Pobre Negro)</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murillo20"/>
          <p:cNvPicPr>
            <a:picLocks noChangeAspect="1" noChangeArrowheads="1"/>
          </p:cNvPicPr>
          <p:nvPr/>
        </p:nvPicPr>
        <p:blipFill>
          <a:blip r:embed="rId3"/>
          <a:srcRect/>
          <a:stretch>
            <a:fillRect/>
          </a:stretch>
        </p:blipFill>
        <p:spPr bwMode="auto">
          <a:xfrm>
            <a:off x="3779838" y="476250"/>
            <a:ext cx="4838700" cy="5976938"/>
          </a:xfrm>
          <a:prstGeom prst="rect">
            <a:avLst/>
          </a:prstGeom>
          <a:noFill/>
        </p:spPr>
      </p:pic>
      <p:sp>
        <p:nvSpPr>
          <p:cNvPr id="43011" name="WordArt 3"/>
          <p:cNvSpPr>
            <a:spLocks noChangeArrowheads="1" noChangeShapeType="1" noTextEdit="1"/>
          </p:cNvSpPr>
          <p:nvPr/>
        </p:nvSpPr>
        <p:spPr bwMode="auto">
          <a:xfrm>
            <a:off x="468313" y="1052513"/>
            <a:ext cx="27146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96600"/>
                </a:solidFill>
                <a:effectLst>
                  <a:outerShdw dist="45791" dir="2021404" algn="ctr" rotWithShape="0">
                    <a:srgbClr val="B2B2B2">
                      <a:alpha val="80000"/>
                    </a:srgbClr>
                  </a:outerShdw>
                </a:effectLst>
                <a:latin typeface="Times New Roman"/>
                <a:cs typeface="Times New Roman"/>
              </a:rPr>
              <a:t>Niño con perro</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buela_nieto"/>
          <p:cNvPicPr>
            <a:picLocks noChangeAspect="1" noChangeArrowheads="1"/>
          </p:cNvPicPr>
          <p:nvPr/>
        </p:nvPicPr>
        <p:blipFill>
          <a:blip r:embed="rId3"/>
          <a:srcRect/>
          <a:stretch>
            <a:fillRect/>
          </a:stretch>
        </p:blipFill>
        <p:spPr bwMode="auto">
          <a:xfrm>
            <a:off x="539750" y="404813"/>
            <a:ext cx="4583113" cy="6048375"/>
          </a:xfrm>
          <a:prstGeom prst="rect">
            <a:avLst/>
          </a:prstGeom>
          <a:noFill/>
        </p:spPr>
      </p:pic>
      <p:sp>
        <p:nvSpPr>
          <p:cNvPr id="45059" name="WordArt 3"/>
          <p:cNvSpPr>
            <a:spLocks noChangeArrowheads="1" noChangeShapeType="1" noTextEdit="1"/>
          </p:cNvSpPr>
          <p:nvPr/>
        </p:nvSpPr>
        <p:spPr bwMode="auto">
          <a:xfrm>
            <a:off x="5364163" y="981075"/>
            <a:ext cx="341630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chemeClr val="bg1"/>
                    </a:gs>
                    <a:gs pos="100000">
                      <a:srgbClr val="990000"/>
                    </a:gs>
                  </a:gsLst>
                  <a:lin ang="5400000" scaled="1"/>
                </a:gradFill>
                <a:effectLst>
                  <a:outerShdw dist="45791" dir="2021404" algn="ctr" rotWithShape="0">
                    <a:srgbClr val="B2B2B2">
                      <a:alpha val="80000"/>
                    </a:srgbClr>
                  </a:outerShdw>
                </a:effectLst>
                <a:latin typeface="Times New Roman"/>
                <a:cs typeface="Times New Roman"/>
              </a:rPr>
              <a:t>Abuela despiojando a su nieto</a:t>
            </a:r>
          </a:p>
        </p:txBody>
      </p:sp>
      <p:sp>
        <p:nvSpPr>
          <p:cNvPr id="45060" name="WordArt 4"/>
          <p:cNvSpPr>
            <a:spLocks noChangeArrowheads="1" noChangeShapeType="1" noTextEdit="1"/>
          </p:cNvSpPr>
          <p:nvPr/>
        </p:nvSpPr>
        <p:spPr bwMode="auto">
          <a:xfrm>
            <a:off x="6011863" y="1916113"/>
            <a:ext cx="2160587" cy="4318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chemeClr val="bg1"/>
                    </a:gs>
                    <a:gs pos="100000">
                      <a:srgbClr val="990000"/>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gradFill rotWithShape="1">
                  <a:gsLst>
                    <a:gs pos="0">
                      <a:schemeClr val="bg1"/>
                    </a:gs>
                    <a:gs pos="100000">
                      <a:srgbClr val="990000"/>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Morisca"/>
          <p:cNvPicPr>
            <a:picLocks noChangeAspect="1" noChangeArrowheads="1"/>
          </p:cNvPicPr>
          <p:nvPr/>
        </p:nvPicPr>
        <p:blipFill>
          <a:blip r:embed="rId3"/>
          <a:srcRect/>
          <a:stretch>
            <a:fillRect/>
          </a:stretch>
        </p:blipFill>
        <p:spPr bwMode="auto">
          <a:xfrm>
            <a:off x="468313" y="476250"/>
            <a:ext cx="4914900" cy="6048375"/>
          </a:xfrm>
          <a:prstGeom prst="rect">
            <a:avLst/>
          </a:prstGeom>
          <a:noFill/>
        </p:spPr>
      </p:pic>
      <p:sp>
        <p:nvSpPr>
          <p:cNvPr id="49155" name="WordArt 3"/>
          <p:cNvSpPr>
            <a:spLocks noChangeArrowheads="1" noChangeShapeType="1" noTextEdit="1"/>
          </p:cNvSpPr>
          <p:nvPr/>
        </p:nvSpPr>
        <p:spPr bwMode="auto">
          <a:xfrm>
            <a:off x="5940425" y="1125538"/>
            <a:ext cx="2668588"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Muchacha con flores</a:t>
            </a:r>
          </a:p>
        </p:txBody>
      </p:sp>
      <p:sp>
        <p:nvSpPr>
          <p:cNvPr id="49156" name="WordArt 4"/>
          <p:cNvSpPr>
            <a:spLocks noChangeArrowheads="1" noChangeShapeType="1" noTextEdit="1"/>
          </p:cNvSpPr>
          <p:nvPr/>
        </p:nvSpPr>
        <p:spPr bwMode="auto">
          <a:xfrm>
            <a:off x="6227763" y="2205038"/>
            <a:ext cx="2016125" cy="5746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Alte Pinakotehk</a:t>
            </a:r>
          </a:p>
          <a:p>
            <a:pPr algn="ctr"/>
            <a:r>
              <a:rPr lang="es-ES" sz="3600" kern="10">
                <a:ln w="9525">
                  <a:noFill/>
                  <a:round/>
                  <a:headEnd/>
                  <a:tailEnd/>
                </a:ln>
                <a:solidFill>
                  <a:srgbClr val="FF9900"/>
                </a:solidFill>
                <a:effectLst>
                  <a:outerShdw dist="45791" dir="2021404" algn="ctr" rotWithShape="0">
                    <a:srgbClr val="B2B2B2">
                      <a:alpha val="80000"/>
                    </a:srgbClr>
                  </a:outerShdw>
                </a:effectLst>
                <a:latin typeface="Times New Roman"/>
                <a:cs typeface="Times New Roman"/>
              </a:rPr>
              <a:t>Munich</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MUI10708A"/>
          <p:cNvPicPr>
            <a:picLocks noChangeAspect="1" noChangeArrowheads="1"/>
          </p:cNvPicPr>
          <p:nvPr/>
        </p:nvPicPr>
        <p:blipFill>
          <a:blip r:embed="rId3"/>
          <a:srcRect/>
          <a:stretch>
            <a:fillRect/>
          </a:stretch>
        </p:blipFill>
        <p:spPr bwMode="auto">
          <a:xfrm>
            <a:off x="4787900" y="549275"/>
            <a:ext cx="3914775" cy="5976938"/>
          </a:xfrm>
          <a:prstGeom prst="rect">
            <a:avLst/>
          </a:prstGeom>
          <a:noFill/>
        </p:spPr>
      </p:pic>
      <p:sp>
        <p:nvSpPr>
          <p:cNvPr id="51203" name="WordArt 3"/>
          <p:cNvSpPr>
            <a:spLocks noChangeArrowheads="1" noChangeShapeType="1" noTextEdit="1"/>
          </p:cNvSpPr>
          <p:nvPr/>
        </p:nvSpPr>
        <p:spPr bwMode="auto">
          <a:xfrm>
            <a:off x="755650" y="1268413"/>
            <a:ext cx="322897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D5D2CF"/>
                </a:solidFill>
                <a:effectLst>
                  <a:outerShdw dist="45791" dir="2021404" algn="ctr" rotWithShape="0">
                    <a:srgbClr val="B2B2B2">
                      <a:alpha val="80000"/>
                    </a:srgbClr>
                  </a:outerShdw>
                </a:effectLst>
                <a:latin typeface="Times New Roman"/>
                <a:cs typeface="Times New Roman"/>
              </a:rPr>
              <a:t>Juego de la pelota</a:t>
            </a:r>
          </a:p>
        </p:txBody>
      </p:sp>
      <p:sp>
        <p:nvSpPr>
          <p:cNvPr id="51204" name="WordArt 4"/>
          <p:cNvSpPr>
            <a:spLocks noChangeArrowheads="1" noChangeShapeType="1" noTextEdit="1"/>
          </p:cNvSpPr>
          <p:nvPr/>
        </p:nvSpPr>
        <p:spPr bwMode="auto">
          <a:xfrm>
            <a:off x="1331913" y="2205038"/>
            <a:ext cx="2041525" cy="50482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D5D2CF"/>
                </a:solidFill>
                <a:effectLst>
                  <a:outerShdw dist="45791" dir="2021404" algn="ctr" rotWithShape="0">
                    <a:srgbClr val="B2B2B2">
                      <a:alpha val="80000"/>
                    </a:srgbClr>
                  </a:outerShdw>
                </a:effectLst>
                <a:latin typeface="Times New Roman"/>
                <a:cs typeface="Times New Roman"/>
              </a:rPr>
              <a:t>Dulwich Picture Gallery</a:t>
            </a:r>
          </a:p>
          <a:p>
            <a:pPr algn="ctr"/>
            <a:r>
              <a:rPr lang="es-ES" sz="3600" kern="10">
                <a:ln w="9525">
                  <a:noFill/>
                  <a:round/>
                  <a:headEnd/>
                  <a:tailEnd/>
                </a:ln>
                <a:solidFill>
                  <a:srgbClr val="D5D2CF"/>
                </a:solidFill>
                <a:effectLst>
                  <a:outerShdw dist="45791" dir="2021404" algn="ctr" rotWithShape="0">
                    <a:srgbClr val="B2B2B2">
                      <a:alpha val="80000"/>
                    </a:srgbClr>
                  </a:outerShdw>
                </a:effectLst>
                <a:latin typeface="Times New Roman"/>
                <a:cs typeface="Times New Roman"/>
              </a:rPr>
              <a:t>Londres</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Muchacha_ventana"/>
          <p:cNvPicPr>
            <a:picLocks noChangeAspect="1" noChangeArrowheads="1"/>
          </p:cNvPicPr>
          <p:nvPr/>
        </p:nvPicPr>
        <p:blipFill>
          <a:blip r:embed="rId3"/>
          <a:srcRect/>
          <a:stretch>
            <a:fillRect/>
          </a:stretch>
        </p:blipFill>
        <p:spPr bwMode="auto">
          <a:xfrm>
            <a:off x="539750" y="404813"/>
            <a:ext cx="4894263" cy="6110287"/>
          </a:xfrm>
          <a:prstGeom prst="rect">
            <a:avLst/>
          </a:prstGeom>
          <a:noFill/>
        </p:spPr>
      </p:pic>
      <p:sp>
        <p:nvSpPr>
          <p:cNvPr id="53251" name="WordArt 3"/>
          <p:cNvSpPr>
            <a:spLocks noChangeArrowheads="1" noChangeShapeType="1" noTextEdit="1"/>
          </p:cNvSpPr>
          <p:nvPr/>
        </p:nvSpPr>
        <p:spPr bwMode="auto">
          <a:xfrm>
            <a:off x="5795963" y="1052513"/>
            <a:ext cx="2887662"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96600"/>
                </a:solidFill>
                <a:effectLst>
                  <a:outerShdw dist="45791" dir="2021404" algn="ctr" rotWithShape="0">
                    <a:srgbClr val="B2B2B2">
                      <a:alpha val="80000"/>
                    </a:srgbClr>
                  </a:outerShdw>
                </a:effectLst>
                <a:latin typeface="Times New Roman"/>
                <a:cs typeface="Times New Roman"/>
              </a:rPr>
              <a:t>Muchacha en la ventana</a:t>
            </a:r>
          </a:p>
        </p:txBody>
      </p:sp>
      <p:sp>
        <p:nvSpPr>
          <p:cNvPr id="53252" name="WordArt 4"/>
          <p:cNvSpPr>
            <a:spLocks noChangeArrowheads="1" noChangeShapeType="1" noTextEdit="1"/>
          </p:cNvSpPr>
          <p:nvPr/>
        </p:nvSpPr>
        <p:spPr bwMode="auto">
          <a:xfrm>
            <a:off x="6011863" y="2205038"/>
            <a:ext cx="2520950" cy="504825"/>
          </a:xfrm>
          <a:prstGeom prst="rect">
            <a:avLst/>
          </a:prstGeom>
        </p:spPr>
        <p:txBody>
          <a:bodyPr wrap="none" fromWordArt="1">
            <a:prstTxWarp prst="textPlain">
              <a:avLst>
                <a:gd name="adj" fmla="val 50000"/>
              </a:avLst>
            </a:prstTxWarp>
          </a:bodyPr>
          <a:lstStyle/>
          <a:p>
            <a:pPr algn="ctr"/>
            <a:r>
              <a:rPr lang="en-US" sz="3600" kern="10">
                <a:ln w="9525">
                  <a:noFill/>
                  <a:round/>
                  <a:headEnd/>
                  <a:tailEnd/>
                </a:ln>
                <a:solidFill>
                  <a:srgbClr val="996600"/>
                </a:solidFill>
                <a:effectLst>
                  <a:outerShdw dist="45791" dir="2021404" algn="ctr" rotWithShape="0">
                    <a:srgbClr val="B2B2B2">
                      <a:alpha val="80000"/>
                    </a:srgbClr>
                  </a:outerShdw>
                </a:effectLst>
                <a:latin typeface="Times New Roman"/>
                <a:cs typeface="Times New Roman"/>
              </a:rPr>
              <a:t>National Gallery of Art</a:t>
            </a:r>
          </a:p>
          <a:p>
            <a:pPr algn="ctr"/>
            <a:r>
              <a:rPr lang="en-US" sz="3600" kern="10">
                <a:ln w="9525">
                  <a:noFill/>
                  <a:round/>
                  <a:headEnd/>
                  <a:tailEnd/>
                </a:ln>
                <a:solidFill>
                  <a:srgbClr val="996600"/>
                </a:solidFill>
                <a:effectLst>
                  <a:outerShdw dist="45791" dir="2021404" algn="ctr" rotWithShape="0">
                    <a:srgbClr val="B2B2B2">
                      <a:alpha val="80000"/>
                    </a:srgbClr>
                  </a:outerShdw>
                </a:effectLst>
                <a:latin typeface="Times New Roman"/>
                <a:cs typeface="Times New Roman"/>
              </a:rPr>
              <a:t>Washington</a:t>
            </a:r>
            <a:endParaRPr lang="es-ES" sz="3600" kern="10">
              <a:ln w="9525">
                <a:noFill/>
                <a:round/>
                <a:headEnd/>
                <a:tailEnd/>
              </a:ln>
              <a:solidFill>
                <a:srgbClr val="996600"/>
              </a:solidFill>
              <a:effectLst>
                <a:outerShdw dist="45791" dir="2021404" algn="ctr" rotWithShape="0">
                  <a:srgbClr val="B2B2B2">
                    <a:alpha val="80000"/>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Verano"/>
          <p:cNvPicPr>
            <a:picLocks noChangeAspect="1" noChangeArrowheads="1"/>
          </p:cNvPicPr>
          <p:nvPr/>
        </p:nvPicPr>
        <p:blipFill>
          <a:blip r:embed="rId3"/>
          <a:srcRect/>
          <a:stretch>
            <a:fillRect/>
          </a:stretch>
        </p:blipFill>
        <p:spPr bwMode="auto">
          <a:xfrm>
            <a:off x="3851275" y="333375"/>
            <a:ext cx="4941888" cy="6191250"/>
          </a:xfrm>
          <a:prstGeom prst="rect">
            <a:avLst/>
          </a:prstGeom>
          <a:noFill/>
        </p:spPr>
      </p:pic>
      <p:sp>
        <p:nvSpPr>
          <p:cNvPr id="59395" name="WordArt 3"/>
          <p:cNvSpPr>
            <a:spLocks noChangeArrowheads="1" noChangeShapeType="1" noTextEdit="1"/>
          </p:cNvSpPr>
          <p:nvPr/>
        </p:nvSpPr>
        <p:spPr bwMode="auto">
          <a:xfrm>
            <a:off x="395288" y="1052513"/>
            <a:ext cx="293370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2268F"/>
                </a:solidFill>
                <a:effectLst>
                  <a:outerShdw dist="45791" dir="2021404" algn="ctr" rotWithShape="0">
                    <a:srgbClr val="B2B2B2">
                      <a:alpha val="80000"/>
                    </a:srgbClr>
                  </a:outerShdw>
                </a:effectLst>
                <a:latin typeface="Times New Roman"/>
                <a:cs typeface="Times New Roman"/>
              </a:rPr>
              <a:t>Joven con frutas</a:t>
            </a:r>
          </a:p>
        </p:txBody>
      </p:sp>
      <p:sp>
        <p:nvSpPr>
          <p:cNvPr id="59396" name="WordArt 4"/>
          <p:cNvSpPr>
            <a:spLocks noChangeArrowheads="1" noChangeShapeType="1" noTextEdit="1"/>
          </p:cNvSpPr>
          <p:nvPr/>
        </p:nvSpPr>
        <p:spPr bwMode="auto">
          <a:xfrm>
            <a:off x="539750" y="2276475"/>
            <a:ext cx="2592388" cy="504825"/>
          </a:xfrm>
          <a:prstGeom prst="rect">
            <a:avLst/>
          </a:prstGeom>
        </p:spPr>
        <p:txBody>
          <a:bodyPr wrap="none" fromWordArt="1">
            <a:prstTxWarp prst="textPlain">
              <a:avLst>
                <a:gd name="adj" fmla="val 50000"/>
              </a:avLst>
            </a:prstTxWarp>
          </a:bodyPr>
          <a:lstStyle/>
          <a:p>
            <a:pPr algn="ctr"/>
            <a:r>
              <a:rPr lang="en-US" sz="3600" kern="10">
                <a:ln w="9525">
                  <a:noFill/>
                  <a:round/>
                  <a:headEnd/>
                  <a:tailEnd/>
                </a:ln>
                <a:solidFill>
                  <a:srgbClr val="92268F"/>
                </a:solidFill>
                <a:effectLst>
                  <a:outerShdw dist="45791" dir="2021404" algn="ctr" rotWithShape="0">
                    <a:srgbClr val="B2B2B2">
                      <a:alpha val="80000"/>
                    </a:srgbClr>
                  </a:outerShdw>
                </a:effectLst>
                <a:latin typeface="Times New Roman"/>
                <a:cs typeface="Times New Roman"/>
              </a:rPr>
              <a:t>National Gallery of Scotland</a:t>
            </a:r>
          </a:p>
          <a:p>
            <a:pPr algn="ctr"/>
            <a:r>
              <a:rPr lang="en-US" sz="3600" kern="10">
                <a:ln w="9525">
                  <a:noFill/>
                  <a:round/>
                  <a:headEnd/>
                  <a:tailEnd/>
                </a:ln>
                <a:solidFill>
                  <a:srgbClr val="92268F"/>
                </a:solidFill>
                <a:effectLst>
                  <a:outerShdw dist="45791" dir="2021404" algn="ctr" rotWithShape="0">
                    <a:srgbClr val="B2B2B2">
                      <a:alpha val="80000"/>
                    </a:srgbClr>
                  </a:outerShdw>
                </a:effectLst>
                <a:latin typeface="Times New Roman"/>
                <a:cs typeface="Times New Roman"/>
              </a:rPr>
              <a:t>Edimburgo</a:t>
            </a:r>
            <a:endParaRPr lang="es-ES" sz="3600" kern="10">
              <a:ln w="9525">
                <a:noFill/>
                <a:round/>
                <a:headEnd/>
                <a:tailEnd/>
              </a:ln>
              <a:solidFill>
                <a:srgbClr val="92268F"/>
              </a:solidFill>
              <a:effectLst>
                <a:outerShdw dist="45791" dir="2021404" algn="ctr" rotWithShape="0">
                  <a:srgbClr val="B2B2B2">
                    <a:alpha val="80000"/>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8" name="WordArt 4"/>
          <p:cNvSpPr>
            <a:spLocks noChangeArrowheads="1" noChangeShapeType="1" noTextEdit="1"/>
          </p:cNvSpPr>
          <p:nvPr/>
        </p:nvSpPr>
        <p:spPr bwMode="auto">
          <a:xfrm>
            <a:off x="2671763" y="3170238"/>
            <a:ext cx="380047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El tema costumbrista</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murillo35"/>
          <p:cNvPicPr>
            <a:picLocks noChangeAspect="1" noChangeArrowheads="1"/>
          </p:cNvPicPr>
          <p:nvPr/>
        </p:nvPicPr>
        <p:blipFill>
          <a:blip r:embed="rId3"/>
          <a:srcRect/>
          <a:stretch>
            <a:fillRect/>
          </a:stretch>
        </p:blipFill>
        <p:spPr bwMode="auto">
          <a:xfrm>
            <a:off x="3708400" y="333375"/>
            <a:ext cx="5037138" cy="6264275"/>
          </a:xfrm>
          <a:prstGeom prst="rect">
            <a:avLst/>
          </a:prstGeom>
          <a:noFill/>
        </p:spPr>
      </p:pic>
      <p:sp>
        <p:nvSpPr>
          <p:cNvPr id="91139" name="WordArt 3"/>
          <p:cNvSpPr>
            <a:spLocks noChangeArrowheads="1" noChangeShapeType="1" noTextEdit="1"/>
          </p:cNvSpPr>
          <p:nvPr/>
        </p:nvSpPr>
        <p:spPr bwMode="auto">
          <a:xfrm>
            <a:off x="539750" y="765175"/>
            <a:ext cx="2592388" cy="6477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2268F"/>
                </a:solidFill>
                <a:effectLst>
                  <a:outerShdw dist="45791" dir="2021404" algn="ctr" rotWithShape="0">
                    <a:srgbClr val="B2B2B2">
                      <a:alpha val="80000"/>
                    </a:srgbClr>
                  </a:outerShdw>
                </a:effectLst>
                <a:latin typeface="Times New Roman"/>
                <a:cs typeface="Times New Roman"/>
              </a:rPr>
              <a:t>Vieja con la rueca</a:t>
            </a:r>
          </a:p>
        </p:txBody>
      </p:sp>
      <p:sp>
        <p:nvSpPr>
          <p:cNvPr id="91143" name="WordArt 7"/>
          <p:cNvSpPr>
            <a:spLocks noChangeArrowheads="1" noChangeShapeType="1" noTextEdit="1"/>
          </p:cNvSpPr>
          <p:nvPr/>
        </p:nvSpPr>
        <p:spPr bwMode="auto">
          <a:xfrm>
            <a:off x="827088" y="1700213"/>
            <a:ext cx="1800225" cy="360362"/>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chemeClr val="bg2"/>
                    </a:gs>
                    <a:gs pos="100000">
                      <a:srgbClr val="7F16BA"/>
                    </a:gs>
                  </a:gsLst>
                  <a:path path="rect">
                    <a:fillToRect l="50000" t="50000" r="50000" b="50000"/>
                  </a:path>
                </a:gradFill>
                <a:effectLst>
                  <a:outerShdw dist="45791" dir="2021404" algn="ctr" rotWithShape="0">
                    <a:srgbClr val="B2B2B2">
                      <a:alpha val="80000"/>
                    </a:srgbClr>
                  </a:outerShdw>
                </a:effectLst>
                <a:latin typeface="Times New Roman"/>
                <a:cs typeface="Times New Roman"/>
              </a:rPr>
              <a:t>Museo del Prado</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42" name="WordArt 6"/>
          <p:cNvSpPr>
            <a:spLocks noChangeArrowheads="1" noChangeShapeType="1" noTextEdit="1"/>
          </p:cNvSpPr>
          <p:nvPr/>
        </p:nvSpPr>
        <p:spPr bwMode="auto">
          <a:xfrm>
            <a:off x="1331913" y="1341438"/>
            <a:ext cx="6353175" cy="157162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744FC7"/>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Y con este cuadro titulado</a:t>
            </a:r>
          </a:p>
          <a:p>
            <a:pPr algn="ctr"/>
            <a:r>
              <a:rPr lang="es-ES" sz="3600" kern="10">
                <a:ln w="9525">
                  <a:noFill/>
                  <a:round/>
                  <a:headEnd/>
                  <a:tailEnd/>
                </a:ln>
                <a:gradFill rotWithShape="1">
                  <a:gsLst>
                    <a:gs pos="0">
                      <a:srgbClr val="744FC7"/>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Vieja con la Rueca</a:t>
            </a:r>
          </a:p>
          <a:p>
            <a:pPr algn="ctr"/>
            <a:r>
              <a:rPr lang="es-ES" sz="3600" kern="10">
                <a:ln w="9525">
                  <a:noFill/>
                  <a:round/>
                  <a:headEnd/>
                  <a:tailEnd/>
                </a:ln>
                <a:gradFill rotWithShape="1">
                  <a:gsLst>
                    <a:gs pos="0">
                      <a:srgbClr val="744FC7"/>
                    </a:gs>
                    <a:gs pos="100000">
                      <a:srgbClr val="FFFFFF"/>
                    </a:gs>
                  </a:gsLst>
                  <a:lin ang="5400000" scaled="1"/>
                </a:gradFill>
                <a:effectLst>
                  <a:outerShdw dist="45791" dir="2021404" algn="ctr" rotWithShape="0">
                    <a:srgbClr val="B2B2B2">
                      <a:alpha val="80000"/>
                    </a:srgbClr>
                  </a:outerShdw>
                </a:effectLst>
                <a:latin typeface="Times New Roman"/>
                <a:cs typeface="Times New Roman"/>
              </a:rPr>
              <a:t>damos finalizada esta presentación.</a:t>
            </a:r>
          </a:p>
        </p:txBody>
      </p:sp>
      <p:sp>
        <p:nvSpPr>
          <p:cNvPr id="321543" name="WordArt 7"/>
          <p:cNvSpPr>
            <a:spLocks noChangeArrowheads="1" noChangeShapeType="1" noTextEdit="1"/>
          </p:cNvSpPr>
          <p:nvPr/>
        </p:nvSpPr>
        <p:spPr bwMode="auto">
          <a:xfrm>
            <a:off x="3635375" y="4581525"/>
            <a:ext cx="1724025"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744FC7"/>
                </a:solidFill>
                <a:effectLst>
                  <a:outerShdw dist="45791" dir="2021404" algn="ctr" rotWithShape="0">
                    <a:srgbClr val="B2B2B2">
                      <a:alpha val="80000"/>
                    </a:srgbClr>
                  </a:outerShdw>
                </a:effectLst>
                <a:latin typeface="Times New Roman"/>
                <a:cs typeface="Times New Roman"/>
              </a:rPr>
              <a:t>Seguirá...</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4" name="WordArt 4"/>
          <p:cNvSpPr>
            <a:spLocks noChangeArrowheads="1" noChangeShapeType="1" noTextEdit="1"/>
          </p:cNvSpPr>
          <p:nvPr/>
        </p:nvSpPr>
        <p:spPr bwMode="auto">
          <a:xfrm>
            <a:off x="3643306" y="2928934"/>
            <a:ext cx="1357322" cy="1071570"/>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Fin</a:t>
            </a:r>
          </a:p>
        </p:txBody>
      </p:sp>
      <p:sp>
        <p:nvSpPr>
          <p:cNvPr id="3" name="WordArt 4"/>
          <p:cNvSpPr>
            <a:spLocks noChangeArrowheads="1" noChangeShapeType="1" noTextEdit="1"/>
          </p:cNvSpPr>
          <p:nvPr/>
        </p:nvSpPr>
        <p:spPr bwMode="auto">
          <a:xfrm>
            <a:off x="6929454" y="6000768"/>
            <a:ext cx="1571636" cy="380999"/>
          </a:xfrm>
          <a:prstGeom prst="rect">
            <a:avLst/>
          </a:prstGeom>
        </p:spPr>
        <p:txBody>
          <a:bodyPr wrap="none" fromWordArt="1">
            <a:prstTxWarp prst="textPlain">
              <a:avLst>
                <a:gd name="adj" fmla="val 50000"/>
              </a:avLst>
            </a:prstTxWarp>
          </a:bodyPr>
          <a:lstStyle/>
          <a:p>
            <a:pPr algn="ctr"/>
            <a:r>
              <a:rPr lang="es-ES" sz="100" kern="10" dirty="0" err="1" smtClean="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Pacogiraldaa</a:t>
            </a:r>
            <a:endParaRPr lang="es-ES" sz="100" kern="10" dirty="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dirty="0"/>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dirty="0"/>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dirty="0"/>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dirty="0"/>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dirty="0">
                <a:solidFill>
                  <a:srgbClr val="04265C"/>
                </a:solidFill>
                <a:latin typeface="Berlin Sans FB Demi" pitchFamily="34" charset="0"/>
              </a:rPr>
              <a:t>Si deseas recibir </a:t>
            </a:r>
            <a:r>
              <a:rPr lang="es-ES_tradnl" sz="1200" b="1" dirty="0">
                <a:solidFill>
                  <a:srgbClr val="04265C"/>
                </a:solidFill>
                <a:latin typeface="Berlin Sans FB Demi" pitchFamily="34" charset="0"/>
              </a:rPr>
              <a:t>pps</a:t>
            </a:r>
            <a:r>
              <a:rPr lang="es-ES_tradnl" sz="12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dirty="0"/>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dirty="0"/>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6"/>
                        </a:rPr>
                        <a:t>Dedicatorias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7"/>
                        </a:rPr>
                        <a:t>Eróticos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8"/>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9"/>
                        </a:rPr>
                        <a:t>Graciosos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0"/>
                        </a:rPr>
                        <a:t>Historia y Arte</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1"/>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2"/>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3"/>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4"/>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5"/>
                        </a:rPr>
                        <a:t>Salud</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6"/>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7"/>
                        </a:rPr>
                        <a:t>Religiosos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9"/>
                        </a:rPr>
                        <a:t>Eróticos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0"/>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1"/>
                        </a:rPr>
                        <a:t>Graciosos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2"/>
                        </a:rPr>
                        <a:t>Historia y Arte</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3"/>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4"/>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5"/>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6"/>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Salud</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8"/>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9"/>
                        </a:rPr>
                        <a:t>Religiosos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dirty="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1966</Words>
  <PresentationFormat>Presentación en pantalla (4:3)</PresentationFormat>
  <Paragraphs>279</Paragraphs>
  <Slides>62</Slides>
  <Notes>61</Notes>
  <HiddenSlides>0</HiddenSlides>
  <MMClips>0</MMClips>
  <ScaleCrop>false</ScaleCrop>
  <HeadingPairs>
    <vt:vector size="6" baseType="variant">
      <vt:variant>
        <vt:lpstr>Tema</vt:lpstr>
      </vt:variant>
      <vt:variant>
        <vt:i4>2</vt:i4>
      </vt:variant>
      <vt:variant>
        <vt:lpstr>Servidores OLE incrustados</vt:lpstr>
      </vt:variant>
      <vt:variant>
        <vt:i4>1</vt:i4>
      </vt:variant>
      <vt:variant>
        <vt:lpstr>Títulos de diapositiva</vt:lpstr>
      </vt:variant>
      <vt:variant>
        <vt:i4>62</vt:i4>
      </vt:variant>
    </vt:vector>
  </HeadingPairs>
  <TitlesOfParts>
    <vt:vector size="65" baseType="lpstr">
      <vt:lpstr>Diseño predeterminado</vt:lpstr>
      <vt:lpstr>1_Diseño predeterminado</vt:lpstr>
      <vt:lpstr>Fotografía de Photo Editor</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FRANCISCO MIGUEL</dc:creator>
  <cp:lastModifiedBy>FRANCISCO MIGUEL</cp:lastModifiedBy>
  <cp:revision>7</cp:revision>
  <dcterms:created xsi:type="dcterms:W3CDTF">2012-06-15T00:40:50Z</dcterms:created>
  <dcterms:modified xsi:type="dcterms:W3CDTF">2012-06-15T01:51:08Z</dcterms:modified>
</cp:coreProperties>
</file>